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3" r:id="rId1"/>
    <p:sldMasterId id="2147483690" r:id="rId2"/>
    <p:sldMasterId id="2147483729" r:id="rId3"/>
    <p:sldMasterId id="2147483733" r:id="rId4"/>
    <p:sldMasterId id="2147483745" r:id="rId5"/>
  </p:sldMasterIdLst>
  <p:notesMasterIdLst>
    <p:notesMasterId r:id="rId45"/>
  </p:notesMasterIdLst>
  <p:handoutMasterIdLst>
    <p:handoutMasterId r:id="rId46"/>
  </p:handoutMasterIdLst>
  <p:sldIdLst>
    <p:sldId id="445" r:id="rId6"/>
    <p:sldId id="575" r:id="rId7"/>
    <p:sldId id="440" r:id="rId8"/>
    <p:sldId id="446" r:id="rId9"/>
    <p:sldId id="443" r:id="rId10"/>
    <p:sldId id="448" r:id="rId11"/>
    <p:sldId id="451" r:id="rId12"/>
    <p:sldId id="450" r:id="rId13"/>
    <p:sldId id="452" r:id="rId14"/>
    <p:sldId id="462" r:id="rId15"/>
    <p:sldId id="517" r:id="rId16"/>
    <p:sldId id="463" r:id="rId17"/>
    <p:sldId id="464" r:id="rId18"/>
    <p:sldId id="465" r:id="rId19"/>
    <p:sldId id="466" r:id="rId20"/>
    <p:sldId id="497" r:id="rId21"/>
    <p:sldId id="498" r:id="rId22"/>
    <p:sldId id="576" r:id="rId23"/>
    <p:sldId id="574" r:id="rId24"/>
    <p:sldId id="433" r:id="rId25"/>
    <p:sldId id="514" r:id="rId26"/>
    <p:sldId id="548" r:id="rId27"/>
    <p:sldId id="546" r:id="rId28"/>
    <p:sldId id="556" r:id="rId29"/>
    <p:sldId id="553" r:id="rId30"/>
    <p:sldId id="552" r:id="rId31"/>
    <p:sldId id="557" r:id="rId32"/>
    <p:sldId id="558" r:id="rId33"/>
    <p:sldId id="560" r:id="rId34"/>
    <p:sldId id="565" r:id="rId35"/>
    <p:sldId id="564" r:id="rId36"/>
    <p:sldId id="566" r:id="rId37"/>
    <p:sldId id="567" r:id="rId38"/>
    <p:sldId id="570" r:id="rId39"/>
    <p:sldId id="572" r:id="rId40"/>
    <p:sldId id="573" r:id="rId41"/>
    <p:sldId id="526" r:id="rId42"/>
    <p:sldId id="505" r:id="rId43"/>
    <p:sldId id="518" r:id="rId44"/>
  </p:sldIdLst>
  <p:sldSz cx="10688638" cy="7562850"/>
  <p:notesSz cx="6797675" cy="9926638"/>
  <p:defaultTextStyle>
    <a:defPPr>
      <a:defRPr lang="en-US"/>
    </a:defPPr>
    <a:lvl1pPr algn="ctr" rtl="0" fontAlgn="base">
      <a:spcBef>
        <a:spcPct val="0"/>
      </a:spcBef>
      <a:spcAft>
        <a:spcPct val="0"/>
      </a:spcAft>
      <a:defRPr sz="3400" kern="1200">
        <a:solidFill>
          <a:srgbClr val="000000"/>
        </a:solidFill>
        <a:latin typeface="Gill Sans"/>
        <a:ea typeface="ヒラギノ角ゴ ProN W3"/>
        <a:cs typeface="ヒラギノ角ゴ ProN W3"/>
        <a:sym typeface="Gill Sans"/>
      </a:defRPr>
    </a:lvl1pPr>
    <a:lvl2pPr marL="365125" indent="92075" algn="ctr" rtl="0" fontAlgn="base">
      <a:spcBef>
        <a:spcPct val="0"/>
      </a:spcBef>
      <a:spcAft>
        <a:spcPct val="0"/>
      </a:spcAft>
      <a:defRPr sz="3400" kern="1200">
        <a:solidFill>
          <a:srgbClr val="000000"/>
        </a:solidFill>
        <a:latin typeface="Gill Sans"/>
        <a:ea typeface="ヒラギノ角ゴ ProN W3"/>
        <a:cs typeface="ヒラギノ角ゴ ProN W3"/>
        <a:sym typeface="Gill Sans"/>
      </a:defRPr>
    </a:lvl2pPr>
    <a:lvl3pPr marL="731838" indent="182563" algn="ctr" rtl="0" fontAlgn="base">
      <a:spcBef>
        <a:spcPct val="0"/>
      </a:spcBef>
      <a:spcAft>
        <a:spcPct val="0"/>
      </a:spcAft>
      <a:defRPr sz="3400" kern="1200">
        <a:solidFill>
          <a:srgbClr val="000000"/>
        </a:solidFill>
        <a:latin typeface="Gill Sans"/>
        <a:ea typeface="ヒラギノ角ゴ ProN W3"/>
        <a:cs typeface="ヒラギノ角ゴ ProN W3"/>
        <a:sym typeface="Gill Sans"/>
      </a:defRPr>
    </a:lvl3pPr>
    <a:lvl4pPr marL="1098550" indent="273050" algn="ctr" rtl="0" fontAlgn="base">
      <a:spcBef>
        <a:spcPct val="0"/>
      </a:spcBef>
      <a:spcAft>
        <a:spcPct val="0"/>
      </a:spcAft>
      <a:defRPr sz="3400" kern="1200">
        <a:solidFill>
          <a:srgbClr val="000000"/>
        </a:solidFill>
        <a:latin typeface="Gill Sans"/>
        <a:ea typeface="ヒラギノ角ゴ ProN W3"/>
        <a:cs typeface="ヒラギノ角ゴ ProN W3"/>
        <a:sym typeface="Gill Sans"/>
      </a:defRPr>
    </a:lvl4pPr>
    <a:lvl5pPr marL="1465263" indent="363538" algn="ctr" rtl="0" fontAlgn="base">
      <a:spcBef>
        <a:spcPct val="0"/>
      </a:spcBef>
      <a:spcAft>
        <a:spcPct val="0"/>
      </a:spcAft>
      <a:defRPr sz="34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sz="34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sz="34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sz="34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sz="34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15:clr>
            <a:srgbClr val="A4A3A4"/>
          </p15:clr>
        </p15:guide>
        <p15:guide id="2" pos="6353">
          <p15:clr>
            <a:srgbClr val="A4A3A4"/>
          </p15:clr>
        </p15:guide>
        <p15:guide id="3" pos="37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zuela Lopez, Alejandro" initials="ZLA" lastIdx="1" clrIdx="0">
    <p:extLst>
      <p:ext uri="{19B8F6BF-5375-455C-9EA6-DF929625EA0E}">
        <p15:presenceInfo xmlns:p15="http://schemas.microsoft.com/office/powerpoint/2012/main" userId="S-1-5-21-1482476501-573735546-725345543-36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8" d="100"/>
          <a:sy n="78" d="100"/>
        </p:scale>
        <p:origin x="1422" y="102"/>
      </p:cViewPr>
      <p:guideLst>
        <p:guide orient="horz"/>
        <p:guide pos="6353"/>
        <p:guide pos="373"/>
      </p:guideLst>
    </p:cSldViewPr>
  </p:slideViewPr>
  <p:notesTextViewPr>
    <p:cViewPr>
      <p:scale>
        <a:sx n="100" d="100"/>
        <a:sy n="100" d="100"/>
      </p:scale>
      <p:origin x="0" y="0"/>
    </p:cViewPr>
  </p:notesTextViewPr>
  <p:notesViewPr>
    <p:cSldViewPr>
      <p:cViewPr varScale="1">
        <p:scale>
          <a:sx n="81" d="100"/>
          <a:sy n="81" d="100"/>
        </p:scale>
        <p:origin x="-195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rzuela Lopez, Alejandro" userId="2c8b3742-7183-48f0-8d94-0fc69f80f165" providerId="ADAL" clId="{4046C2B7-7A9D-4EF3-BACC-F922470866F6}"/>
    <pc:docChg chg="delSld">
      <pc:chgData name="Zarzuela Lopez, Alejandro" userId="2c8b3742-7183-48f0-8d94-0fc69f80f165" providerId="ADAL" clId="{4046C2B7-7A9D-4EF3-BACC-F922470866F6}" dt="2019-12-09T09:56:14.008" v="0" actId="47"/>
      <pc:docMkLst>
        <pc:docMk/>
      </pc:docMkLst>
      <pc:sldChg chg="del">
        <pc:chgData name="Zarzuela Lopez, Alejandro" userId="2c8b3742-7183-48f0-8d94-0fc69f80f165" providerId="ADAL" clId="{4046C2B7-7A9D-4EF3-BACC-F922470866F6}" dt="2019-12-09T09:56:14.008" v="0" actId="47"/>
        <pc:sldMkLst>
          <pc:docMk/>
          <pc:sldMk cId="3713009721" sldId="442"/>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533537474482351E-2"/>
          <c:y val="8.0447684712769113E-2"/>
          <c:w val="0.88452198162729656"/>
          <c:h val="0.7503015378198844"/>
        </c:manualLayout>
      </c:layout>
      <c:scatterChart>
        <c:scatterStyle val="smoothMarker"/>
        <c:varyColors val="0"/>
        <c:ser>
          <c:idx val="0"/>
          <c:order val="0"/>
          <c:tx>
            <c:strRef>
              <c:f>Hoja1!$P$5</c:f>
              <c:strCache>
                <c:ptCount val="1"/>
                <c:pt idx="0">
                  <c:v>CONSUMO</c:v>
                </c:pt>
              </c:strCache>
            </c:strRef>
          </c:tx>
          <c:xVal>
            <c:numRef>
              <c:f>Hoja1!$O$6:$O$16</c:f>
              <c:numCache>
                <c:formatCode>General</c:formatCode>
                <c:ptCount val="11"/>
                <c:pt idx="0">
                  <c:v>1965</c:v>
                </c:pt>
                <c:pt idx="1">
                  <c:v>1970</c:v>
                </c:pt>
                <c:pt idx="2">
                  <c:v>1975</c:v>
                </c:pt>
                <c:pt idx="3">
                  <c:v>1980</c:v>
                </c:pt>
                <c:pt idx="4">
                  <c:v>1985</c:v>
                </c:pt>
                <c:pt idx="5">
                  <c:v>1990</c:v>
                </c:pt>
                <c:pt idx="6">
                  <c:v>1995</c:v>
                </c:pt>
                <c:pt idx="7">
                  <c:v>2000</c:v>
                </c:pt>
                <c:pt idx="8">
                  <c:v>2005</c:v>
                </c:pt>
                <c:pt idx="9">
                  <c:v>2010</c:v>
                </c:pt>
                <c:pt idx="10">
                  <c:v>2015</c:v>
                </c:pt>
              </c:numCache>
            </c:numRef>
          </c:xVal>
          <c:yVal>
            <c:numRef>
              <c:f>Hoja1!$P$6:$P$16</c:f>
              <c:numCache>
                <c:formatCode>0.00</c:formatCode>
                <c:ptCount val="11"/>
                <c:pt idx="0">
                  <c:v>18</c:v>
                </c:pt>
                <c:pt idx="1">
                  <c:v>12</c:v>
                </c:pt>
                <c:pt idx="2">
                  <c:v>8</c:v>
                </c:pt>
                <c:pt idx="3">
                  <c:v>7.3</c:v>
                </c:pt>
                <c:pt idx="4">
                  <c:v>6.75</c:v>
                </c:pt>
                <c:pt idx="5">
                  <c:v>6.1499999999999995</c:v>
                </c:pt>
                <c:pt idx="6">
                  <c:v>5.25</c:v>
                </c:pt>
                <c:pt idx="7">
                  <c:v>4.75</c:v>
                </c:pt>
                <c:pt idx="8">
                  <c:v>4</c:v>
                </c:pt>
                <c:pt idx="9">
                  <c:v>3.6</c:v>
                </c:pt>
                <c:pt idx="10">
                  <c:v>3.24</c:v>
                </c:pt>
              </c:numCache>
            </c:numRef>
          </c:yVal>
          <c:smooth val="1"/>
          <c:extLst>
            <c:ext xmlns:c16="http://schemas.microsoft.com/office/drawing/2014/chart" uri="{C3380CC4-5D6E-409C-BE32-E72D297353CC}">
              <c16:uniqueId val="{00000000-52C9-450B-A249-4AD6391865B7}"/>
            </c:ext>
          </c:extLst>
        </c:ser>
        <c:dLbls>
          <c:showLegendKey val="0"/>
          <c:showVal val="0"/>
          <c:showCatName val="0"/>
          <c:showSerName val="0"/>
          <c:showPercent val="0"/>
          <c:showBubbleSize val="0"/>
        </c:dLbls>
        <c:axId val="363802936"/>
        <c:axId val="363805680"/>
      </c:scatterChart>
      <c:valAx>
        <c:axId val="363802936"/>
        <c:scaling>
          <c:orientation val="minMax"/>
          <c:max val="2015"/>
          <c:min val="1970"/>
        </c:scaling>
        <c:delete val="0"/>
        <c:axPos val="b"/>
        <c:title>
          <c:tx>
            <c:rich>
              <a:bodyPr/>
              <a:lstStyle/>
              <a:p>
                <a:pPr>
                  <a:defRPr/>
                </a:pPr>
                <a:r>
                  <a:rPr lang="es-ES"/>
                  <a:t>Años</a:t>
                </a:r>
              </a:p>
            </c:rich>
          </c:tx>
          <c:layout>
            <c:manualLayout>
              <c:xMode val="edge"/>
              <c:yMode val="edge"/>
              <c:x val="1.7675468953144039E-2"/>
              <c:y val="0.86079123088338061"/>
            </c:manualLayout>
          </c:layout>
          <c:overlay val="0"/>
        </c:title>
        <c:numFmt formatCode="General" sourceLinked="1"/>
        <c:majorTickMark val="none"/>
        <c:minorTickMark val="none"/>
        <c:tickLblPos val="nextTo"/>
        <c:txPr>
          <a:bodyPr/>
          <a:lstStyle/>
          <a:p>
            <a:pPr>
              <a:defRPr sz="1400" b="1" i="0" baseline="0"/>
            </a:pPr>
            <a:endParaRPr lang="es-ES"/>
          </a:p>
        </c:txPr>
        <c:crossAx val="363805680"/>
        <c:crosses val="autoZero"/>
        <c:crossBetween val="midCat"/>
        <c:majorUnit val="5"/>
        <c:minorUnit val="1"/>
      </c:valAx>
      <c:valAx>
        <c:axId val="363805680"/>
        <c:scaling>
          <c:orientation val="minMax"/>
          <c:max val="12"/>
          <c:min val="2"/>
        </c:scaling>
        <c:delete val="0"/>
        <c:axPos val="l"/>
        <c:majorGridlines/>
        <c:title>
          <c:tx>
            <c:rich>
              <a:bodyPr/>
              <a:lstStyle/>
              <a:p>
                <a:pPr>
                  <a:defRPr/>
                </a:pPr>
                <a:r>
                  <a:rPr lang="es-ES" sz="1200"/>
                  <a:t>C.E.E.</a:t>
                </a:r>
                <a:r>
                  <a:rPr lang="es-ES" sz="1200" baseline="0"/>
                  <a:t> Kwh/m</a:t>
                </a:r>
                <a:r>
                  <a:rPr lang="es-ES" sz="1200" baseline="30000"/>
                  <a:t>3 </a:t>
                </a:r>
                <a:r>
                  <a:rPr lang="es-ES" sz="1200" baseline="0"/>
                  <a:t>producido</a:t>
                </a:r>
                <a:endParaRPr lang="es-ES" sz="1200"/>
              </a:p>
            </c:rich>
          </c:tx>
          <c:layout>
            <c:manualLayout>
              <c:xMode val="edge"/>
              <c:yMode val="edge"/>
              <c:x val="2.3934971376700975E-2"/>
              <c:y val="0.30912572969377905"/>
            </c:manualLayout>
          </c:layout>
          <c:overlay val="0"/>
        </c:title>
        <c:numFmt formatCode="0" sourceLinked="0"/>
        <c:majorTickMark val="none"/>
        <c:minorTickMark val="none"/>
        <c:tickLblPos val="nextTo"/>
        <c:txPr>
          <a:bodyPr/>
          <a:lstStyle/>
          <a:p>
            <a:pPr>
              <a:defRPr b="1" i="0" baseline="0"/>
            </a:pPr>
            <a:endParaRPr lang="es-ES"/>
          </a:p>
        </c:txPr>
        <c:crossAx val="363802936"/>
        <c:crosses val="autoZero"/>
        <c:crossBetween val="midCat"/>
        <c:majorUnit val="1"/>
        <c:minorUnit val="0.5"/>
      </c:valAx>
    </c:plotArea>
    <c:plotVisOnly val="1"/>
    <c:dispBlanksAs val="gap"/>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w="114300" prst="hardEdge"/>
    </a:sp3d>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charset="0"/>
                <a:ea typeface="ヒラギノ角ゴ ProN W3" charset="-128"/>
                <a:cs typeface="+mn-cs"/>
                <a:sym typeface="Gill Sans" charset="0"/>
              </a:defRPr>
            </a:lvl1pPr>
          </a:lstStyle>
          <a:p>
            <a:pPr>
              <a:defRPr/>
            </a:pPr>
            <a:fld id="{040EB2DA-B109-4C04-95B6-B3A9A2912382}" type="datetimeFigureOut">
              <a:rPr lang="es-ES" altLang="es-ES"/>
              <a:pPr>
                <a:defRPr/>
              </a:pPr>
              <a:t>09/12/2019</a:t>
            </a:fld>
            <a:endParaRPr lang="es-ES" alt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95705-5E6A-44A6-92CB-14D667E1A656}" type="slidenum">
              <a:rPr lang="es-ES" altLang="es-ES"/>
              <a:pPr/>
              <a:t>‹Nº›</a:t>
            </a:fld>
            <a:endParaRPr lang="es-ES" altLang="es-ES"/>
          </a:p>
        </p:txBody>
      </p:sp>
    </p:spTree>
    <p:extLst>
      <p:ext uri="{BB962C8B-B14F-4D97-AF65-F5344CB8AC3E}">
        <p14:creationId xmlns:p14="http://schemas.microsoft.com/office/powerpoint/2010/main" val="35074876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charset="0"/>
                <a:ea typeface="ヒラギノ角ゴ ProN W3" charset="-128"/>
                <a:cs typeface="+mn-cs"/>
                <a:sym typeface="Gill Sans" charset="0"/>
              </a:defRPr>
            </a:lvl1pPr>
          </a:lstStyle>
          <a:p>
            <a:pPr>
              <a:defRPr/>
            </a:pPr>
            <a:fld id="{A4ED63A5-6453-42C0-8E21-89EDA0C87CB9}" type="datetimeFigureOut">
              <a:rPr lang="es-ES" altLang="es-ES"/>
              <a:pPr>
                <a:defRPr/>
              </a:pPr>
              <a:t>09/12/2019</a:t>
            </a:fld>
            <a:endParaRPr lang="es-ES" altLang="es-ES"/>
          </a:p>
        </p:txBody>
      </p:sp>
      <p:sp>
        <p:nvSpPr>
          <p:cNvPr id="4" name="3 Marcador de imagen de diapositiva"/>
          <p:cNvSpPr>
            <a:spLocks noGrp="1" noRot="1" noChangeAspect="1"/>
          </p:cNvSpPr>
          <p:nvPr>
            <p:ph type="sldImg" idx="2"/>
          </p:nvPr>
        </p:nvSpPr>
        <p:spPr>
          <a:xfrm>
            <a:off x="768350" y="744538"/>
            <a:ext cx="5260975" cy="3722687"/>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4 Marcador de notas"/>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es-ES" altLang="es-ES" noProof="0"/>
              <a:t>Haga clic para modificar el estilo de texto del patrón</a:t>
            </a:r>
          </a:p>
          <a:p>
            <a:pPr lvl="1"/>
            <a:r>
              <a:rPr lang="es-ES" altLang="es-ES" noProof="0"/>
              <a:t>Segundo nivel</a:t>
            </a:r>
          </a:p>
          <a:p>
            <a:pPr lvl="2"/>
            <a:r>
              <a:rPr lang="es-ES" altLang="es-ES" noProof="0"/>
              <a:t>Tercer nivel</a:t>
            </a:r>
          </a:p>
          <a:p>
            <a:pPr lvl="3"/>
            <a:r>
              <a:rPr lang="es-ES" altLang="es-ES" noProof="0"/>
              <a:t>Cuarto nivel</a:t>
            </a:r>
          </a:p>
          <a:p>
            <a:pPr lvl="4"/>
            <a:r>
              <a:rPr lang="es-ES" altLang="es-ES" noProof="0"/>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9E15F5D-1711-4E81-B057-79B512EA1CF0}" type="slidenum">
              <a:rPr lang="es-ES" altLang="es-ES"/>
              <a:pPr/>
              <a:t>‹Nº›</a:t>
            </a:fld>
            <a:endParaRPr lang="es-ES" altLang="es-ES"/>
          </a:p>
        </p:txBody>
      </p:sp>
    </p:spTree>
    <p:extLst>
      <p:ext uri="{BB962C8B-B14F-4D97-AF65-F5344CB8AC3E}">
        <p14:creationId xmlns:p14="http://schemas.microsoft.com/office/powerpoint/2010/main" val="39514169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000" kern="1200">
        <a:solidFill>
          <a:schemeClr val="tx1"/>
        </a:solidFill>
        <a:latin typeface="+mn-lt"/>
        <a:ea typeface="MS PGothic" pitchFamily="34" charset="-128"/>
        <a:cs typeface="ＭＳ Ｐゴシック" charset="0"/>
      </a:defRPr>
    </a:lvl1pPr>
    <a:lvl2pPr marL="365125" algn="l" rtl="0" eaLnBrk="0" fontAlgn="base" hangingPunct="0">
      <a:spcBef>
        <a:spcPct val="30000"/>
      </a:spcBef>
      <a:spcAft>
        <a:spcPct val="0"/>
      </a:spcAft>
      <a:defRPr sz="1000" kern="1200">
        <a:solidFill>
          <a:schemeClr val="tx1"/>
        </a:solidFill>
        <a:latin typeface="+mn-lt"/>
        <a:ea typeface="MS PGothic" pitchFamily="34" charset="-128"/>
        <a:cs typeface="+mn-cs"/>
      </a:defRPr>
    </a:lvl2pPr>
    <a:lvl3pPr marL="731838" algn="l" rtl="0" eaLnBrk="0" fontAlgn="base" hangingPunct="0">
      <a:spcBef>
        <a:spcPct val="30000"/>
      </a:spcBef>
      <a:spcAft>
        <a:spcPct val="0"/>
      </a:spcAft>
      <a:defRPr sz="1000" kern="1200">
        <a:solidFill>
          <a:schemeClr val="tx1"/>
        </a:solidFill>
        <a:latin typeface="+mn-lt"/>
        <a:ea typeface="MS PGothic" pitchFamily="34" charset="-128"/>
        <a:cs typeface="+mn-cs"/>
      </a:defRPr>
    </a:lvl3pPr>
    <a:lvl4pPr marL="1098550" algn="l" rtl="0" eaLnBrk="0" fontAlgn="base" hangingPunct="0">
      <a:spcBef>
        <a:spcPct val="30000"/>
      </a:spcBef>
      <a:spcAft>
        <a:spcPct val="0"/>
      </a:spcAft>
      <a:defRPr sz="1000" kern="1200">
        <a:solidFill>
          <a:schemeClr val="tx1"/>
        </a:solidFill>
        <a:latin typeface="+mn-lt"/>
        <a:ea typeface="MS PGothic" pitchFamily="34" charset="-128"/>
        <a:cs typeface="+mn-cs"/>
      </a:defRPr>
    </a:lvl4pPr>
    <a:lvl5pPr marL="1465263" algn="l" rtl="0" eaLnBrk="0" fontAlgn="base" hangingPunct="0">
      <a:spcBef>
        <a:spcPct val="30000"/>
      </a:spcBef>
      <a:spcAft>
        <a:spcPct val="0"/>
      </a:spcAft>
      <a:defRPr sz="1000" kern="1200">
        <a:solidFill>
          <a:schemeClr val="tx1"/>
        </a:solidFill>
        <a:latin typeface="+mn-lt"/>
        <a:ea typeface="MS PGothic" pitchFamily="34" charset="-128"/>
        <a:cs typeface="+mn-cs"/>
      </a:defRPr>
    </a:lvl5pPr>
    <a:lvl6pPr marL="1833143" algn="l" defTabSz="733257" rtl="0" eaLnBrk="1" latinLnBrk="0" hangingPunct="1">
      <a:defRPr sz="1000" kern="1200">
        <a:solidFill>
          <a:schemeClr val="tx1"/>
        </a:solidFill>
        <a:latin typeface="+mn-lt"/>
        <a:ea typeface="+mn-ea"/>
        <a:cs typeface="+mn-cs"/>
      </a:defRPr>
    </a:lvl6pPr>
    <a:lvl7pPr marL="2199772" algn="l" defTabSz="733257" rtl="0" eaLnBrk="1" latinLnBrk="0" hangingPunct="1">
      <a:defRPr sz="1000" kern="1200">
        <a:solidFill>
          <a:schemeClr val="tx1"/>
        </a:solidFill>
        <a:latin typeface="+mn-lt"/>
        <a:ea typeface="+mn-ea"/>
        <a:cs typeface="+mn-cs"/>
      </a:defRPr>
    </a:lvl7pPr>
    <a:lvl8pPr marL="2566401" algn="l" defTabSz="733257" rtl="0" eaLnBrk="1" latinLnBrk="0" hangingPunct="1">
      <a:defRPr sz="1000" kern="1200">
        <a:solidFill>
          <a:schemeClr val="tx1"/>
        </a:solidFill>
        <a:latin typeface="+mn-lt"/>
        <a:ea typeface="+mn-ea"/>
        <a:cs typeface="+mn-cs"/>
      </a:defRPr>
    </a:lvl8pPr>
    <a:lvl9pPr marL="2933029" algn="l" defTabSz="73325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06613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10</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75310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11</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55330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12</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26680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13</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59646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14</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01730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15</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47684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16</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983706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17</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23083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18</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77404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19</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74854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34405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20</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960000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21</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35844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22</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2146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23</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742074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24</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534471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25</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93637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26</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787361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27</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6260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28</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218638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29</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59946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017637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30</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23265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31</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978220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32</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466278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33</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434456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34</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211277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35</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4042394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36</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466639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37</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566613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42950" indent="-285750"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430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002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057400" indent="-22860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38</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154550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39</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42794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4</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75812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5</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995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6</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185621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7</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95078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8</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29661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81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000">
                <a:solidFill>
                  <a:schemeClr val="tx1"/>
                </a:solidFill>
                <a:latin typeface="Calibri" panose="020F0502020204030204" pitchFamily="34" charset="0"/>
                <a:ea typeface="MS PGothic" panose="020B0600070205080204" pitchFamily="34" charset="-128"/>
              </a:defRPr>
            </a:lvl1pPr>
            <a:lvl2pPr marL="770216" indent="-296237" algn="l" eaLnBrk="0" hangingPunct="0">
              <a:spcBef>
                <a:spcPct val="30000"/>
              </a:spcBef>
              <a:defRPr sz="1000">
                <a:solidFill>
                  <a:schemeClr val="tx1"/>
                </a:solidFill>
                <a:latin typeface="Calibri" panose="020F0502020204030204" pitchFamily="34" charset="0"/>
                <a:ea typeface="MS PGothic" panose="020B0600070205080204" pitchFamily="34" charset="-128"/>
              </a:defRPr>
            </a:lvl2pPr>
            <a:lvl3pPr marL="1184948"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3pPr>
            <a:lvl4pPr marL="165892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4pPr>
            <a:lvl5pPr marL="2132907" indent="-236990" algn="l" eaLnBrk="0" hangingPunct="0">
              <a:spcBef>
                <a:spcPct val="30000"/>
              </a:spcBef>
              <a:defRPr sz="1000">
                <a:solidFill>
                  <a:schemeClr val="tx1"/>
                </a:solidFill>
                <a:latin typeface="Calibri" panose="020F0502020204030204" pitchFamily="34" charset="0"/>
                <a:ea typeface="MS PGothic" panose="020B0600070205080204" pitchFamily="34" charset="-128"/>
              </a:defRPr>
            </a:lvl5pPr>
            <a:lvl6pPr marL="2606886"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3080865"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355484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4028824" indent="-236990"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FAAC168-310A-4595-A669-4EFECF941B98}" type="slidenum">
              <a:rPr lang="es-ES" altLang="es-ES" sz="1200">
                <a:solidFill>
                  <a:srgbClr val="000000"/>
                </a:solidFill>
                <a:latin typeface="Gill Sans"/>
                <a:ea typeface="ヒラギノ角ゴ ProN W3"/>
              </a:rPr>
              <a:pPr algn="r" eaLnBrk="1" hangingPunct="1">
                <a:spcBef>
                  <a:spcPct val="0"/>
                </a:spcBef>
              </a:pPr>
              <a:t>9</a:t>
            </a:fld>
            <a:endParaRPr lang="es-ES" altLang="es-ES" sz="1200">
              <a:solidFill>
                <a:srgbClr val="000000"/>
              </a:solidFill>
              <a:latin typeface="Gill Sans"/>
              <a:ea typeface="ヒラギノ角ゴ ProN W3"/>
            </a:endParaRPr>
          </a:p>
        </p:txBody>
      </p:sp>
    </p:spTree>
    <p:extLst>
      <p:ext uri="{BB962C8B-B14F-4D97-AF65-F5344CB8AC3E}">
        <p14:creationId xmlns:p14="http://schemas.microsoft.com/office/powerpoint/2010/main" val="34211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126" y="2349851"/>
            <a:ext cx="9086386" cy="1621138"/>
          </a:xfrm>
        </p:spPr>
        <p:txBody>
          <a:bodyPr/>
          <a:lstStyle/>
          <a:p>
            <a:r>
              <a:rPr lang="es-ES"/>
              <a:t>Haga clic para modificar el estilo de título del patrón</a:t>
            </a:r>
          </a:p>
        </p:txBody>
      </p:sp>
      <p:sp>
        <p:nvSpPr>
          <p:cNvPr id="3" name="2 Subtítulo"/>
          <p:cNvSpPr>
            <a:spLocks noGrp="1"/>
          </p:cNvSpPr>
          <p:nvPr>
            <p:ph type="subTitle" idx="1"/>
          </p:nvPr>
        </p:nvSpPr>
        <p:spPr>
          <a:xfrm>
            <a:off x="1603557" y="4286108"/>
            <a:ext cx="7481525" cy="1932564"/>
          </a:xfrm>
        </p:spPr>
        <p:txBody>
          <a:bodyPr/>
          <a:lstStyle>
            <a:lvl1pPr marL="0" indent="0" algn="ctr">
              <a:buNone/>
              <a:defRPr>
                <a:solidFill>
                  <a:schemeClr val="tx1">
                    <a:tint val="75000"/>
                  </a:schemeClr>
                </a:solidFill>
              </a:defRPr>
            </a:lvl1pPr>
            <a:lvl2pPr marL="366629" indent="0" algn="ctr">
              <a:buNone/>
              <a:defRPr>
                <a:solidFill>
                  <a:schemeClr val="tx1">
                    <a:tint val="75000"/>
                  </a:schemeClr>
                </a:solidFill>
              </a:defRPr>
            </a:lvl2pPr>
            <a:lvl3pPr marL="733257" indent="0" algn="ctr">
              <a:buNone/>
              <a:defRPr>
                <a:solidFill>
                  <a:schemeClr val="tx1">
                    <a:tint val="75000"/>
                  </a:schemeClr>
                </a:solidFill>
              </a:defRPr>
            </a:lvl3pPr>
            <a:lvl4pPr marL="1099886" indent="0" algn="ctr">
              <a:buNone/>
              <a:defRPr>
                <a:solidFill>
                  <a:schemeClr val="tx1">
                    <a:tint val="75000"/>
                  </a:schemeClr>
                </a:solidFill>
              </a:defRPr>
            </a:lvl4pPr>
            <a:lvl5pPr marL="1466515" indent="0" algn="ctr">
              <a:buNone/>
              <a:defRPr>
                <a:solidFill>
                  <a:schemeClr val="tx1">
                    <a:tint val="75000"/>
                  </a:schemeClr>
                </a:solidFill>
              </a:defRPr>
            </a:lvl5pPr>
            <a:lvl6pPr marL="1833143" indent="0" algn="ctr">
              <a:buNone/>
              <a:defRPr>
                <a:solidFill>
                  <a:schemeClr val="tx1">
                    <a:tint val="75000"/>
                  </a:schemeClr>
                </a:solidFill>
              </a:defRPr>
            </a:lvl6pPr>
            <a:lvl7pPr marL="2199772" indent="0" algn="ctr">
              <a:buNone/>
              <a:defRPr>
                <a:solidFill>
                  <a:schemeClr val="tx1">
                    <a:tint val="75000"/>
                  </a:schemeClr>
                </a:solidFill>
              </a:defRPr>
            </a:lvl7pPr>
            <a:lvl8pPr marL="2566401" indent="0" algn="ctr">
              <a:buNone/>
              <a:defRPr>
                <a:solidFill>
                  <a:schemeClr val="tx1">
                    <a:tint val="75000"/>
                  </a:schemeClr>
                </a:solidFill>
              </a:defRPr>
            </a:lvl8pPr>
            <a:lvl9pPr marL="2933029"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46ED9435-8C35-47F9-BDB5-8AA7A6A0751F}" type="slidenum">
              <a:rPr lang="es-ES" altLang="es-ES"/>
              <a:pPr/>
              <a:t>‹Nº›</a:t>
            </a:fld>
            <a:endParaRPr lang="es-ES" altLang="es-ES"/>
          </a:p>
        </p:txBody>
      </p:sp>
    </p:spTree>
    <p:extLst>
      <p:ext uri="{BB962C8B-B14F-4D97-AF65-F5344CB8AC3E}">
        <p14:creationId xmlns:p14="http://schemas.microsoft.com/office/powerpoint/2010/main" val="573116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F17D6E80-7144-48A1-A7E8-C6AD3C2CE5A1}" type="slidenum">
              <a:rPr lang="es-ES" altLang="es-ES"/>
              <a:pPr/>
              <a:t>‹Nº›</a:t>
            </a:fld>
            <a:endParaRPr lang="es-ES" altLang="es-ES"/>
          </a:p>
        </p:txBody>
      </p:sp>
    </p:spTree>
    <p:extLst>
      <p:ext uri="{BB962C8B-B14F-4D97-AF65-F5344CB8AC3E}">
        <p14:creationId xmlns:p14="http://schemas.microsoft.com/office/powerpoint/2010/main" val="63451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49002" y="302810"/>
            <a:ext cx="2404682" cy="6452549"/>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34954" y="302810"/>
            <a:ext cx="7088791" cy="645254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DD1F8E72-AD65-48E2-8E58-C41E73D7E359}" type="slidenum">
              <a:rPr lang="es-ES" altLang="es-ES"/>
              <a:pPr/>
              <a:t>‹Nº›</a:t>
            </a:fld>
            <a:endParaRPr lang="es-ES" altLang="es-ES"/>
          </a:p>
        </p:txBody>
      </p:sp>
    </p:spTree>
    <p:extLst>
      <p:ext uri="{BB962C8B-B14F-4D97-AF65-F5344CB8AC3E}">
        <p14:creationId xmlns:p14="http://schemas.microsoft.com/office/powerpoint/2010/main" val="70302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126" y="2349851"/>
            <a:ext cx="9086386" cy="1621138"/>
          </a:xfrm>
        </p:spPr>
        <p:txBody>
          <a:bodyPr/>
          <a:lstStyle/>
          <a:p>
            <a:r>
              <a:rPr lang="es-ES"/>
              <a:t>Haga clic para modificar el estilo de título del patrón</a:t>
            </a:r>
          </a:p>
        </p:txBody>
      </p:sp>
      <p:sp>
        <p:nvSpPr>
          <p:cNvPr id="3" name="2 Subtítulo"/>
          <p:cNvSpPr>
            <a:spLocks noGrp="1"/>
          </p:cNvSpPr>
          <p:nvPr>
            <p:ph type="subTitle" idx="1"/>
          </p:nvPr>
        </p:nvSpPr>
        <p:spPr>
          <a:xfrm>
            <a:off x="1603557" y="4286108"/>
            <a:ext cx="7481525" cy="1932564"/>
          </a:xfrm>
        </p:spPr>
        <p:txBody>
          <a:bodyPr/>
          <a:lstStyle>
            <a:lvl1pPr marL="0" indent="0" algn="ctr">
              <a:buNone/>
              <a:defRPr>
                <a:solidFill>
                  <a:schemeClr val="tx1">
                    <a:tint val="75000"/>
                  </a:schemeClr>
                </a:solidFill>
              </a:defRPr>
            </a:lvl1pPr>
            <a:lvl2pPr marL="366629" indent="0" algn="ctr">
              <a:buNone/>
              <a:defRPr>
                <a:solidFill>
                  <a:schemeClr val="tx1">
                    <a:tint val="75000"/>
                  </a:schemeClr>
                </a:solidFill>
              </a:defRPr>
            </a:lvl2pPr>
            <a:lvl3pPr marL="733257" indent="0" algn="ctr">
              <a:buNone/>
              <a:defRPr>
                <a:solidFill>
                  <a:schemeClr val="tx1">
                    <a:tint val="75000"/>
                  </a:schemeClr>
                </a:solidFill>
              </a:defRPr>
            </a:lvl3pPr>
            <a:lvl4pPr marL="1099886" indent="0" algn="ctr">
              <a:buNone/>
              <a:defRPr>
                <a:solidFill>
                  <a:schemeClr val="tx1">
                    <a:tint val="75000"/>
                  </a:schemeClr>
                </a:solidFill>
              </a:defRPr>
            </a:lvl4pPr>
            <a:lvl5pPr marL="1466515" indent="0" algn="ctr">
              <a:buNone/>
              <a:defRPr>
                <a:solidFill>
                  <a:schemeClr val="tx1">
                    <a:tint val="75000"/>
                  </a:schemeClr>
                </a:solidFill>
              </a:defRPr>
            </a:lvl5pPr>
            <a:lvl6pPr marL="1833143" indent="0" algn="ctr">
              <a:buNone/>
              <a:defRPr>
                <a:solidFill>
                  <a:schemeClr val="tx1">
                    <a:tint val="75000"/>
                  </a:schemeClr>
                </a:solidFill>
              </a:defRPr>
            </a:lvl6pPr>
            <a:lvl7pPr marL="2199772" indent="0" algn="ctr">
              <a:buNone/>
              <a:defRPr>
                <a:solidFill>
                  <a:schemeClr val="tx1">
                    <a:tint val="75000"/>
                  </a:schemeClr>
                </a:solidFill>
              </a:defRPr>
            </a:lvl7pPr>
            <a:lvl8pPr marL="2566401" indent="0" algn="ctr">
              <a:buNone/>
              <a:defRPr>
                <a:solidFill>
                  <a:schemeClr val="tx1">
                    <a:tint val="75000"/>
                  </a:schemeClr>
                </a:solidFill>
              </a:defRPr>
            </a:lvl8pPr>
            <a:lvl9pPr marL="2933029"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AA8476D0-7FB6-4760-82A8-94A258D10687}" type="slidenum">
              <a:rPr lang="es-ES" altLang="es-ES"/>
              <a:pPr/>
              <a:t>‹Nº›</a:t>
            </a:fld>
            <a:endParaRPr lang="es-ES" altLang="es-ES"/>
          </a:p>
        </p:txBody>
      </p:sp>
    </p:spTree>
    <p:extLst>
      <p:ext uri="{BB962C8B-B14F-4D97-AF65-F5344CB8AC3E}">
        <p14:creationId xmlns:p14="http://schemas.microsoft.com/office/powerpoint/2010/main" val="2590772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6B8F1B77-53BD-4D1E-A9E5-A1D09A18B7AB}" type="slidenum">
              <a:rPr lang="es-ES" altLang="es-ES"/>
              <a:pPr/>
              <a:t>‹Nº›</a:t>
            </a:fld>
            <a:endParaRPr lang="es-ES" altLang="es-ES"/>
          </a:p>
        </p:txBody>
      </p:sp>
    </p:spTree>
    <p:extLst>
      <p:ext uri="{BB962C8B-B14F-4D97-AF65-F5344CB8AC3E}">
        <p14:creationId xmlns:p14="http://schemas.microsoft.com/office/powerpoint/2010/main" val="3839398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44184" y="4859722"/>
            <a:ext cx="9085081" cy="1501738"/>
          </a:xfrm>
        </p:spPr>
        <p:txBody>
          <a:bodyPr anchor="t"/>
          <a:lstStyle>
            <a:lvl1pPr algn="l">
              <a:defRPr sz="3200" b="1" cap="all"/>
            </a:lvl1pPr>
          </a:lstStyle>
          <a:p>
            <a:r>
              <a:rPr lang="es-ES"/>
              <a:t>Haga clic para modificar el estilo de título del patrón</a:t>
            </a:r>
          </a:p>
        </p:txBody>
      </p:sp>
      <p:sp>
        <p:nvSpPr>
          <p:cNvPr id="3" name="2 Marcador de texto"/>
          <p:cNvSpPr>
            <a:spLocks noGrp="1"/>
          </p:cNvSpPr>
          <p:nvPr>
            <p:ph type="body" idx="1"/>
          </p:nvPr>
        </p:nvSpPr>
        <p:spPr>
          <a:xfrm>
            <a:off x="844184" y="3205349"/>
            <a:ext cx="9085081" cy="1654373"/>
          </a:xfrm>
        </p:spPr>
        <p:txBody>
          <a:bodyPr anchor="b"/>
          <a:lstStyle>
            <a:lvl1pPr marL="0" indent="0">
              <a:buNone/>
              <a:defRPr sz="1600">
                <a:solidFill>
                  <a:schemeClr val="tx1">
                    <a:tint val="75000"/>
                  </a:schemeClr>
                </a:solidFill>
              </a:defRPr>
            </a:lvl1pPr>
            <a:lvl2pPr marL="366629" indent="0">
              <a:buNone/>
              <a:defRPr sz="1400">
                <a:solidFill>
                  <a:schemeClr val="tx1">
                    <a:tint val="75000"/>
                  </a:schemeClr>
                </a:solidFill>
              </a:defRPr>
            </a:lvl2pPr>
            <a:lvl3pPr marL="733257" indent="0">
              <a:buNone/>
              <a:defRPr sz="1300">
                <a:solidFill>
                  <a:schemeClr val="tx1">
                    <a:tint val="75000"/>
                  </a:schemeClr>
                </a:solidFill>
              </a:defRPr>
            </a:lvl3pPr>
            <a:lvl4pPr marL="1099886" indent="0">
              <a:buNone/>
              <a:defRPr sz="1100">
                <a:solidFill>
                  <a:schemeClr val="tx1">
                    <a:tint val="75000"/>
                  </a:schemeClr>
                </a:solidFill>
              </a:defRPr>
            </a:lvl4pPr>
            <a:lvl5pPr marL="1466515" indent="0">
              <a:buNone/>
              <a:defRPr sz="1100">
                <a:solidFill>
                  <a:schemeClr val="tx1">
                    <a:tint val="75000"/>
                  </a:schemeClr>
                </a:solidFill>
              </a:defRPr>
            </a:lvl5pPr>
            <a:lvl6pPr marL="1833143" indent="0">
              <a:buNone/>
              <a:defRPr sz="1100">
                <a:solidFill>
                  <a:schemeClr val="tx1">
                    <a:tint val="75000"/>
                  </a:schemeClr>
                </a:solidFill>
              </a:defRPr>
            </a:lvl6pPr>
            <a:lvl7pPr marL="2199772" indent="0">
              <a:buNone/>
              <a:defRPr sz="1100">
                <a:solidFill>
                  <a:schemeClr val="tx1">
                    <a:tint val="75000"/>
                  </a:schemeClr>
                </a:solidFill>
              </a:defRPr>
            </a:lvl7pPr>
            <a:lvl8pPr marL="2566401" indent="0">
              <a:buNone/>
              <a:defRPr sz="1100">
                <a:solidFill>
                  <a:schemeClr val="tx1">
                    <a:tint val="75000"/>
                  </a:schemeClr>
                </a:solidFill>
              </a:defRPr>
            </a:lvl8pPr>
            <a:lvl9pPr marL="2933029" indent="0">
              <a:buNone/>
              <a:defRPr sz="1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5F098A18-7613-4425-B3F3-72F69455866F}" type="slidenum">
              <a:rPr lang="es-ES" altLang="es-ES"/>
              <a:pPr/>
              <a:t>‹Nº›</a:t>
            </a:fld>
            <a:endParaRPr lang="es-ES" altLang="es-ES"/>
          </a:p>
        </p:txBody>
      </p:sp>
    </p:spTree>
    <p:extLst>
      <p:ext uri="{BB962C8B-B14F-4D97-AF65-F5344CB8AC3E}">
        <p14:creationId xmlns:p14="http://schemas.microsoft.com/office/powerpoint/2010/main" val="3609759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534954"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06948"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567031C1-ECD0-4753-874F-013ED8ED4884}" type="slidenum">
              <a:rPr lang="es-ES" altLang="es-ES"/>
              <a:pPr/>
              <a:t>‹Nº›</a:t>
            </a:fld>
            <a:endParaRPr lang="es-ES" altLang="es-ES"/>
          </a:p>
        </p:txBody>
      </p:sp>
    </p:spTree>
    <p:extLst>
      <p:ext uri="{BB962C8B-B14F-4D97-AF65-F5344CB8AC3E}">
        <p14:creationId xmlns:p14="http://schemas.microsoft.com/office/powerpoint/2010/main" val="2955094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534954" y="1692533"/>
            <a:ext cx="4721946"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Haga clic para modificar el estilo de texto del patrón</a:t>
            </a:r>
          </a:p>
        </p:txBody>
      </p:sp>
      <p:sp>
        <p:nvSpPr>
          <p:cNvPr id="4" name="3 Marcador de contenido"/>
          <p:cNvSpPr>
            <a:spLocks noGrp="1"/>
          </p:cNvSpPr>
          <p:nvPr>
            <p:ph sz="half" idx="2"/>
          </p:nvPr>
        </p:nvSpPr>
        <p:spPr>
          <a:xfrm>
            <a:off x="534954" y="2397857"/>
            <a:ext cx="4721946"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5429130" y="1692533"/>
            <a:ext cx="4724555"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Haga clic para modificar el estilo de texto del patrón</a:t>
            </a:r>
          </a:p>
        </p:txBody>
      </p:sp>
      <p:sp>
        <p:nvSpPr>
          <p:cNvPr id="6" name="5 Marcador de contenido"/>
          <p:cNvSpPr>
            <a:spLocks noGrp="1"/>
          </p:cNvSpPr>
          <p:nvPr>
            <p:ph sz="quarter" idx="4"/>
          </p:nvPr>
        </p:nvSpPr>
        <p:spPr>
          <a:xfrm>
            <a:off x="5429130" y="2397857"/>
            <a:ext cx="4724555"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fld id="{D5E9D86B-36DB-45A5-A088-0D1D12C9397F}" type="slidenum">
              <a:rPr lang="es-ES" altLang="es-ES"/>
              <a:pPr/>
              <a:t>‹Nº›</a:t>
            </a:fld>
            <a:endParaRPr lang="es-ES" altLang="es-ES"/>
          </a:p>
        </p:txBody>
      </p:sp>
    </p:spTree>
    <p:extLst>
      <p:ext uri="{BB962C8B-B14F-4D97-AF65-F5344CB8AC3E}">
        <p14:creationId xmlns:p14="http://schemas.microsoft.com/office/powerpoint/2010/main" val="806627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4F6C0B73-4DA8-4EB5-A9D2-E40700A8D7DD}" type="slidenum">
              <a:rPr lang="es-ES" altLang="es-ES"/>
              <a:pPr/>
              <a:t>‹Nº›</a:t>
            </a:fld>
            <a:endParaRPr lang="es-ES" altLang="es-ES"/>
          </a:p>
        </p:txBody>
      </p:sp>
    </p:spTree>
    <p:extLst>
      <p:ext uri="{BB962C8B-B14F-4D97-AF65-F5344CB8AC3E}">
        <p14:creationId xmlns:p14="http://schemas.microsoft.com/office/powerpoint/2010/main" val="395519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ECDA5136-FE18-4F38-8F59-7AA101029BC0}" type="slidenum">
              <a:rPr lang="es-ES" altLang="es-ES"/>
              <a:pPr/>
              <a:t>‹Nº›</a:t>
            </a:fld>
            <a:endParaRPr lang="es-ES" altLang="es-ES"/>
          </a:p>
        </p:txBody>
      </p:sp>
    </p:spTree>
    <p:extLst>
      <p:ext uri="{BB962C8B-B14F-4D97-AF65-F5344CB8AC3E}">
        <p14:creationId xmlns:p14="http://schemas.microsoft.com/office/powerpoint/2010/main" val="2938614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4954" y="301580"/>
            <a:ext cx="3516343" cy="1281400"/>
          </a:xfrm>
        </p:spPr>
        <p:txBody>
          <a:bodyPr anchor="b"/>
          <a:lstStyle>
            <a:lvl1pPr algn="l">
              <a:defRPr sz="1600" b="1"/>
            </a:lvl1pPr>
          </a:lstStyle>
          <a:p>
            <a:r>
              <a:rPr lang="es-ES"/>
              <a:t>Haga clic para modificar el estilo de título del patrón</a:t>
            </a:r>
          </a:p>
        </p:txBody>
      </p:sp>
      <p:sp>
        <p:nvSpPr>
          <p:cNvPr id="3" name="2 Marcador de contenido"/>
          <p:cNvSpPr>
            <a:spLocks noGrp="1"/>
          </p:cNvSpPr>
          <p:nvPr>
            <p:ph idx="1"/>
          </p:nvPr>
        </p:nvSpPr>
        <p:spPr>
          <a:xfrm>
            <a:off x="4179164" y="301579"/>
            <a:ext cx="5974520" cy="6453779"/>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534954" y="1582980"/>
            <a:ext cx="3516343" cy="5172379"/>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B41C0A78-285B-4A14-9170-77E11B56C35A}" type="slidenum">
              <a:rPr lang="es-ES" altLang="es-ES"/>
              <a:pPr/>
              <a:t>‹Nº›</a:t>
            </a:fld>
            <a:endParaRPr lang="es-ES" altLang="es-ES"/>
          </a:p>
        </p:txBody>
      </p:sp>
    </p:spTree>
    <p:extLst>
      <p:ext uri="{BB962C8B-B14F-4D97-AF65-F5344CB8AC3E}">
        <p14:creationId xmlns:p14="http://schemas.microsoft.com/office/powerpoint/2010/main" val="99859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19020131-9FAC-40F1-BB7B-593BB35093EA}" type="slidenum">
              <a:rPr lang="es-ES" altLang="es-ES"/>
              <a:pPr/>
              <a:t>‹Nº›</a:t>
            </a:fld>
            <a:endParaRPr lang="es-ES" altLang="es-ES"/>
          </a:p>
        </p:txBody>
      </p:sp>
    </p:spTree>
    <p:extLst>
      <p:ext uri="{BB962C8B-B14F-4D97-AF65-F5344CB8AC3E}">
        <p14:creationId xmlns:p14="http://schemas.microsoft.com/office/powerpoint/2010/main" val="1269997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95454" y="5294241"/>
            <a:ext cx="6412922" cy="625314"/>
          </a:xfrm>
        </p:spPr>
        <p:txBody>
          <a:bodyPr anchor="b"/>
          <a:lstStyle>
            <a:lvl1pPr algn="l">
              <a:defRPr sz="1600" b="1"/>
            </a:lvl1pPr>
          </a:lstStyle>
          <a:p>
            <a:r>
              <a:rPr lang="es-ES"/>
              <a:t>Haga clic para modificar el estilo de título del patrón</a:t>
            </a:r>
          </a:p>
        </p:txBody>
      </p:sp>
      <p:sp>
        <p:nvSpPr>
          <p:cNvPr id="3" name="2 Marcador de posición de imagen"/>
          <p:cNvSpPr>
            <a:spLocks noGrp="1"/>
          </p:cNvSpPr>
          <p:nvPr>
            <p:ph type="pic" idx="1"/>
          </p:nvPr>
        </p:nvSpPr>
        <p:spPr>
          <a:xfrm>
            <a:off x="2095454" y="675783"/>
            <a:ext cx="6412922" cy="4537218"/>
          </a:xfrm>
        </p:spPr>
        <p:txBody>
          <a:bodyPr rtlCol="0">
            <a:normAutofit/>
          </a:bodyPr>
          <a:lstStyle>
            <a:lvl1pPr marL="0" indent="0">
              <a:buNone/>
              <a:defRPr sz="2600"/>
            </a:lvl1pPr>
            <a:lvl2pPr marL="366629" indent="0">
              <a:buNone/>
              <a:defRPr sz="2200"/>
            </a:lvl2pPr>
            <a:lvl3pPr marL="733257" indent="0">
              <a:buNone/>
              <a:defRPr sz="1900"/>
            </a:lvl3pPr>
            <a:lvl4pPr marL="1099886" indent="0">
              <a:buNone/>
              <a:defRPr sz="1600"/>
            </a:lvl4pPr>
            <a:lvl5pPr marL="1466515" indent="0">
              <a:buNone/>
              <a:defRPr sz="1600"/>
            </a:lvl5pPr>
            <a:lvl6pPr marL="1833143" indent="0">
              <a:buNone/>
              <a:defRPr sz="1600"/>
            </a:lvl6pPr>
            <a:lvl7pPr marL="2199772" indent="0">
              <a:buNone/>
              <a:defRPr sz="1600"/>
            </a:lvl7pPr>
            <a:lvl8pPr marL="2566401" indent="0">
              <a:buNone/>
              <a:defRPr sz="1600"/>
            </a:lvl8pPr>
            <a:lvl9pPr marL="2933029" indent="0">
              <a:buNone/>
              <a:defRPr sz="1600"/>
            </a:lvl9pPr>
          </a:lstStyle>
          <a:p>
            <a:pPr lvl="0"/>
            <a:endParaRPr lang="es-ES" noProof="0"/>
          </a:p>
        </p:txBody>
      </p:sp>
      <p:sp>
        <p:nvSpPr>
          <p:cNvPr id="4" name="3 Marcador de texto"/>
          <p:cNvSpPr>
            <a:spLocks noGrp="1"/>
          </p:cNvSpPr>
          <p:nvPr>
            <p:ph type="body" sz="half" idx="2"/>
          </p:nvPr>
        </p:nvSpPr>
        <p:spPr>
          <a:xfrm>
            <a:off x="2095454" y="5919556"/>
            <a:ext cx="6412922" cy="887502"/>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A2014B12-F128-4ECA-A72E-AD6E40562922}" type="slidenum">
              <a:rPr lang="es-ES" altLang="es-ES"/>
              <a:pPr/>
              <a:t>‹Nº›</a:t>
            </a:fld>
            <a:endParaRPr lang="es-ES" altLang="es-ES"/>
          </a:p>
        </p:txBody>
      </p:sp>
    </p:spTree>
    <p:extLst>
      <p:ext uri="{BB962C8B-B14F-4D97-AF65-F5344CB8AC3E}">
        <p14:creationId xmlns:p14="http://schemas.microsoft.com/office/powerpoint/2010/main" val="258749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8C28441F-9A88-4EAD-966E-49EBBA468906}" type="slidenum">
              <a:rPr lang="es-ES" altLang="es-ES"/>
              <a:pPr/>
              <a:t>‹Nº›</a:t>
            </a:fld>
            <a:endParaRPr lang="es-ES" altLang="es-ES"/>
          </a:p>
        </p:txBody>
      </p:sp>
    </p:spTree>
    <p:extLst>
      <p:ext uri="{BB962C8B-B14F-4D97-AF65-F5344CB8AC3E}">
        <p14:creationId xmlns:p14="http://schemas.microsoft.com/office/powerpoint/2010/main" val="400176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49002" y="302810"/>
            <a:ext cx="2404682" cy="6452549"/>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34954" y="302810"/>
            <a:ext cx="7088791" cy="645254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7B4F9F5F-4A65-42A9-BDCE-108C0585928D}" type="slidenum">
              <a:rPr lang="es-ES" altLang="es-ES"/>
              <a:pPr/>
              <a:t>‹Nº›</a:t>
            </a:fld>
            <a:endParaRPr lang="es-ES" altLang="es-ES"/>
          </a:p>
        </p:txBody>
      </p:sp>
    </p:spTree>
    <p:extLst>
      <p:ext uri="{BB962C8B-B14F-4D97-AF65-F5344CB8AC3E}">
        <p14:creationId xmlns:p14="http://schemas.microsoft.com/office/powerpoint/2010/main" val="363630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F98D4181-D26C-4ADF-B098-5BD9824E0FB7}" type="slidenum">
              <a:rPr lang="es-ES" altLang="es-ES"/>
              <a:pPr/>
              <a:t>‹Nº›</a:t>
            </a:fld>
            <a:endParaRPr lang="es-ES" altLang="es-ES"/>
          </a:p>
        </p:txBody>
      </p:sp>
    </p:spTree>
    <p:extLst>
      <p:ext uri="{BB962C8B-B14F-4D97-AF65-F5344CB8AC3E}">
        <p14:creationId xmlns:p14="http://schemas.microsoft.com/office/powerpoint/2010/main" val="43832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534954" y="302809"/>
            <a:ext cx="9618730" cy="1260475"/>
          </a:xfrm>
          <a:prstGeom prst="rect">
            <a:avLst/>
          </a:prstGeom>
        </p:spPr>
        <p:txBody>
          <a:bodyPr vert="horz" lIns="73326" tIns="36663" rIns="73326" bIns="36663"/>
          <a:lstStyle/>
          <a:p>
            <a:r>
              <a:rPr lang="es-ES"/>
              <a:t>Haga clic para modificar el estilo de título del patrón</a:t>
            </a:r>
          </a:p>
        </p:txBody>
      </p:sp>
      <p:sp>
        <p:nvSpPr>
          <p:cNvPr id="3" name="Marcador de contenido 2"/>
          <p:cNvSpPr>
            <a:spLocks noGrp="1"/>
          </p:cNvSpPr>
          <p:nvPr>
            <p:ph idx="1"/>
          </p:nvPr>
        </p:nvSpPr>
        <p:spPr>
          <a:xfrm>
            <a:off x="534954" y="1765158"/>
            <a:ext cx="9618730" cy="4990201"/>
          </a:xfrm>
          <a:prstGeom prst="rect">
            <a:avLst/>
          </a:prstGeom>
        </p:spPr>
        <p:txBody>
          <a:bodyPr vert="horz" lIns="73326" tIns="36663" rIns="73326" bIns="36663"/>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5416402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126" y="2349851"/>
            <a:ext cx="9086386" cy="1621138"/>
          </a:xfrm>
        </p:spPr>
        <p:txBody>
          <a:bodyPr/>
          <a:lstStyle/>
          <a:p>
            <a:r>
              <a:rPr lang="es-ES"/>
              <a:t>Haga clic para modificar el estilo de título del patrón</a:t>
            </a:r>
          </a:p>
        </p:txBody>
      </p:sp>
      <p:sp>
        <p:nvSpPr>
          <p:cNvPr id="3" name="2 Subtítulo"/>
          <p:cNvSpPr>
            <a:spLocks noGrp="1"/>
          </p:cNvSpPr>
          <p:nvPr>
            <p:ph type="subTitle" idx="1"/>
          </p:nvPr>
        </p:nvSpPr>
        <p:spPr>
          <a:xfrm>
            <a:off x="1603557" y="4286108"/>
            <a:ext cx="7481525" cy="1932564"/>
          </a:xfrm>
        </p:spPr>
        <p:txBody>
          <a:bodyPr/>
          <a:lstStyle>
            <a:lvl1pPr marL="0" indent="0" algn="ctr">
              <a:buNone/>
              <a:defRPr>
                <a:solidFill>
                  <a:schemeClr val="tx1">
                    <a:tint val="75000"/>
                  </a:schemeClr>
                </a:solidFill>
              </a:defRPr>
            </a:lvl1pPr>
            <a:lvl2pPr marL="366629" indent="0" algn="ctr">
              <a:buNone/>
              <a:defRPr>
                <a:solidFill>
                  <a:schemeClr val="tx1">
                    <a:tint val="75000"/>
                  </a:schemeClr>
                </a:solidFill>
              </a:defRPr>
            </a:lvl2pPr>
            <a:lvl3pPr marL="733257" indent="0" algn="ctr">
              <a:buNone/>
              <a:defRPr>
                <a:solidFill>
                  <a:schemeClr val="tx1">
                    <a:tint val="75000"/>
                  </a:schemeClr>
                </a:solidFill>
              </a:defRPr>
            </a:lvl3pPr>
            <a:lvl4pPr marL="1099886" indent="0" algn="ctr">
              <a:buNone/>
              <a:defRPr>
                <a:solidFill>
                  <a:schemeClr val="tx1">
                    <a:tint val="75000"/>
                  </a:schemeClr>
                </a:solidFill>
              </a:defRPr>
            </a:lvl4pPr>
            <a:lvl5pPr marL="1466515" indent="0" algn="ctr">
              <a:buNone/>
              <a:defRPr>
                <a:solidFill>
                  <a:schemeClr val="tx1">
                    <a:tint val="75000"/>
                  </a:schemeClr>
                </a:solidFill>
              </a:defRPr>
            </a:lvl5pPr>
            <a:lvl6pPr marL="1833143" indent="0" algn="ctr">
              <a:buNone/>
              <a:defRPr>
                <a:solidFill>
                  <a:schemeClr val="tx1">
                    <a:tint val="75000"/>
                  </a:schemeClr>
                </a:solidFill>
              </a:defRPr>
            </a:lvl6pPr>
            <a:lvl7pPr marL="2199772" indent="0" algn="ctr">
              <a:buNone/>
              <a:defRPr>
                <a:solidFill>
                  <a:schemeClr val="tx1">
                    <a:tint val="75000"/>
                  </a:schemeClr>
                </a:solidFill>
              </a:defRPr>
            </a:lvl7pPr>
            <a:lvl8pPr marL="2566401" indent="0" algn="ctr">
              <a:buNone/>
              <a:defRPr>
                <a:solidFill>
                  <a:schemeClr val="tx1">
                    <a:tint val="75000"/>
                  </a:schemeClr>
                </a:solidFill>
              </a:defRPr>
            </a:lvl8pPr>
            <a:lvl9pPr marL="2933029" indent="0" algn="ctr">
              <a:buNone/>
              <a:defRPr>
                <a:solidFill>
                  <a:schemeClr val="tx1">
                    <a:tint val="75000"/>
                  </a:schemeClr>
                </a:solidFill>
              </a:defRPr>
            </a:lvl9pPr>
          </a:lstStyle>
          <a:p>
            <a:r>
              <a:rPr lang="es-ES"/>
              <a:t>Haga clic para editar el estilo de subtítulo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46ED9435-8C35-47F9-BDB5-8AA7A6A0751F}" type="slidenum">
              <a:rPr lang="es-ES" altLang="es-ES"/>
              <a:pPr/>
              <a:t>‹Nº›</a:t>
            </a:fld>
            <a:endParaRPr lang="es-ES" altLang="es-ES"/>
          </a:p>
        </p:txBody>
      </p:sp>
    </p:spTree>
    <p:extLst>
      <p:ext uri="{BB962C8B-B14F-4D97-AF65-F5344CB8AC3E}">
        <p14:creationId xmlns:p14="http://schemas.microsoft.com/office/powerpoint/2010/main" val="1770383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19020131-9FAC-40F1-BB7B-593BB35093EA}" type="slidenum">
              <a:rPr lang="es-ES" altLang="es-ES"/>
              <a:pPr/>
              <a:t>‹Nº›</a:t>
            </a:fld>
            <a:endParaRPr lang="es-ES" altLang="es-ES"/>
          </a:p>
        </p:txBody>
      </p:sp>
    </p:spTree>
    <p:extLst>
      <p:ext uri="{BB962C8B-B14F-4D97-AF65-F5344CB8AC3E}">
        <p14:creationId xmlns:p14="http://schemas.microsoft.com/office/powerpoint/2010/main" val="3918784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44184" y="4859722"/>
            <a:ext cx="9085081" cy="1501738"/>
          </a:xfrm>
        </p:spPr>
        <p:txBody>
          <a:bodyPr anchor="t"/>
          <a:lstStyle>
            <a:lvl1pPr algn="l">
              <a:defRPr sz="3200" b="1" cap="all"/>
            </a:lvl1pPr>
          </a:lstStyle>
          <a:p>
            <a:r>
              <a:rPr lang="es-ES"/>
              <a:t>Haga clic para modificar el estilo de título del patrón</a:t>
            </a:r>
          </a:p>
        </p:txBody>
      </p:sp>
      <p:sp>
        <p:nvSpPr>
          <p:cNvPr id="3" name="2 Marcador de texto"/>
          <p:cNvSpPr>
            <a:spLocks noGrp="1"/>
          </p:cNvSpPr>
          <p:nvPr>
            <p:ph type="body" idx="1"/>
          </p:nvPr>
        </p:nvSpPr>
        <p:spPr>
          <a:xfrm>
            <a:off x="844184" y="3205349"/>
            <a:ext cx="9085081" cy="1654373"/>
          </a:xfrm>
        </p:spPr>
        <p:txBody>
          <a:bodyPr anchor="b"/>
          <a:lstStyle>
            <a:lvl1pPr marL="0" indent="0">
              <a:buNone/>
              <a:defRPr sz="1600">
                <a:solidFill>
                  <a:schemeClr val="tx1">
                    <a:tint val="75000"/>
                  </a:schemeClr>
                </a:solidFill>
              </a:defRPr>
            </a:lvl1pPr>
            <a:lvl2pPr marL="366629" indent="0">
              <a:buNone/>
              <a:defRPr sz="1400">
                <a:solidFill>
                  <a:schemeClr val="tx1">
                    <a:tint val="75000"/>
                  </a:schemeClr>
                </a:solidFill>
              </a:defRPr>
            </a:lvl2pPr>
            <a:lvl3pPr marL="733257" indent="0">
              <a:buNone/>
              <a:defRPr sz="1300">
                <a:solidFill>
                  <a:schemeClr val="tx1">
                    <a:tint val="75000"/>
                  </a:schemeClr>
                </a:solidFill>
              </a:defRPr>
            </a:lvl3pPr>
            <a:lvl4pPr marL="1099886" indent="0">
              <a:buNone/>
              <a:defRPr sz="1100">
                <a:solidFill>
                  <a:schemeClr val="tx1">
                    <a:tint val="75000"/>
                  </a:schemeClr>
                </a:solidFill>
              </a:defRPr>
            </a:lvl4pPr>
            <a:lvl5pPr marL="1466515" indent="0">
              <a:buNone/>
              <a:defRPr sz="1100">
                <a:solidFill>
                  <a:schemeClr val="tx1">
                    <a:tint val="75000"/>
                  </a:schemeClr>
                </a:solidFill>
              </a:defRPr>
            </a:lvl5pPr>
            <a:lvl6pPr marL="1833143" indent="0">
              <a:buNone/>
              <a:defRPr sz="1100">
                <a:solidFill>
                  <a:schemeClr val="tx1">
                    <a:tint val="75000"/>
                  </a:schemeClr>
                </a:solidFill>
              </a:defRPr>
            </a:lvl6pPr>
            <a:lvl7pPr marL="2199772" indent="0">
              <a:buNone/>
              <a:defRPr sz="1100">
                <a:solidFill>
                  <a:schemeClr val="tx1">
                    <a:tint val="75000"/>
                  </a:schemeClr>
                </a:solidFill>
              </a:defRPr>
            </a:lvl7pPr>
            <a:lvl8pPr marL="2566401" indent="0">
              <a:buNone/>
              <a:defRPr sz="1100">
                <a:solidFill>
                  <a:schemeClr val="tx1">
                    <a:tint val="75000"/>
                  </a:schemeClr>
                </a:solidFill>
              </a:defRPr>
            </a:lvl8pPr>
            <a:lvl9pPr marL="2933029" indent="0">
              <a:buNone/>
              <a:defRPr sz="1100">
                <a:solidFill>
                  <a:schemeClr val="tx1">
                    <a:tint val="75000"/>
                  </a:schemeClr>
                </a:solidFill>
              </a:defRPr>
            </a:lvl9pPr>
          </a:lstStyle>
          <a:p>
            <a:pPr lvl="0"/>
            <a:r>
              <a:rPr lang="es-ES"/>
              <a:t>Editar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EBF23477-CB45-4938-BC2A-0851A481569A}" type="slidenum">
              <a:rPr lang="es-ES" altLang="es-ES"/>
              <a:pPr/>
              <a:t>‹Nº›</a:t>
            </a:fld>
            <a:endParaRPr lang="es-ES" altLang="es-ES"/>
          </a:p>
        </p:txBody>
      </p:sp>
    </p:spTree>
    <p:extLst>
      <p:ext uri="{BB962C8B-B14F-4D97-AF65-F5344CB8AC3E}">
        <p14:creationId xmlns:p14="http://schemas.microsoft.com/office/powerpoint/2010/main" val="2745525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534954"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06948"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211752B0-0353-4354-AEFD-020B80D962B3}" type="slidenum">
              <a:rPr lang="es-ES" altLang="es-ES"/>
              <a:pPr/>
              <a:t>‹Nº›</a:t>
            </a:fld>
            <a:endParaRPr lang="es-ES" altLang="es-ES"/>
          </a:p>
        </p:txBody>
      </p:sp>
    </p:spTree>
    <p:extLst>
      <p:ext uri="{BB962C8B-B14F-4D97-AF65-F5344CB8AC3E}">
        <p14:creationId xmlns:p14="http://schemas.microsoft.com/office/powerpoint/2010/main" val="3333082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534954" y="1692533"/>
            <a:ext cx="4721946"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Editar el estilo de texto del patrón</a:t>
            </a:r>
          </a:p>
        </p:txBody>
      </p:sp>
      <p:sp>
        <p:nvSpPr>
          <p:cNvPr id="4" name="3 Marcador de contenido"/>
          <p:cNvSpPr>
            <a:spLocks noGrp="1"/>
          </p:cNvSpPr>
          <p:nvPr>
            <p:ph sz="half" idx="2"/>
          </p:nvPr>
        </p:nvSpPr>
        <p:spPr>
          <a:xfrm>
            <a:off x="534954" y="2397857"/>
            <a:ext cx="4721946"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5429130" y="1692533"/>
            <a:ext cx="4724555"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Editar el estilo de texto del patrón</a:t>
            </a:r>
          </a:p>
        </p:txBody>
      </p:sp>
      <p:sp>
        <p:nvSpPr>
          <p:cNvPr id="6" name="5 Marcador de contenido"/>
          <p:cNvSpPr>
            <a:spLocks noGrp="1"/>
          </p:cNvSpPr>
          <p:nvPr>
            <p:ph sz="quarter" idx="4"/>
          </p:nvPr>
        </p:nvSpPr>
        <p:spPr>
          <a:xfrm>
            <a:off x="5429130" y="2397857"/>
            <a:ext cx="4724555"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fld id="{05013BB9-B14B-416D-B604-23BF0CE32B5A}" type="slidenum">
              <a:rPr lang="es-ES" altLang="es-ES"/>
              <a:pPr/>
              <a:t>‹Nº›</a:t>
            </a:fld>
            <a:endParaRPr lang="es-ES" altLang="es-ES"/>
          </a:p>
        </p:txBody>
      </p:sp>
    </p:spTree>
    <p:extLst>
      <p:ext uri="{BB962C8B-B14F-4D97-AF65-F5344CB8AC3E}">
        <p14:creationId xmlns:p14="http://schemas.microsoft.com/office/powerpoint/2010/main" val="205079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44184" y="4859722"/>
            <a:ext cx="9085081" cy="1501738"/>
          </a:xfrm>
        </p:spPr>
        <p:txBody>
          <a:bodyPr anchor="t"/>
          <a:lstStyle>
            <a:lvl1pPr algn="l">
              <a:defRPr sz="3200" b="1" cap="all"/>
            </a:lvl1pPr>
          </a:lstStyle>
          <a:p>
            <a:r>
              <a:rPr lang="es-ES"/>
              <a:t>Haga clic para modificar el estilo de título del patrón</a:t>
            </a:r>
          </a:p>
        </p:txBody>
      </p:sp>
      <p:sp>
        <p:nvSpPr>
          <p:cNvPr id="3" name="2 Marcador de texto"/>
          <p:cNvSpPr>
            <a:spLocks noGrp="1"/>
          </p:cNvSpPr>
          <p:nvPr>
            <p:ph type="body" idx="1"/>
          </p:nvPr>
        </p:nvSpPr>
        <p:spPr>
          <a:xfrm>
            <a:off x="844184" y="3205349"/>
            <a:ext cx="9085081" cy="1654373"/>
          </a:xfrm>
        </p:spPr>
        <p:txBody>
          <a:bodyPr anchor="b"/>
          <a:lstStyle>
            <a:lvl1pPr marL="0" indent="0">
              <a:buNone/>
              <a:defRPr sz="1600">
                <a:solidFill>
                  <a:schemeClr val="tx1">
                    <a:tint val="75000"/>
                  </a:schemeClr>
                </a:solidFill>
              </a:defRPr>
            </a:lvl1pPr>
            <a:lvl2pPr marL="366629" indent="0">
              <a:buNone/>
              <a:defRPr sz="1400">
                <a:solidFill>
                  <a:schemeClr val="tx1">
                    <a:tint val="75000"/>
                  </a:schemeClr>
                </a:solidFill>
              </a:defRPr>
            </a:lvl2pPr>
            <a:lvl3pPr marL="733257" indent="0">
              <a:buNone/>
              <a:defRPr sz="1300">
                <a:solidFill>
                  <a:schemeClr val="tx1">
                    <a:tint val="75000"/>
                  </a:schemeClr>
                </a:solidFill>
              </a:defRPr>
            </a:lvl3pPr>
            <a:lvl4pPr marL="1099886" indent="0">
              <a:buNone/>
              <a:defRPr sz="1100">
                <a:solidFill>
                  <a:schemeClr val="tx1">
                    <a:tint val="75000"/>
                  </a:schemeClr>
                </a:solidFill>
              </a:defRPr>
            </a:lvl4pPr>
            <a:lvl5pPr marL="1466515" indent="0">
              <a:buNone/>
              <a:defRPr sz="1100">
                <a:solidFill>
                  <a:schemeClr val="tx1">
                    <a:tint val="75000"/>
                  </a:schemeClr>
                </a:solidFill>
              </a:defRPr>
            </a:lvl5pPr>
            <a:lvl6pPr marL="1833143" indent="0">
              <a:buNone/>
              <a:defRPr sz="1100">
                <a:solidFill>
                  <a:schemeClr val="tx1">
                    <a:tint val="75000"/>
                  </a:schemeClr>
                </a:solidFill>
              </a:defRPr>
            </a:lvl6pPr>
            <a:lvl7pPr marL="2199772" indent="0">
              <a:buNone/>
              <a:defRPr sz="1100">
                <a:solidFill>
                  <a:schemeClr val="tx1">
                    <a:tint val="75000"/>
                  </a:schemeClr>
                </a:solidFill>
              </a:defRPr>
            </a:lvl7pPr>
            <a:lvl8pPr marL="2566401" indent="0">
              <a:buNone/>
              <a:defRPr sz="1100">
                <a:solidFill>
                  <a:schemeClr val="tx1">
                    <a:tint val="75000"/>
                  </a:schemeClr>
                </a:solidFill>
              </a:defRPr>
            </a:lvl8pPr>
            <a:lvl9pPr marL="2933029" indent="0">
              <a:buNone/>
              <a:defRPr sz="1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EBF23477-CB45-4938-BC2A-0851A481569A}" type="slidenum">
              <a:rPr lang="es-ES" altLang="es-ES"/>
              <a:pPr/>
              <a:t>‹Nº›</a:t>
            </a:fld>
            <a:endParaRPr lang="es-ES" altLang="es-ES"/>
          </a:p>
        </p:txBody>
      </p:sp>
    </p:spTree>
    <p:extLst>
      <p:ext uri="{BB962C8B-B14F-4D97-AF65-F5344CB8AC3E}">
        <p14:creationId xmlns:p14="http://schemas.microsoft.com/office/powerpoint/2010/main" val="796629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136EBA1A-2B0C-47B8-825B-A00457835E29}" type="slidenum">
              <a:rPr lang="es-ES" altLang="es-ES"/>
              <a:pPr/>
              <a:t>‹Nº›</a:t>
            </a:fld>
            <a:endParaRPr lang="es-ES" altLang="es-ES"/>
          </a:p>
        </p:txBody>
      </p:sp>
    </p:spTree>
    <p:extLst>
      <p:ext uri="{BB962C8B-B14F-4D97-AF65-F5344CB8AC3E}">
        <p14:creationId xmlns:p14="http://schemas.microsoft.com/office/powerpoint/2010/main" val="4076675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FE8A6BA5-2966-4942-9975-F4C036EF2DA2}" type="slidenum">
              <a:rPr lang="es-ES" altLang="es-ES"/>
              <a:pPr/>
              <a:t>‹Nº›</a:t>
            </a:fld>
            <a:endParaRPr lang="es-ES" altLang="es-ES"/>
          </a:p>
        </p:txBody>
      </p:sp>
    </p:spTree>
    <p:extLst>
      <p:ext uri="{BB962C8B-B14F-4D97-AF65-F5344CB8AC3E}">
        <p14:creationId xmlns:p14="http://schemas.microsoft.com/office/powerpoint/2010/main" val="3105718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4954" y="301580"/>
            <a:ext cx="3516343" cy="1281400"/>
          </a:xfrm>
        </p:spPr>
        <p:txBody>
          <a:bodyPr anchor="b"/>
          <a:lstStyle>
            <a:lvl1pPr algn="l">
              <a:defRPr sz="1600" b="1"/>
            </a:lvl1pPr>
          </a:lstStyle>
          <a:p>
            <a:r>
              <a:rPr lang="es-ES"/>
              <a:t>Haga clic para modificar el estilo de título del patrón</a:t>
            </a:r>
          </a:p>
        </p:txBody>
      </p:sp>
      <p:sp>
        <p:nvSpPr>
          <p:cNvPr id="3" name="2 Marcador de contenido"/>
          <p:cNvSpPr>
            <a:spLocks noGrp="1"/>
          </p:cNvSpPr>
          <p:nvPr>
            <p:ph idx="1"/>
          </p:nvPr>
        </p:nvSpPr>
        <p:spPr>
          <a:xfrm>
            <a:off x="4179164" y="301579"/>
            <a:ext cx="5974520" cy="6453779"/>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534954" y="1582980"/>
            <a:ext cx="3516343" cy="5172379"/>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Editar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05A97D5D-5C65-4B78-A001-EE76CD57E85E}" type="slidenum">
              <a:rPr lang="es-ES" altLang="es-ES"/>
              <a:pPr/>
              <a:t>‹Nº›</a:t>
            </a:fld>
            <a:endParaRPr lang="es-ES" altLang="es-ES"/>
          </a:p>
        </p:txBody>
      </p:sp>
    </p:spTree>
    <p:extLst>
      <p:ext uri="{BB962C8B-B14F-4D97-AF65-F5344CB8AC3E}">
        <p14:creationId xmlns:p14="http://schemas.microsoft.com/office/powerpoint/2010/main" val="2738234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95454" y="5294241"/>
            <a:ext cx="6412922" cy="625314"/>
          </a:xfrm>
        </p:spPr>
        <p:txBody>
          <a:bodyPr anchor="b"/>
          <a:lstStyle>
            <a:lvl1pPr algn="l">
              <a:defRPr sz="1600" b="1"/>
            </a:lvl1pPr>
          </a:lstStyle>
          <a:p>
            <a:r>
              <a:rPr lang="es-ES"/>
              <a:t>Haga clic para modificar el estilo de título del patrón</a:t>
            </a:r>
          </a:p>
        </p:txBody>
      </p:sp>
      <p:sp>
        <p:nvSpPr>
          <p:cNvPr id="3" name="2 Marcador de posición de imagen"/>
          <p:cNvSpPr>
            <a:spLocks noGrp="1"/>
          </p:cNvSpPr>
          <p:nvPr>
            <p:ph type="pic" idx="1"/>
          </p:nvPr>
        </p:nvSpPr>
        <p:spPr>
          <a:xfrm>
            <a:off x="2095454" y="675783"/>
            <a:ext cx="6412922" cy="4537218"/>
          </a:xfrm>
        </p:spPr>
        <p:txBody>
          <a:bodyPr rtlCol="0">
            <a:normAutofit/>
          </a:bodyPr>
          <a:lstStyle>
            <a:lvl1pPr marL="0" indent="0">
              <a:buNone/>
              <a:defRPr sz="2600"/>
            </a:lvl1pPr>
            <a:lvl2pPr marL="366629" indent="0">
              <a:buNone/>
              <a:defRPr sz="2200"/>
            </a:lvl2pPr>
            <a:lvl3pPr marL="733257" indent="0">
              <a:buNone/>
              <a:defRPr sz="1900"/>
            </a:lvl3pPr>
            <a:lvl4pPr marL="1099886" indent="0">
              <a:buNone/>
              <a:defRPr sz="1600"/>
            </a:lvl4pPr>
            <a:lvl5pPr marL="1466515" indent="0">
              <a:buNone/>
              <a:defRPr sz="1600"/>
            </a:lvl5pPr>
            <a:lvl6pPr marL="1833143" indent="0">
              <a:buNone/>
              <a:defRPr sz="1600"/>
            </a:lvl6pPr>
            <a:lvl7pPr marL="2199772" indent="0">
              <a:buNone/>
              <a:defRPr sz="1600"/>
            </a:lvl7pPr>
            <a:lvl8pPr marL="2566401" indent="0">
              <a:buNone/>
              <a:defRPr sz="1600"/>
            </a:lvl8pPr>
            <a:lvl9pPr marL="2933029" indent="0">
              <a:buNone/>
              <a:defRPr sz="1600"/>
            </a:lvl9pPr>
          </a:lstStyle>
          <a:p>
            <a:pPr lvl="0"/>
            <a:r>
              <a:rPr lang="es-ES" noProof="0"/>
              <a:t>Haga clic en el icono para agregar una imagen</a:t>
            </a:r>
          </a:p>
        </p:txBody>
      </p:sp>
      <p:sp>
        <p:nvSpPr>
          <p:cNvPr id="4" name="3 Marcador de texto"/>
          <p:cNvSpPr>
            <a:spLocks noGrp="1"/>
          </p:cNvSpPr>
          <p:nvPr>
            <p:ph type="body" sz="half" idx="2"/>
          </p:nvPr>
        </p:nvSpPr>
        <p:spPr>
          <a:xfrm>
            <a:off x="2095454" y="5919556"/>
            <a:ext cx="6412922" cy="887502"/>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Editar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F764B8E2-74B6-4346-AEEB-848C51457555}" type="slidenum">
              <a:rPr lang="es-ES" altLang="es-ES"/>
              <a:pPr/>
              <a:t>‹Nº›</a:t>
            </a:fld>
            <a:endParaRPr lang="es-ES" altLang="es-ES"/>
          </a:p>
        </p:txBody>
      </p:sp>
    </p:spTree>
    <p:extLst>
      <p:ext uri="{BB962C8B-B14F-4D97-AF65-F5344CB8AC3E}">
        <p14:creationId xmlns:p14="http://schemas.microsoft.com/office/powerpoint/2010/main" val="3120493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F17D6E80-7144-48A1-A7E8-C6AD3C2CE5A1}" type="slidenum">
              <a:rPr lang="es-ES" altLang="es-ES"/>
              <a:pPr/>
              <a:t>‹Nº›</a:t>
            </a:fld>
            <a:endParaRPr lang="es-ES" altLang="es-ES"/>
          </a:p>
        </p:txBody>
      </p:sp>
    </p:spTree>
    <p:extLst>
      <p:ext uri="{BB962C8B-B14F-4D97-AF65-F5344CB8AC3E}">
        <p14:creationId xmlns:p14="http://schemas.microsoft.com/office/powerpoint/2010/main" val="2662648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49002" y="302810"/>
            <a:ext cx="2404682" cy="6452549"/>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34954" y="302810"/>
            <a:ext cx="7088791" cy="645254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DD1F8E72-AD65-48E2-8E58-C41E73D7E359}" type="slidenum">
              <a:rPr lang="es-ES" altLang="es-ES"/>
              <a:pPr/>
              <a:t>‹Nº›</a:t>
            </a:fld>
            <a:endParaRPr lang="es-ES" altLang="es-ES"/>
          </a:p>
        </p:txBody>
      </p:sp>
    </p:spTree>
    <p:extLst>
      <p:ext uri="{BB962C8B-B14F-4D97-AF65-F5344CB8AC3E}">
        <p14:creationId xmlns:p14="http://schemas.microsoft.com/office/powerpoint/2010/main" val="1752682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126" y="2349851"/>
            <a:ext cx="9086386" cy="1621138"/>
          </a:xfrm>
        </p:spPr>
        <p:txBody>
          <a:bodyPr/>
          <a:lstStyle/>
          <a:p>
            <a:r>
              <a:rPr lang="es-ES"/>
              <a:t>Haga clic para modificar el estilo de título del patrón</a:t>
            </a:r>
          </a:p>
        </p:txBody>
      </p:sp>
      <p:sp>
        <p:nvSpPr>
          <p:cNvPr id="3" name="2 Subtítulo"/>
          <p:cNvSpPr>
            <a:spLocks noGrp="1"/>
          </p:cNvSpPr>
          <p:nvPr>
            <p:ph type="subTitle" idx="1"/>
          </p:nvPr>
        </p:nvSpPr>
        <p:spPr>
          <a:xfrm>
            <a:off x="1603557" y="4286108"/>
            <a:ext cx="7481525" cy="1932564"/>
          </a:xfrm>
        </p:spPr>
        <p:txBody>
          <a:bodyPr/>
          <a:lstStyle>
            <a:lvl1pPr marL="0" indent="0" algn="ctr">
              <a:buNone/>
              <a:defRPr>
                <a:solidFill>
                  <a:schemeClr val="tx1">
                    <a:tint val="75000"/>
                  </a:schemeClr>
                </a:solidFill>
              </a:defRPr>
            </a:lvl1pPr>
            <a:lvl2pPr marL="366629" indent="0" algn="ctr">
              <a:buNone/>
              <a:defRPr>
                <a:solidFill>
                  <a:schemeClr val="tx1">
                    <a:tint val="75000"/>
                  </a:schemeClr>
                </a:solidFill>
              </a:defRPr>
            </a:lvl2pPr>
            <a:lvl3pPr marL="733257" indent="0" algn="ctr">
              <a:buNone/>
              <a:defRPr>
                <a:solidFill>
                  <a:schemeClr val="tx1">
                    <a:tint val="75000"/>
                  </a:schemeClr>
                </a:solidFill>
              </a:defRPr>
            </a:lvl3pPr>
            <a:lvl4pPr marL="1099886" indent="0" algn="ctr">
              <a:buNone/>
              <a:defRPr>
                <a:solidFill>
                  <a:schemeClr val="tx1">
                    <a:tint val="75000"/>
                  </a:schemeClr>
                </a:solidFill>
              </a:defRPr>
            </a:lvl4pPr>
            <a:lvl5pPr marL="1466515" indent="0" algn="ctr">
              <a:buNone/>
              <a:defRPr>
                <a:solidFill>
                  <a:schemeClr val="tx1">
                    <a:tint val="75000"/>
                  </a:schemeClr>
                </a:solidFill>
              </a:defRPr>
            </a:lvl5pPr>
            <a:lvl6pPr marL="1833143" indent="0" algn="ctr">
              <a:buNone/>
              <a:defRPr>
                <a:solidFill>
                  <a:schemeClr val="tx1">
                    <a:tint val="75000"/>
                  </a:schemeClr>
                </a:solidFill>
              </a:defRPr>
            </a:lvl6pPr>
            <a:lvl7pPr marL="2199772" indent="0" algn="ctr">
              <a:buNone/>
              <a:defRPr>
                <a:solidFill>
                  <a:schemeClr val="tx1">
                    <a:tint val="75000"/>
                  </a:schemeClr>
                </a:solidFill>
              </a:defRPr>
            </a:lvl7pPr>
            <a:lvl8pPr marL="2566401" indent="0" algn="ctr">
              <a:buNone/>
              <a:defRPr>
                <a:solidFill>
                  <a:schemeClr val="tx1">
                    <a:tint val="75000"/>
                  </a:schemeClr>
                </a:solidFill>
              </a:defRPr>
            </a:lvl8pPr>
            <a:lvl9pPr marL="2933029" indent="0" algn="ctr">
              <a:buNone/>
              <a:defRPr>
                <a:solidFill>
                  <a:schemeClr val="tx1">
                    <a:tint val="75000"/>
                  </a:schemeClr>
                </a:solidFill>
              </a:defRPr>
            </a:lvl9pPr>
          </a:lstStyle>
          <a:p>
            <a:r>
              <a:rPr lang="es-ES"/>
              <a:t>Haga clic para editar el estilo de subtítulo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AA8476D0-7FB6-4760-82A8-94A258D10687}" type="slidenum">
              <a:rPr lang="es-ES" altLang="es-ES"/>
              <a:pPr/>
              <a:t>‹Nº›</a:t>
            </a:fld>
            <a:endParaRPr lang="es-ES" altLang="es-ES"/>
          </a:p>
        </p:txBody>
      </p:sp>
    </p:spTree>
    <p:extLst>
      <p:ext uri="{BB962C8B-B14F-4D97-AF65-F5344CB8AC3E}">
        <p14:creationId xmlns:p14="http://schemas.microsoft.com/office/powerpoint/2010/main" val="3123694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6B8F1B77-53BD-4D1E-A9E5-A1D09A18B7AB}" type="slidenum">
              <a:rPr lang="es-ES" altLang="es-ES"/>
              <a:pPr/>
              <a:t>‹Nº›</a:t>
            </a:fld>
            <a:endParaRPr lang="es-ES" altLang="es-ES"/>
          </a:p>
        </p:txBody>
      </p:sp>
    </p:spTree>
    <p:extLst>
      <p:ext uri="{BB962C8B-B14F-4D97-AF65-F5344CB8AC3E}">
        <p14:creationId xmlns:p14="http://schemas.microsoft.com/office/powerpoint/2010/main" val="4194526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44184" y="4859722"/>
            <a:ext cx="9085081" cy="1501738"/>
          </a:xfrm>
        </p:spPr>
        <p:txBody>
          <a:bodyPr anchor="t"/>
          <a:lstStyle>
            <a:lvl1pPr algn="l">
              <a:defRPr sz="3200" b="1" cap="all"/>
            </a:lvl1pPr>
          </a:lstStyle>
          <a:p>
            <a:r>
              <a:rPr lang="es-ES"/>
              <a:t>Haga clic para modificar el estilo de título del patrón</a:t>
            </a:r>
          </a:p>
        </p:txBody>
      </p:sp>
      <p:sp>
        <p:nvSpPr>
          <p:cNvPr id="3" name="2 Marcador de texto"/>
          <p:cNvSpPr>
            <a:spLocks noGrp="1"/>
          </p:cNvSpPr>
          <p:nvPr>
            <p:ph type="body" idx="1"/>
          </p:nvPr>
        </p:nvSpPr>
        <p:spPr>
          <a:xfrm>
            <a:off x="844184" y="3205349"/>
            <a:ext cx="9085081" cy="1654373"/>
          </a:xfrm>
        </p:spPr>
        <p:txBody>
          <a:bodyPr anchor="b"/>
          <a:lstStyle>
            <a:lvl1pPr marL="0" indent="0">
              <a:buNone/>
              <a:defRPr sz="1600">
                <a:solidFill>
                  <a:schemeClr val="tx1">
                    <a:tint val="75000"/>
                  </a:schemeClr>
                </a:solidFill>
              </a:defRPr>
            </a:lvl1pPr>
            <a:lvl2pPr marL="366629" indent="0">
              <a:buNone/>
              <a:defRPr sz="1400">
                <a:solidFill>
                  <a:schemeClr val="tx1">
                    <a:tint val="75000"/>
                  </a:schemeClr>
                </a:solidFill>
              </a:defRPr>
            </a:lvl2pPr>
            <a:lvl3pPr marL="733257" indent="0">
              <a:buNone/>
              <a:defRPr sz="1300">
                <a:solidFill>
                  <a:schemeClr val="tx1">
                    <a:tint val="75000"/>
                  </a:schemeClr>
                </a:solidFill>
              </a:defRPr>
            </a:lvl3pPr>
            <a:lvl4pPr marL="1099886" indent="0">
              <a:buNone/>
              <a:defRPr sz="1100">
                <a:solidFill>
                  <a:schemeClr val="tx1">
                    <a:tint val="75000"/>
                  </a:schemeClr>
                </a:solidFill>
              </a:defRPr>
            </a:lvl4pPr>
            <a:lvl5pPr marL="1466515" indent="0">
              <a:buNone/>
              <a:defRPr sz="1100">
                <a:solidFill>
                  <a:schemeClr val="tx1">
                    <a:tint val="75000"/>
                  </a:schemeClr>
                </a:solidFill>
              </a:defRPr>
            </a:lvl5pPr>
            <a:lvl6pPr marL="1833143" indent="0">
              <a:buNone/>
              <a:defRPr sz="1100">
                <a:solidFill>
                  <a:schemeClr val="tx1">
                    <a:tint val="75000"/>
                  </a:schemeClr>
                </a:solidFill>
              </a:defRPr>
            </a:lvl6pPr>
            <a:lvl7pPr marL="2199772" indent="0">
              <a:buNone/>
              <a:defRPr sz="1100">
                <a:solidFill>
                  <a:schemeClr val="tx1">
                    <a:tint val="75000"/>
                  </a:schemeClr>
                </a:solidFill>
              </a:defRPr>
            </a:lvl7pPr>
            <a:lvl8pPr marL="2566401" indent="0">
              <a:buNone/>
              <a:defRPr sz="1100">
                <a:solidFill>
                  <a:schemeClr val="tx1">
                    <a:tint val="75000"/>
                  </a:schemeClr>
                </a:solidFill>
              </a:defRPr>
            </a:lvl8pPr>
            <a:lvl9pPr marL="2933029" indent="0">
              <a:buNone/>
              <a:defRPr sz="1100">
                <a:solidFill>
                  <a:schemeClr val="tx1">
                    <a:tint val="75000"/>
                  </a:schemeClr>
                </a:solidFill>
              </a:defRPr>
            </a:lvl9pPr>
          </a:lstStyle>
          <a:p>
            <a:pPr lvl="0"/>
            <a:r>
              <a:rPr lang="es-ES"/>
              <a:t>Editar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5F098A18-7613-4425-B3F3-72F69455866F}" type="slidenum">
              <a:rPr lang="es-ES" altLang="es-ES"/>
              <a:pPr/>
              <a:t>‹Nº›</a:t>
            </a:fld>
            <a:endParaRPr lang="es-ES" altLang="es-ES"/>
          </a:p>
        </p:txBody>
      </p:sp>
    </p:spTree>
    <p:extLst>
      <p:ext uri="{BB962C8B-B14F-4D97-AF65-F5344CB8AC3E}">
        <p14:creationId xmlns:p14="http://schemas.microsoft.com/office/powerpoint/2010/main" val="3309817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534954"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06948"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567031C1-ECD0-4753-874F-013ED8ED4884}" type="slidenum">
              <a:rPr lang="es-ES" altLang="es-ES"/>
              <a:pPr/>
              <a:t>‹Nº›</a:t>
            </a:fld>
            <a:endParaRPr lang="es-ES" altLang="es-ES"/>
          </a:p>
        </p:txBody>
      </p:sp>
    </p:spTree>
    <p:extLst>
      <p:ext uri="{BB962C8B-B14F-4D97-AF65-F5344CB8AC3E}">
        <p14:creationId xmlns:p14="http://schemas.microsoft.com/office/powerpoint/2010/main" val="4287585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534954"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06948" y="1765158"/>
            <a:ext cx="4746736" cy="499020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211752B0-0353-4354-AEFD-020B80D962B3}" type="slidenum">
              <a:rPr lang="es-ES" altLang="es-ES"/>
              <a:pPr/>
              <a:t>‹Nº›</a:t>
            </a:fld>
            <a:endParaRPr lang="es-ES" altLang="es-ES"/>
          </a:p>
        </p:txBody>
      </p:sp>
    </p:spTree>
    <p:extLst>
      <p:ext uri="{BB962C8B-B14F-4D97-AF65-F5344CB8AC3E}">
        <p14:creationId xmlns:p14="http://schemas.microsoft.com/office/powerpoint/2010/main" val="3106980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534954" y="1692533"/>
            <a:ext cx="4721946"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Editar el estilo de texto del patrón</a:t>
            </a:r>
          </a:p>
        </p:txBody>
      </p:sp>
      <p:sp>
        <p:nvSpPr>
          <p:cNvPr id="4" name="3 Marcador de contenido"/>
          <p:cNvSpPr>
            <a:spLocks noGrp="1"/>
          </p:cNvSpPr>
          <p:nvPr>
            <p:ph sz="half" idx="2"/>
          </p:nvPr>
        </p:nvSpPr>
        <p:spPr>
          <a:xfrm>
            <a:off x="534954" y="2397857"/>
            <a:ext cx="4721946"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5429130" y="1692533"/>
            <a:ext cx="4724555"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Editar el estilo de texto del patrón</a:t>
            </a:r>
          </a:p>
        </p:txBody>
      </p:sp>
      <p:sp>
        <p:nvSpPr>
          <p:cNvPr id="6" name="5 Marcador de contenido"/>
          <p:cNvSpPr>
            <a:spLocks noGrp="1"/>
          </p:cNvSpPr>
          <p:nvPr>
            <p:ph sz="quarter" idx="4"/>
          </p:nvPr>
        </p:nvSpPr>
        <p:spPr>
          <a:xfrm>
            <a:off x="5429130" y="2397857"/>
            <a:ext cx="4724555"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fld id="{D5E9D86B-36DB-45A5-A088-0D1D12C9397F}" type="slidenum">
              <a:rPr lang="es-ES" altLang="es-ES"/>
              <a:pPr/>
              <a:t>‹Nº›</a:t>
            </a:fld>
            <a:endParaRPr lang="es-ES" altLang="es-ES"/>
          </a:p>
        </p:txBody>
      </p:sp>
    </p:spTree>
    <p:extLst>
      <p:ext uri="{BB962C8B-B14F-4D97-AF65-F5344CB8AC3E}">
        <p14:creationId xmlns:p14="http://schemas.microsoft.com/office/powerpoint/2010/main" val="97005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4F6C0B73-4DA8-4EB5-A9D2-E40700A8D7DD}" type="slidenum">
              <a:rPr lang="es-ES" altLang="es-ES"/>
              <a:pPr/>
              <a:t>‹Nº›</a:t>
            </a:fld>
            <a:endParaRPr lang="es-ES" altLang="es-ES"/>
          </a:p>
        </p:txBody>
      </p:sp>
    </p:spTree>
    <p:extLst>
      <p:ext uri="{BB962C8B-B14F-4D97-AF65-F5344CB8AC3E}">
        <p14:creationId xmlns:p14="http://schemas.microsoft.com/office/powerpoint/2010/main" val="2285566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ECDA5136-FE18-4F38-8F59-7AA101029BC0}" type="slidenum">
              <a:rPr lang="es-ES" altLang="es-ES"/>
              <a:pPr/>
              <a:t>‹Nº›</a:t>
            </a:fld>
            <a:endParaRPr lang="es-ES" altLang="es-ES"/>
          </a:p>
        </p:txBody>
      </p:sp>
    </p:spTree>
    <p:extLst>
      <p:ext uri="{BB962C8B-B14F-4D97-AF65-F5344CB8AC3E}">
        <p14:creationId xmlns:p14="http://schemas.microsoft.com/office/powerpoint/2010/main" val="1149240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4954" y="301580"/>
            <a:ext cx="3516343" cy="1281400"/>
          </a:xfrm>
        </p:spPr>
        <p:txBody>
          <a:bodyPr anchor="b"/>
          <a:lstStyle>
            <a:lvl1pPr algn="l">
              <a:defRPr sz="1600" b="1"/>
            </a:lvl1pPr>
          </a:lstStyle>
          <a:p>
            <a:r>
              <a:rPr lang="es-ES"/>
              <a:t>Haga clic para modificar el estilo de título del patrón</a:t>
            </a:r>
          </a:p>
        </p:txBody>
      </p:sp>
      <p:sp>
        <p:nvSpPr>
          <p:cNvPr id="3" name="2 Marcador de contenido"/>
          <p:cNvSpPr>
            <a:spLocks noGrp="1"/>
          </p:cNvSpPr>
          <p:nvPr>
            <p:ph idx="1"/>
          </p:nvPr>
        </p:nvSpPr>
        <p:spPr>
          <a:xfrm>
            <a:off x="4179164" y="301579"/>
            <a:ext cx="5974520" cy="6453779"/>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534954" y="1582980"/>
            <a:ext cx="3516343" cy="5172379"/>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Editar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B41C0A78-285B-4A14-9170-77E11B56C35A}" type="slidenum">
              <a:rPr lang="es-ES" altLang="es-ES"/>
              <a:pPr/>
              <a:t>‹Nº›</a:t>
            </a:fld>
            <a:endParaRPr lang="es-ES" altLang="es-ES"/>
          </a:p>
        </p:txBody>
      </p:sp>
    </p:spTree>
    <p:extLst>
      <p:ext uri="{BB962C8B-B14F-4D97-AF65-F5344CB8AC3E}">
        <p14:creationId xmlns:p14="http://schemas.microsoft.com/office/powerpoint/2010/main" val="1717094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95454" y="5294241"/>
            <a:ext cx="6412922" cy="625314"/>
          </a:xfrm>
        </p:spPr>
        <p:txBody>
          <a:bodyPr anchor="b"/>
          <a:lstStyle>
            <a:lvl1pPr algn="l">
              <a:defRPr sz="1600" b="1"/>
            </a:lvl1pPr>
          </a:lstStyle>
          <a:p>
            <a:r>
              <a:rPr lang="es-ES"/>
              <a:t>Haga clic para modificar el estilo de título del patrón</a:t>
            </a:r>
          </a:p>
        </p:txBody>
      </p:sp>
      <p:sp>
        <p:nvSpPr>
          <p:cNvPr id="3" name="2 Marcador de posición de imagen"/>
          <p:cNvSpPr>
            <a:spLocks noGrp="1"/>
          </p:cNvSpPr>
          <p:nvPr>
            <p:ph type="pic" idx="1"/>
          </p:nvPr>
        </p:nvSpPr>
        <p:spPr>
          <a:xfrm>
            <a:off x="2095454" y="675783"/>
            <a:ext cx="6412922" cy="4537218"/>
          </a:xfrm>
        </p:spPr>
        <p:txBody>
          <a:bodyPr rtlCol="0">
            <a:normAutofit/>
          </a:bodyPr>
          <a:lstStyle>
            <a:lvl1pPr marL="0" indent="0">
              <a:buNone/>
              <a:defRPr sz="2600"/>
            </a:lvl1pPr>
            <a:lvl2pPr marL="366629" indent="0">
              <a:buNone/>
              <a:defRPr sz="2200"/>
            </a:lvl2pPr>
            <a:lvl3pPr marL="733257" indent="0">
              <a:buNone/>
              <a:defRPr sz="1900"/>
            </a:lvl3pPr>
            <a:lvl4pPr marL="1099886" indent="0">
              <a:buNone/>
              <a:defRPr sz="1600"/>
            </a:lvl4pPr>
            <a:lvl5pPr marL="1466515" indent="0">
              <a:buNone/>
              <a:defRPr sz="1600"/>
            </a:lvl5pPr>
            <a:lvl6pPr marL="1833143" indent="0">
              <a:buNone/>
              <a:defRPr sz="1600"/>
            </a:lvl6pPr>
            <a:lvl7pPr marL="2199772" indent="0">
              <a:buNone/>
              <a:defRPr sz="1600"/>
            </a:lvl7pPr>
            <a:lvl8pPr marL="2566401" indent="0">
              <a:buNone/>
              <a:defRPr sz="1600"/>
            </a:lvl8pPr>
            <a:lvl9pPr marL="2933029" indent="0">
              <a:buNone/>
              <a:defRPr sz="1600"/>
            </a:lvl9pPr>
          </a:lstStyle>
          <a:p>
            <a:pPr lvl="0"/>
            <a:r>
              <a:rPr lang="es-ES" noProof="0"/>
              <a:t>Haga clic en el icono para agregar una imagen</a:t>
            </a:r>
          </a:p>
        </p:txBody>
      </p:sp>
      <p:sp>
        <p:nvSpPr>
          <p:cNvPr id="4" name="3 Marcador de texto"/>
          <p:cNvSpPr>
            <a:spLocks noGrp="1"/>
          </p:cNvSpPr>
          <p:nvPr>
            <p:ph type="body" sz="half" idx="2"/>
          </p:nvPr>
        </p:nvSpPr>
        <p:spPr>
          <a:xfrm>
            <a:off x="2095454" y="5919556"/>
            <a:ext cx="6412922" cy="887502"/>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Editar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A2014B12-F128-4ECA-A72E-AD6E40562922}" type="slidenum">
              <a:rPr lang="es-ES" altLang="es-ES"/>
              <a:pPr/>
              <a:t>‹Nº›</a:t>
            </a:fld>
            <a:endParaRPr lang="es-ES" altLang="es-ES"/>
          </a:p>
        </p:txBody>
      </p:sp>
    </p:spTree>
    <p:extLst>
      <p:ext uri="{BB962C8B-B14F-4D97-AF65-F5344CB8AC3E}">
        <p14:creationId xmlns:p14="http://schemas.microsoft.com/office/powerpoint/2010/main" val="1562307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8C28441F-9A88-4EAD-966E-49EBBA468906}" type="slidenum">
              <a:rPr lang="es-ES" altLang="es-ES"/>
              <a:pPr/>
              <a:t>‹Nº›</a:t>
            </a:fld>
            <a:endParaRPr lang="es-ES" altLang="es-ES"/>
          </a:p>
        </p:txBody>
      </p:sp>
    </p:spTree>
    <p:extLst>
      <p:ext uri="{BB962C8B-B14F-4D97-AF65-F5344CB8AC3E}">
        <p14:creationId xmlns:p14="http://schemas.microsoft.com/office/powerpoint/2010/main" val="1155728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49002" y="302810"/>
            <a:ext cx="2404682" cy="6452549"/>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34954" y="302810"/>
            <a:ext cx="7088791" cy="645254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7B4F9F5F-4A65-42A9-BDCE-108C0585928D}" type="slidenum">
              <a:rPr lang="es-ES" altLang="es-ES"/>
              <a:pPr/>
              <a:t>‹Nº›</a:t>
            </a:fld>
            <a:endParaRPr lang="es-ES" altLang="es-ES"/>
          </a:p>
        </p:txBody>
      </p:sp>
    </p:spTree>
    <p:extLst>
      <p:ext uri="{BB962C8B-B14F-4D97-AF65-F5344CB8AC3E}">
        <p14:creationId xmlns:p14="http://schemas.microsoft.com/office/powerpoint/2010/main" val="1202473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F98D4181-D26C-4ADF-B098-5BD9824E0FB7}" type="slidenum">
              <a:rPr lang="es-ES" altLang="es-ES"/>
              <a:pPr/>
              <a:t>‹Nº›</a:t>
            </a:fld>
            <a:endParaRPr lang="es-ES" altLang="es-ES"/>
          </a:p>
        </p:txBody>
      </p:sp>
    </p:spTree>
    <p:extLst>
      <p:ext uri="{BB962C8B-B14F-4D97-AF65-F5344CB8AC3E}">
        <p14:creationId xmlns:p14="http://schemas.microsoft.com/office/powerpoint/2010/main" val="75243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534954" y="1692533"/>
            <a:ext cx="4721946"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Haga clic para modificar el estilo de texto del patrón</a:t>
            </a:r>
          </a:p>
        </p:txBody>
      </p:sp>
      <p:sp>
        <p:nvSpPr>
          <p:cNvPr id="4" name="3 Marcador de contenido"/>
          <p:cNvSpPr>
            <a:spLocks noGrp="1"/>
          </p:cNvSpPr>
          <p:nvPr>
            <p:ph sz="half" idx="2"/>
          </p:nvPr>
        </p:nvSpPr>
        <p:spPr>
          <a:xfrm>
            <a:off x="534954" y="2397857"/>
            <a:ext cx="4721946"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5429130" y="1692533"/>
            <a:ext cx="4724555" cy="705324"/>
          </a:xfrm>
        </p:spPr>
        <p:txBody>
          <a:bodyPr anchor="b"/>
          <a:lstStyle>
            <a:lvl1pPr marL="0" indent="0">
              <a:buNone/>
              <a:defRPr sz="1900" b="1"/>
            </a:lvl1pPr>
            <a:lvl2pPr marL="366629" indent="0">
              <a:buNone/>
              <a:defRPr sz="1600" b="1"/>
            </a:lvl2pPr>
            <a:lvl3pPr marL="733257" indent="0">
              <a:buNone/>
              <a:defRPr sz="1400" b="1"/>
            </a:lvl3pPr>
            <a:lvl4pPr marL="1099886" indent="0">
              <a:buNone/>
              <a:defRPr sz="1300" b="1"/>
            </a:lvl4pPr>
            <a:lvl5pPr marL="1466515" indent="0">
              <a:buNone/>
              <a:defRPr sz="1300" b="1"/>
            </a:lvl5pPr>
            <a:lvl6pPr marL="1833143" indent="0">
              <a:buNone/>
              <a:defRPr sz="1300" b="1"/>
            </a:lvl6pPr>
            <a:lvl7pPr marL="2199772" indent="0">
              <a:buNone/>
              <a:defRPr sz="1300" b="1"/>
            </a:lvl7pPr>
            <a:lvl8pPr marL="2566401" indent="0">
              <a:buNone/>
              <a:defRPr sz="1300" b="1"/>
            </a:lvl8pPr>
            <a:lvl9pPr marL="2933029" indent="0">
              <a:buNone/>
              <a:defRPr sz="1300" b="1"/>
            </a:lvl9pPr>
          </a:lstStyle>
          <a:p>
            <a:pPr lvl="0"/>
            <a:r>
              <a:rPr lang="es-ES"/>
              <a:t>Haga clic para modificar el estilo de texto del patrón</a:t>
            </a:r>
          </a:p>
        </p:txBody>
      </p:sp>
      <p:sp>
        <p:nvSpPr>
          <p:cNvPr id="6" name="5 Marcador de contenido"/>
          <p:cNvSpPr>
            <a:spLocks noGrp="1"/>
          </p:cNvSpPr>
          <p:nvPr>
            <p:ph sz="quarter" idx="4"/>
          </p:nvPr>
        </p:nvSpPr>
        <p:spPr>
          <a:xfrm>
            <a:off x="5429130" y="2397857"/>
            <a:ext cx="4724555" cy="435750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fld id="{05013BB9-B14B-416D-B604-23BF0CE32B5A}" type="slidenum">
              <a:rPr lang="es-ES" altLang="es-ES"/>
              <a:pPr/>
              <a:t>‹Nº›</a:t>
            </a:fld>
            <a:endParaRPr lang="es-ES" altLang="es-ES"/>
          </a:p>
        </p:txBody>
      </p:sp>
    </p:spTree>
    <p:extLst>
      <p:ext uri="{BB962C8B-B14F-4D97-AF65-F5344CB8AC3E}">
        <p14:creationId xmlns:p14="http://schemas.microsoft.com/office/powerpoint/2010/main" val="406031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136EBA1A-2B0C-47B8-825B-A00457835E29}" type="slidenum">
              <a:rPr lang="es-ES" altLang="es-ES"/>
              <a:pPr/>
              <a:t>‹Nº›</a:t>
            </a:fld>
            <a:endParaRPr lang="es-ES" altLang="es-ES"/>
          </a:p>
        </p:txBody>
      </p:sp>
    </p:spTree>
    <p:extLst>
      <p:ext uri="{BB962C8B-B14F-4D97-AF65-F5344CB8AC3E}">
        <p14:creationId xmlns:p14="http://schemas.microsoft.com/office/powerpoint/2010/main" val="121773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FE8A6BA5-2966-4942-9975-F4C036EF2DA2}" type="slidenum">
              <a:rPr lang="es-ES" altLang="es-ES"/>
              <a:pPr/>
              <a:t>‹Nº›</a:t>
            </a:fld>
            <a:endParaRPr lang="es-ES" altLang="es-ES"/>
          </a:p>
        </p:txBody>
      </p:sp>
    </p:spTree>
    <p:extLst>
      <p:ext uri="{BB962C8B-B14F-4D97-AF65-F5344CB8AC3E}">
        <p14:creationId xmlns:p14="http://schemas.microsoft.com/office/powerpoint/2010/main" val="229120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4954" y="301580"/>
            <a:ext cx="3516343" cy="1281400"/>
          </a:xfrm>
        </p:spPr>
        <p:txBody>
          <a:bodyPr anchor="b"/>
          <a:lstStyle>
            <a:lvl1pPr algn="l">
              <a:defRPr sz="1600" b="1"/>
            </a:lvl1pPr>
          </a:lstStyle>
          <a:p>
            <a:r>
              <a:rPr lang="es-ES"/>
              <a:t>Haga clic para modificar el estilo de título del patrón</a:t>
            </a:r>
          </a:p>
        </p:txBody>
      </p:sp>
      <p:sp>
        <p:nvSpPr>
          <p:cNvPr id="3" name="2 Marcador de contenido"/>
          <p:cNvSpPr>
            <a:spLocks noGrp="1"/>
          </p:cNvSpPr>
          <p:nvPr>
            <p:ph idx="1"/>
          </p:nvPr>
        </p:nvSpPr>
        <p:spPr>
          <a:xfrm>
            <a:off x="4179164" y="301579"/>
            <a:ext cx="5974520" cy="6453779"/>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534954" y="1582980"/>
            <a:ext cx="3516343" cy="5172379"/>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05A97D5D-5C65-4B78-A001-EE76CD57E85E}" type="slidenum">
              <a:rPr lang="es-ES" altLang="es-ES"/>
              <a:pPr/>
              <a:t>‹Nº›</a:t>
            </a:fld>
            <a:endParaRPr lang="es-ES" altLang="es-ES"/>
          </a:p>
        </p:txBody>
      </p:sp>
    </p:spTree>
    <p:extLst>
      <p:ext uri="{BB962C8B-B14F-4D97-AF65-F5344CB8AC3E}">
        <p14:creationId xmlns:p14="http://schemas.microsoft.com/office/powerpoint/2010/main" val="317382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95454" y="5294241"/>
            <a:ext cx="6412922" cy="625314"/>
          </a:xfrm>
        </p:spPr>
        <p:txBody>
          <a:bodyPr anchor="b"/>
          <a:lstStyle>
            <a:lvl1pPr algn="l">
              <a:defRPr sz="1600" b="1"/>
            </a:lvl1pPr>
          </a:lstStyle>
          <a:p>
            <a:r>
              <a:rPr lang="es-ES"/>
              <a:t>Haga clic para modificar el estilo de título del patrón</a:t>
            </a:r>
          </a:p>
        </p:txBody>
      </p:sp>
      <p:sp>
        <p:nvSpPr>
          <p:cNvPr id="3" name="2 Marcador de posición de imagen"/>
          <p:cNvSpPr>
            <a:spLocks noGrp="1"/>
          </p:cNvSpPr>
          <p:nvPr>
            <p:ph type="pic" idx="1"/>
          </p:nvPr>
        </p:nvSpPr>
        <p:spPr>
          <a:xfrm>
            <a:off x="2095454" y="675783"/>
            <a:ext cx="6412922" cy="4537218"/>
          </a:xfrm>
        </p:spPr>
        <p:txBody>
          <a:bodyPr rtlCol="0">
            <a:normAutofit/>
          </a:bodyPr>
          <a:lstStyle>
            <a:lvl1pPr marL="0" indent="0">
              <a:buNone/>
              <a:defRPr sz="2600"/>
            </a:lvl1pPr>
            <a:lvl2pPr marL="366629" indent="0">
              <a:buNone/>
              <a:defRPr sz="2200"/>
            </a:lvl2pPr>
            <a:lvl3pPr marL="733257" indent="0">
              <a:buNone/>
              <a:defRPr sz="1900"/>
            </a:lvl3pPr>
            <a:lvl4pPr marL="1099886" indent="0">
              <a:buNone/>
              <a:defRPr sz="1600"/>
            </a:lvl4pPr>
            <a:lvl5pPr marL="1466515" indent="0">
              <a:buNone/>
              <a:defRPr sz="1600"/>
            </a:lvl5pPr>
            <a:lvl6pPr marL="1833143" indent="0">
              <a:buNone/>
              <a:defRPr sz="1600"/>
            </a:lvl6pPr>
            <a:lvl7pPr marL="2199772" indent="0">
              <a:buNone/>
              <a:defRPr sz="1600"/>
            </a:lvl7pPr>
            <a:lvl8pPr marL="2566401" indent="0">
              <a:buNone/>
              <a:defRPr sz="1600"/>
            </a:lvl8pPr>
            <a:lvl9pPr marL="2933029" indent="0">
              <a:buNone/>
              <a:defRPr sz="1600"/>
            </a:lvl9pPr>
          </a:lstStyle>
          <a:p>
            <a:pPr lvl="0"/>
            <a:endParaRPr lang="es-ES" noProof="0"/>
          </a:p>
        </p:txBody>
      </p:sp>
      <p:sp>
        <p:nvSpPr>
          <p:cNvPr id="4" name="3 Marcador de texto"/>
          <p:cNvSpPr>
            <a:spLocks noGrp="1"/>
          </p:cNvSpPr>
          <p:nvPr>
            <p:ph type="body" sz="half" idx="2"/>
          </p:nvPr>
        </p:nvSpPr>
        <p:spPr>
          <a:xfrm>
            <a:off x="2095454" y="5919556"/>
            <a:ext cx="6412922" cy="887502"/>
          </a:xfrm>
        </p:spPr>
        <p:txBody>
          <a:bodyPr/>
          <a:lstStyle>
            <a:lvl1pPr marL="0" indent="0">
              <a:buNone/>
              <a:defRPr sz="1100"/>
            </a:lvl1pPr>
            <a:lvl2pPr marL="366629" indent="0">
              <a:buNone/>
              <a:defRPr sz="1000"/>
            </a:lvl2pPr>
            <a:lvl3pPr marL="733257" indent="0">
              <a:buNone/>
              <a:defRPr sz="800"/>
            </a:lvl3pPr>
            <a:lvl4pPr marL="1099886" indent="0">
              <a:buNone/>
              <a:defRPr sz="700"/>
            </a:lvl4pPr>
            <a:lvl5pPr marL="1466515" indent="0">
              <a:buNone/>
              <a:defRPr sz="700"/>
            </a:lvl5pPr>
            <a:lvl6pPr marL="1833143" indent="0">
              <a:buNone/>
              <a:defRPr sz="700"/>
            </a:lvl6pPr>
            <a:lvl7pPr marL="2199772" indent="0">
              <a:buNone/>
              <a:defRPr sz="700"/>
            </a:lvl7pPr>
            <a:lvl8pPr marL="2566401" indent="0">
              <a:buNone/>
              <a:defRPr sz="700"/>
            </a:lvl8pPr>
            <a:lvl9pPr marL="2933029" indent="0">
              <a:buNone/>
              <a:defRPr sz="7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F764B8E2-74B6-4346-AEEB-848C51457555}" type="slidenum">
              <a:rPr lang="es-ES" altLang="es-ES"/>
              <a:pPr/>
              <a:t>‹Nº›</a:t>
            </a:fld>
            <a:endParaRPr lang="es-ES" altLang="es-ES"/>
          </a:p>
        </p:txBody>
      </p:sp>
    </p:spTree>
    <p:extLst>
      <p:ext uri="{BB962C8B-B14F-4D97-AF65-F5344CB8AC3E}">
        <p14:creationId xmlns:p14="http://schemas.microsoft.com/office/powerpoint/2010/main" val="389246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534988" y="1765300"/>
            <a:ext cx="961866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5349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l">
              <a:defRPr sz="1000">
                <a:solidFill>
                  <a:srgbClr val="898989"/>
                </a:solidFill>
                <a:latin typeface="Gill Sans" charset="0"/>
                <a:ea typeface="ヒラギノ角ゴ ProN W3" charset="0"/>
                <a:cs typeface="ヒラギノ角ゴ ProN W3" charset="0"/>
                <a:sym typeface="Gill Sans" charset="0"/>
              </a:defRPr>
            </a:lvl1pPr>
          </a:lstStyle>
          <a:p>
            <a:pPr>
              <a:defRPr/>
            </a:pPr>
            <a:endParaRPr lang="es-ES"/>
          </a:p>
        </p:txBody>
      </p:sp>
      <p:sp>
        <p:nvSpPr>
          <p:cNvPr id="5" name="4 Marcador de pie de página"/>
          <p:cNvSpPr>
            <a:spLocks noGrp="1"/>
          </p:cNvSpPr>
          <p:nvPr>
            <p:ph type="ftr" sz="quarter" idx="3"/>
          </p:nvPr>
        </p:nvSpPr>
        <p:spPr>
          <a:xfrm>
            <a:off x="3651250" y="7010400"/>
            <a:ext cx="3386138" cy="401638"/>
          </a:xfrm>
          <a:prstGeom prst="rect">
            <a:avLst/>
          </a:prstGeom>
        </p:spPr>
        <p:txBody>
          <a:bodyPr vert="horz" lIns="73326" tIns="36663" rIns="73326" bIns="36663" rtlCol="0" anchor="ctr"/>
          <a:lstStyle>
            <a:lvl1pPr algn="ctr">
              <a:defRPr sz="1000">
                <a:solidFill>
                  <a:schemeClr val="tx1">
                    <a:tint val="75000"/>
                  </a:schemeClr>
                </a:solidFill>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6" name="5 Marcador de número de diapositiva"/>
          <p:cNvSpPr>
            <a:spLocks noGrp="1"/>
          </p:cNvSpPr>
          <p:nvPr>
            <p:ph type="sldNum" sz="quarter" idx="4"/>
          </p:nvPr>
        </p:nvSpPr>
        <p:spPr>
          <a:xfrm>
            <a:off x="76596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r">
              <a:defRPr sz="1000">
                <a:solidFill>
                  <a:srgbClr val="898989"/>
                </a:solidFill>
              </a:defRPr>
            </a:lvl1pPr>
          </a:lstStyle>
          <a:p>
            <a:fld id="{97E71A44-DFBC-40CC-8787-0DF8DD101A86}"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rtl="0" eaLnBrk="0" fontAlgn="base" hangingPunct="0">
        <a:spcBef>
          <a:spcPct val="0"/>
        </a:spcBef>
        <a:spcAft>
          <a:spcPct val="0"/>
        </a:spcAft>
        <a:defRPr sz="35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5pPr>
      <a:lvl6pPr marL="366629" algn="ctr" rtl="0" fontAlgn="base">
        <a:spcBef>
          <a:spcPct val="0"/>
        </a:spcBef>
        <a:spcAft>
          <a:spcPct val="0"/>
        </a:spcAft>
        <a:defRPr sz="3500">
          <a:solidFill>
            <a:schemeClr val="tx1"/>
          </a:solidFill>
          <a:latin typeface="Calibri" pitchFamily="34" charset="0"/>
        </a:defRPr>
      </a:lvl6pPr>
      <a:lvl7pPr marL="733257" algn="ctr" rtl="0" fontAlgn="base">
        <a:spcBef>
          <a:spcPct val="0"/>
        </a:spcBef>
        <a:spcAft>
          <a:spcPct val="0"/>
        </a:spcAft>
        <a:defRPr sz="3500">
          <a:solidFill>
            <a:schemeClr val="tx1"/>
          </a:solidFill>
          <a:latin typeface="Calibri" pitchFamily="34" charset="0"/>
        </a:defRPr>
      </a:lvl7pPr>
      <a:lvl8pPr marL="1099886" algn="ctr" rtl="0" fontAlgn="base">
        <a:spcBef>
          <a:spcPct val="0"/>
        </a:spcBef>
        <a:spcAft>
          <a:spcPct val="0"/>
        </a:spcAft>
        <a:defRPr sz="3500">
          <a:solidFill>
            <a:schemeClr val="tx1"/>
          </a:solidFill>
          <a:latin typeface="Calibri" pitchFamily="34" charset="0"/>
        </a:defRPr>
      </a:lvl8pPr>
      <a:lvl9pPr marL="1466515" algn="ctr" rtl="0" fontAlgn="base">
        <a:spcBef>
          <a:spcPct val="0"/>
        </a:spcBef>
        <a:spcAft>
          <a:spcPct val="0"/>
        </a:spcAft>
        <a:defRPr sz="3500">
          <a:solidFill>
            <a:schemeClr val="tx1"/>
          </a:solidFill>
          <a:latin typeface="Calibri" pitchFamily="34" charset="0"/>
        </a:defRPr>
      </a:lvl9pPr>
    </p:titleStyle>
    <p:bodyStyle>
      <a:lvl1pPr marL="274638" indent="-274638"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ＭＳ Ｐゴシック" charset="0"/>
        </a:defRPr>
      </a:lvl1pPr>
      <a:lvl2pPr marL="595313" indent="-22860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itchFamily="34" charset="-128"/>
          <a:cs typeface="+mn-cs"/>
        </a:defRPr>
      </a:lvl2pPr>
      <a:lvl3pPr marL="915988" indent="-182563" algn="l"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itchFamily="34" charset="-128"/>
          <a:cs typeface="+mn-cs"/>
        </a:defRPr>
      </a:lvl3pPr>
      <a:lvl4pPr marL="1282700" indent="-182563"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1649413" indent="-182563"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5pPr>
      <a:lvl6pPr marL="2016458"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83086"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9715"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16344"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s-ES"/>
      </a:defPPr>
      <a:lvl1pPr marL="0" algn="l" defTabSz="733257" rtl="0" eaLnBrk="1" latinLnBrk="0" hangingPunct="1">
        <a:defRPr sz="1400" kern="1200">
          <a:solidFill>
            <a:schemeClr val="tx1"/>
          </a:solidFill>
          <a:latin typeface="+mn-lt"/>
          <a:ea typeface="+mn-ea"/>
          <a:cs typeface="+mn-cs"/>
        </a:defRPr>
      </a:lvl1pPr>
      <a:lvl2pPr marL="366629" algn="l" defTabSz="733257" rtl="0" eaLnBrk="1" latinLnBrk="0" hangingPunct="1">
        <a:defRPr sz="1400" kern="1200">
          <a:solidFill>
            <a:schemeClr val="tx1"/>
          </a:solidFill>
          <a:latin typeface="+mn-lt"/>
          <a:ea typeface="+mn-ea"/>
          <a:cs typeface="+mn-cs"/>
        </a:defRPr>
      </a:lvl2pPr>
      <a:lvl3pPr marL="733257" algn="l" defTabSz="733257" rtl="0" eaLnBrk="1" latinLnBrk="0" hangingPunct="1">
        <a:defRPr sz="1400" kern="1200">
          <a:solidFill>
            <a:schemeClr val="tx1"/>
          </a:solidFill>
          <a:latin typeface="+mn-lt"/>
          <a:ea typeface="+mn-ea"/>
          <a:cs typeface="+mn-cs"/>
        </a:defRPr>
      </a:lvl3pPr>
      <a:lvl4pPr marL="1099886" algn="l" defTabSz="733257" rtl="0" eaLnBrk="1" latinLnBrk="0" hangingPunct="1">
        <a:defRPr sz="1400" kern="1200">
          <a:solidFill>
            <a:schemeClr val="tx1"/>
          </a:solidFill>
          <a:latin typeface="+mn-lt"/>
          <a:ea typeface="+mn-ea"/>
          <a:cs typeface="+mn-cs"/>
        </a:defRPr>
      </a:lvl4pPr>
      <a:lvl5pPr marL="1466515" algn="l" defTabSz="733257" rtl="0" eaLnBrk="1" latinLnBrk="0" hangingPunct="1">
        <a:defRPr sz="1400" kern="1200">
          <a:solidFill>
            <a:schemeClr val="tx1"/>
          </a:solidFill>
          <a:latin typeface="+mn-lt"/>
          <a:ea typeface="+mn-ea"/>
          <a:cs typeface="+mn-cs"/>
        </a:defRPr>
      </a:lvl5pPr>
      <a:lvl6pPr marL="1833143" algn="l" defTabSz="733257" rtl="0" eaLnBrk="1" latinLnBrk="0" hangingPunct="1">
        <a:defRPr sz="1400" kern="1200">
          <a:solidFill>
            <a:schemeClr val="tx1"/>
          </a:solidFill>
          <a:latin typeface="+mn-lt"/>
          <a:ea typeface="+mn-ea"/>
          <a:cs typeface="+mn-cs"/>
        </a:defRPr>
      </a:lvl6pPr>
      <a:lvl7pPr marL="2199772" algn="l" defTabSz="733257" rtl="0" eaLnBrk="1" latinLnBrk="0" hangingPunct="1">
        <a:defRPr sz="1400" kern="1200">
          <a:solidFill>
            <a:schemeClr val="tx1"/>
          </a:solidFill>
          <a:latin typeface="+mn-lt"/>
          <a:ea typeface="+mn-ea"/>
          <a:cs typeface="+mn-cs"/>
        </a:defRPr>
      </a:lvl7pPr>
      <a:lvl8pPr marL="2566401" algn="l" defTabSz="733257" rtl="0" eaLnBrk="1" latinLnBrk="0" hangingPunct="1">
        <a:defRPr sz="1400" kern="1200">
          <a:solidFill>
            <a:schemeClr val="tx1"/>
          </a:solidFill>
          <a:latin typeface="+mn-lt"/>
          <a:ea typeface="+mn-ea"/>
          <a:cs typeface="+mn-cs"/>
        </a:defRPr>
      </a:lvl8pPr>
      <a:lvl9pPr marL="2933029" algn="l" defTabSz="73325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ctr" anchorCtr="0" compatLnSpc="1">
            <a:prstTxWarp prst="textNoShape">
              <a:avLst/>
            </a:prstTxWarp>
          </a:bodyPr>
          <a:lstStyle/>
          <a:p>
            <a:pPr lvl="0"/>
            <a:r>
              <a:rPr lang="es-ES" altLang="es-ES"/>
              <a:t>Haga clic para modificar el estilo de título del patrón</a:t>
            </a:r>
          </a:p>
        </p:txBody>
      </p:sp>
      <p:sp>
        <p:nvSpPr>
          <p:cNvPr id="2051" name="2 Marcador de texto"/>
          <p:cNvSpPr>
            <a:spLocks noGrp="1"/>
          </p:cNvSpPr>
          <p:nvPr>
            <p:ph type="body" idx="1"/>
          </p:nvPr>
        </p:nvSpPr>
        <p:spPr bwMode="auto">
          <a:xfrm>
            <a:off x="534988" y="1765300"/>
            <a:ext cx="961866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5349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l">
              <a:defRPr sz="1000">
                <a:solidFill>
                  <a:srgbClr val="898989"/>
                </a:solidFill>
                <a:latin typeface="Gill Sans" charset="0"/>
                <a:ea typeface="ヒラギノ角ゴ ProN W3" charset="0"/>
                <a:cs typeface="ヒラギノ角ゴ ProN W3" charset="0"/>
                <a:sym typeface="Gill Sans" charset="0"/>
              </a:defRPr>
            </a:lvl1pPr>
          </a:lstStyle>
          <a:p>
            <a:pPr>
              <a:defRPr/>
            </a:pPr>
            <a:endParaRPr lang="es-ES"/>
          </a:p>
        </p:txBody>
      </p:sp>
      <p:sp>
        <p:nvSpPr>
          <p:cNvPr id="5" name="4 Marcador de pie de página"/>
          <p:cNvSpPr>
            <a:spLocks noGrp="1"/>
          </p:cNvSpPr>
          <p:nvPr>
            <p:ph type="ftr" sz="quarter" idx="3"/>
          </p:nvPr>
        </p:nvSpPr>
        <p:spPr>
          <a:xfrm>
            <a:off x="3651250" y="7010400"/>
            <a:ext cx="3386138" cy="401638"/>
          </a:xfrm>
          <a:prstGeom prst="rect">
            <a:avLst/>
          </a:prstGeom>
        </p:spPr>
        <p:txBody>
          <a:bodyPr vert="horz" lIns="73326" tIns="36663" rIns="73326" bIns="36663" rtlCol="0" anchor="ctr"/>
          <a:lstStyle>
            <a:lvl1pPr algn="ctr">
              <a:defRPr sz="1000">
                <a:solidFill>
                  <a:schemeClr val="tx1">
                    <a:tint val="75000"/>
                  </a:schemeClr>
                </a:solidFill>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6" name="5 Marcador de número de diapositiva"/>
          <p:cNvSpPr>
            <a:spLocks noGrp="1"/>
          </p:cNvSpPr>
          <p:nvPr>
            <p:ph type="sldNum" sz="quarter" idx="4"/>
          </p:nvPr>
        </p:nvSpPr>
        <p:spPr>
          <a:xfrm>
            <a:off x="76596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r">
              <a:defRPr sz="1000">
                <a:solidFill>
                  <a:srgbClr val="898989"/>
                </a:solidFill>
              </a:defRPr>
            </a:lvl1pPr>
          </a:lstStyle>
          <a:p>
            <a:fld id="{88DEA216-1EF9-4BB5-BEB8-AA6B379A5353}"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ftr="0" dt="0"/>
  <p:txStyles>
    <p:titleStyle>
      <a:lvl1pPr algn="ctr" rtl="0" eaLnBrk="0" fontAlgn="base" hangingPunct="0">
        <a:spcBef>
          <a:spcPct val="0"/>
        </a:spcBef>
        <a:spcAft>
          <a:spcPct val="0"/>
        </a:spcAft>
        <a:defRPr sz="35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500">
          <a:solidFill>
            <a:schemeClr val="tx1"/>
          </a:solidFill>
          <a:latin typeface="Calibri" pitchFamily="34" charset="0"/>
          <a:ea typeface="MS PGothic" pitchFamily="34" charset="-128"/>
          <a:cs typeface="ＭＳ Ｐゴシック" charset="0"/>
        </a:defRPr>
      </a:lvl5pPr>
      <a:lvl6pPr marL="366629" algn="ctr" rtl="0" fontAlgn="base">
        <a:spcBef>
          <a:spcPct val="0"/>
        </a:spcBef>
        <a:spcAft>
          <a:spcPct val="0"/>
        </a:spcAft>
        <a:defRPr sz="3500">
          <a:solidFill>
            <a:schemeClr val="tx1"/>
          </a:solidFill>
          <a:latin typeface="Calibri" pitchFamily="34" charset="0"/>
        </a:defRPr>
      </a:lvl6pPr>
      <a:lvl7pPr marL="733257" algn="ctr" rtl="0" fontAlgn="base">
        <a:spcBef>
          <a:spcPct val="0"/>
        </a:spcBef>
        <a:spcAft>
          <a:spcPct val="0"/>
        </a:spcAft>
        <a:defRPr sz="3500">
          <a:solidFill>
            <a:schemeClr val="tx1"/>
          </a:solidFill>
          <a:latin typeface="Calibri" pitchFamily="34" charset="0"/>
        </a:defRPr>
      </a:lvl7pPr>
      <a:lvl8pPr marL="1099886" algn="ctr" rtl="0" fontAlgn="base">
        <a:spcBef>
          <a:spcPct val="0"/>
        </a:spcBef>
        <a:spcAft>
          <a:spcPct val="0"/>
        </a:spcAft>
        <a:defRPr sz="3500">
          <a:solidFill>
            <a:schemeClr val="tx1"/>
          </a:solidFill>
          <a:latin typeface="Calibri" pitchFamily="34" charset="0"/>
        </a:defRPr>
      </a:lvl8pPr>
      <a:lvl9pPr marL="1466515" algn="ctr" rtl="0" fontAlgn="base">
        <a:spcBef>
          <a:spcPct val="0"/>
        </a:spcBef>
        <a:spcAft>
          <a:spcPct val="0"/>
        </a:spcAft>
        <a:defRPr sz="3500">
          <a:solidFill>
            <a:schemeClr val="tx1"/>
          </a:solidFill>
          <a:latin typeface="Calibri" pitchFamily="34" charset="0"/>
        </a:defRPr>
      </a:lvl9pPr>
    </p:titleStyle>
    <p:bodyStyle>
      <a:lvl1pPr marL="274638" indent="-274638"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ＭＳ Ｐゴシック" charset="0"/>
        </a:defRPr>
      </a:lvl1pPr>
      <a:lvl2pPr marL="595313" indent="-22860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itchFamily="34" charset="-128"/>
          <a:cs typeface="+mn-cs"/>
        </a:defRPr>
      </a:lvl2pPr>
      <a:lvl3pPr marL="915988" indent="-182563" algn="l"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itchFamily="34" charset="-128"/>
          <a:cs typeface="+mn-cs"/>
        </a:defRPr>
      </a:lvl3pPr>
      <a:lvl4pPr marL="1282700" indent="-182563"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1649413" indent="-182563"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5pPr>
      <a:lvl6pPr marL="2016458"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83086"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9715"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16344"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s-ES"/>
      </a:defPPr>
      <a:lvl1pPr marL="0" algn="l" defTabSz="733257" rtl="0" eaLnBrk="1" latinLnBrk="0" hangingPunct="1">
        <a:defRPr sz="1400" kern="1200">
          <a:solidFill>
            <a:schemeClr val="tx1"/>
          </a:solidFill>
          <a:latin typeface="+mn-lt"/>
          <a:ea typeface="+mn-ea"/>
          <a:cs typeface="+mn-cs"/>
        </a:defRPr>
      </a:lvl1pPr>
      <a:lvl2pPr marL="366629" algn="l" defTabSz="733257" rtl="0" eaLnBrk="1" latinLnBrk="0" hangingPunct="1">
        <a:defRPr sz="1400" kern="1200">
          <a:solidFill>
            <a:schemeClr val="tx1"/>
          </a:solidFill>
          <a:latin typeface="+mn-lt"/>
          <a:ea typeface="+mn-ea"/>
          <a:cs typeface="+mn-cs"/>
        </a:defRPr>
      </a:lvl2pPr>
      <a:lvl3pPr marL="733257" algn="l" defTabSz="733257" rtl="0" eaLnBrk="1" latinLnBrk="0" hangingPunct="1">
        <a:defRPr sz="1400" kern="1200">
          <a:solidFill>
            <a:schemeClr val="tx1"/>
          </a:solidFill>
          <a:latin typeface="+mn-lt"/>
          <a:ea typeface="+mn-ea"/>
          <a:cs typeface="+mn-cs"/>
        </a:defRPr>
      </a:lvl3pPr>
      <a:lvl4pPr marL="1099886" algn="l" defTabSz="733257" rtl="0" eaLnBrk="1" latinLnBrk="0" hangingPunct="1">
        <a:defRPr sz="1400" kern="1200">
          <a:solidFill>
            <a:schemeClr val="tx1"/>
          </a:solidFill>
          <a:latin typeface="+mn-lt"/>
          <a:ea typeface="+mn-ea"/>
          <a:cs typeface="+mn-cs"/>
        </a:defRPr>
      </a:lvl4pPr>
      <a:lvl5pPr marL="1466515" algn="l" defTabSz="733257" rtl="0" eaLnBrk="1" latinLnBrk="0" hangingPunct="1">
        <a:defRPr sz="1400" kern="1200">
          <a:solidFill>
            <a:schemeClr val="tx1"/>
          </a:solidFill>
          <a:latin typeface="+mn-lt"/>
          <a:ea typeface="+mn-ea"/>
          <a:cs typeface="+mn-cs"/>
        </a:defRPr>
      </a:lvl5pPr>
      <a:lvl6pPr marL="1833143" algn="l" defTabSz="733257" rtl="0" eaLnBrk="1" latinLnBrk="0" hangingPunct="1">
        <a:defRPr sz="1400" kern="1200">
          <a:solidFill>
            <a:schemeClr val="tx1"/>
          </a:solidFill>
          <a:latin typeface="+mn-lt"/>
          <a:ea typeface="+mn-ea"/>
          <a:cs typeface="+mn-cs"/>
        </a:defRPr>
      </a:lvl6pPr>
      <a:lvl7pPr marL="2199772" algn="l" defTabSz="733257" rtl="0" eaLnBrk="1" latinLnBrk="0" hangingPunct="1">
        <a:defRPr sz="1400" kern="1200">
          <a:solidFill>
            <a:schemeClr val="tx1"/>
          </a:solidFill>
          <a:latin typeface="+mn-lt"/>
          <a:ea typeface="+mn-ea"/>
          <a:cs typeface="+mn-cs"/>
        </a:defRPr>
      </a:lvl7pPr>
      <a:lvl8pPr marL="2566401" algn="l" defTabSz="733257" rtl="0" eaLnBrk="1" latinLnBrk="0" hangingPunct="1">
        <a:defRPr sz="1400" kern="1200">
          <a:solidFill>
            <a:schemeClr val="tx1"/>
          </a:solidFill>
          <a:latin typeface="+mn-lt"/>
          <a:ea typeface="+mn-ea"/>
          <a:cs typeface="+mn-cs"/>
        </a:defRPr>
      </a:lvl8pPr>
      <a:lvl9pPr marL="2933029" algn="l" defTabSz="73325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93641"/>
      </p:ext>
    </p:extLst>
  </p:cSld>
  <p:clrMap bg1="lt1" tx1="dk1" bg2="lt2" tx2="dk2" accent1="accent1" accent2="accent2" accent3="accent3" accent4="accent4" accent5="accent5" accent6="accent6" hlink="hlink" folHlink="folHlink"/>
  <p:sldLayoutIdLst>
    <p:sldLayoutId id="2147483730" r:id="rId1"/>
  </p:sldLayoutIdLst>
  <p:transition/>
  <p:hf hdr="0" ftr="0" dt="0"/>
  <p:txStyles>
    <p:titleStyle>
      <a:lvl1pPr algn="ctr" rtl="0" eaLnBrk="1" fontAlgn="base" hangingPunct="1">
        <a:spcBef>
          <a:spcPct val="0"/>
        </a:spcBef>
        <a:spcAft>
          <a:spcPct val="0"/>
        </a:spcAft>
        <a:defRPr sz="6700">
          <a:solidFill>
            <a:schemeClr val="tx1"/>
          </a:solidFill>
          <a:latin typeface="+mj-lt"/>
          <a:ea typeface="+mj-ea"/>
          <a:cs typeface="+mj-cs"/>
          <a:sym typeface="Gill Sans"/>
        </a:defRPr>
      </a:lvl1pPr>
      <a:lvl2pPr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a:defRPr>
      </a:lvl2pPr>
      <a:lvl3pPr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a:defRPr>
      </a:lvl3pPr>
      <a:lvl4pPr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a:defRPr>
      </a:lvl4pPr>
      <a:lvl5pPr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a:defRPr>
      </a:lvl5pPr>
      <a:lvl6pPr marL="366629"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charset="0"/>
        </a:defRPr>
      </a:lvl6pPr>
      <a:lvl7pPr marL="733257"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charset="0"/>
        </a:defRPr>
      </a:lvl7pPr>
      <a:lvl8pPr marL="1099886"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charset="0"/>
        </a:defRPr>
      </a:lvl8pPr>
      <a:lvl9pPr marL="1466515" algn="ctr" rtl="0" eaLnBrk="1" fontAlgn="base" hangingPunct="1">
        <a:spcBef>
          <a:spcPct val="0"/>
        </a:spcBef>
        <a:spcAft>
          <a:spcPct val="0"/>
        </a:spcAft>
        <a:defRPr sz="6700">
          <a:solidFill>
            <a:schemeClr val="tx1"/>
          </a:solidFill>
          <a:latin typeface="Gill Sans" charset="0"/>
          <a:ea typeface="ヒラギノ角ゴ ProN W3" charset="0"/>
          <a:cs typeface="ヒラギノ角ゴ ProN W3" charset="0"/>
          <a:sym typeface="Gill Sans" charset="0"/>
        </a:defRPr>
      </a:lvl9pPr>
    </p:titleStyle>
    <p:bodyStyle>
      <a:lvl1pPr marL="712788" indent="-457200" algn="l" rtl="0" eaLnBrk="1" fontAlgn="base" hangingPunct="1">
        <a:spcBef>
          <a:spcPts val="1925"/>
        </a:spcBef>
        <a:spcAft>
          <a:spcPct val="0"/>
        </a:spcAft>
        <a:buSzPct val="171000"/>
        <a:buFont typeface="Gill Sans"/>
        <a:buChar char="•"/>
        <a:defRPr sz="3400">
          <a:solidFill>
            <a:schemeClr val="tx1"/>
          </a:solidFill>
          <a:latin typeface="+mn-lt"/>
          <a:ea typeface="+mn-ea"/>
          <a:cs typeface="+mn-cs"/>
          <a:sym typeface="Gill Sans"/>
        </a:defRPr>
      </a:lvl1pPr>
      <a:lvl2pPr marL="1068388" indent="-457200" algn="l" rtl="0" eaLnBrk="1" fontAlgn="base" hangingPunct="1">
        <a:spcBef>
          <a:spcPts val="1925"/>
        </a:spcBef>
        <a:spcAft>
          <a:spcPct val="0"/>
        </a:spcAft>
        <a:buSzPct val="171000"/>
        <a:buFont typeface="Gill Sans"/>
        <a:buChar char="•"/>
        <a:defRPr sz="3400">
          <a:solidFill>
            <a:schemeClr val="tx1"/>
          </a:solidFill>
          <a:latin typeface="+mn-lt"/>
          <a:ea typeface="+mn-ea"/>
          <a:cs typeface="+mn-cs"/>
          <a:sym typeface="Gill Sans"/>
        </a:defRPr>
      </a:lvl2pPr>
      <a:lvl3pPr marL="1425575" indent="-457200" algn="l" rtl="0" eaLnBrk="1" fontAlgn="base" hangingPunct="1">
        <a:spcBef>
          <a:spcPts val="1925"/>
        </a:spcBef>
        <a:spcAft>
          <a:spcPct val="0"/>
        </a:spcAft>
        <a:buSzPct val="171000"/>
        <a:buFont typeface="Gill Sans"/>
        <a:buChar char="•"/>
        <a:defRPr sz="3400">
          <a:solidFill>
            <a:schemeClr val="tx1"/>
          </a:solidFill>
          <a:latin typeface="+mn-lt"/>
          <a:ea typeface="+mn-ea"/>
          <a:cs typeface="+mn-cs"/>
          <a:sym typeface="Gill Sans"/>
        </a:defRPr>
      </a:lvl3pPr>
      <a:lvl4pPr marL="1781175" indent="-457200" algn="l" rtl="0" eaLnBrk="1" fontAlgn="base" hangingPunct="1">
        <a:spcBef>
          <a:spcPts val="1925"/>
        </a:spcBef>
        <a:spcAft>
          <a:spcPct val="0"/>
        </a:spcAft>
        <a:buSzPct val="171000"/>
        <a:buFont typeface="Gill Sans"/>
        <a:buChar char="•"/>
        <a:defRPr sz="3400">
          <a:solidFill>
            <a:schemeClr val="tx1"/>
          </a:solidFill>
          <a:latin typeface="+mn-lt"/>
          <a:ea typeface="+mn-ea"/>
          <a:cs typeface="+mn-cs"/>
          <a:sym typeface="Gill Sans"/>
        </a:defRPr>
      </a:lvl4pPr>
      <a:lvl5pPr marL="2138363" indent="-457200" algn="l" rtl="0" eaLnBrk="1" fontAlgn="base" hangingPunct="1">
        <a:spcBef>
          <a:spcPts val="1925"/>
        </a:spcBef>
        <a:spcAft>
          <a:spcPct val="0"/>
        </a:spcAft>
        <a:buSzPct val="171000"/>
        <a:buFont typeface="Gill Sans"/>
        <a:buChar char="•"/>
        <a:defRPr sz="3400">
          <a:solidFill>
            <a:schemeClr val="tx1"/>
          </a:solidFill>
          <a:latin typeface="+mn-lt"/>
          <a:ea typeface="+mn-ea"/>
          <a:cs typeface="+mn-cs"/>
          <a:sym typeface="Gill Sans"/>
        </a:defRPr>
      </a:lvl5pPr>
      <a:lvl6pPr marL="2505296" indent="-458286" algn="l" rtl="0" eaLnBrk="1" fontAlgn="base" hangingPunct="1">
        <a:spcBef>
          <a:spcPts val="1925"/>
        </a:spcBef>
        <a:spcAft>
          <a:spcPct val="0"/>
        </a:spcAft>
        <a:buSzPct val="171000"/>
        <a:buFont typeface="Gill Sans" charset="0"/>
        <a:buChar char="•"/>
        <a:defRPr sz="3400">
          <a:solidFill>
            <a:schemeClr val="tx1"/>
          </a:solidFill>
          <a:latin typeface="+mn-lt"/>
          <a:ea typeface="+mn-ea"/>
          <a:cs typeface="+mn-cs"/>
          <a:sym typeface="Gill Sans" charset="0"/>
        </a:defRPr>
      </a:lvl6pPr>
      <a:lvl7pPr marL="2871925" indent="-458286" algn="l" rtl="0" eaLnBrk="1" fontAlgn="base" hangingPunct="1">
        <a:spcBef>
          <a:spcPts val="1925"/>
        </a:spcBef>
        <a:spcAft>
          <a:spcPct val="0"/>
        </a:spcAft>
        <a:buSzPct val="171000"/>
        <a:buFont typeface="Gill Sans" charset="0"/>
        <a:buChar char="•"/>
        <a:defRPr sz="3400">
          <a:solidFill>
            <a:schemeClr val="tx1"/>
          </a:solidFill>
          <a:latin typeface="+mn-lt"/>
          <a:ea typeface="+mn-ea"/>
          <a:cs typeface="+mn-cs"/>
          <a:sym typeface="Gill Sans" charset="0"/>
        </a:defRPr>
      </a:lvl7pPr>
      <a:lvl8pPr marL="3238553" indent="-458286" algn="l" rtl="0" eaLnBrk="1" fontAlgn="base" hangingPunct="1">
        <a:spcBef>
          <a:spcPts val="1925"/>
        </a:spcBef>
        <a:spcAft>
          <a:spcPct val="0"/>
        </a:spcAft>
        <a:buSzPct val="171000"/>
        <a:buFont typeface="Gill Sans" charset="0"/>
        <a:buChar char="•"/>
        <a:defRPr sz="3400">
          <a:solidFill>
            <a:schemeClr val="tx1"/>
          </a:solidFill>
          <a:latin typeface="+mn-lt"/>
          <a:ea typeface="+mn-ea"/>
          <a:cs typeface="+mn-cs"/>
          <a:sym typeface="Gill Sans" charset="0"/>
        </a:defRPr>
      </a:lvl8pPr>
      <a:lvl9pPr marL="3605182" indent="-458286" algn="l" rtl="0" eaLnBrk="1" fontAlgn="base" hangingPunct="1">
        <a:spcBef>
          <a:spcPts val="1925"/>
        </a:spcBef>
        <a:spcAft>
          <a:spcPct val="0"/>
        </a:spcAft>
        <a:buSzPct val="171000"/>
        <a:buFont typeface="Gill Sans" charset="0"/>
        <a:buChar char="•"/>
        <a:defRPr sz="3400">
          <a:solidFill>
            <a:schemeClr val="tx1"/>
          </a:solidFill>
          <a:latin typeface="+mn-lt"/>
          <a:ea typeface="+mn-ea"/>
          <a:cs typeface="+mn-cs"/>
          <a:sym typeface="Gill Sans" charset="0"/>
        </a:defRPr>
      </a:lvl9pPr>
    </p:bodyStyle>
    <p:otherStyle>
      <a:defPPr>
        <a:defRPr lang="es-ES"/>
      </a:defPPr>
      <a:lvl1pPr marL="0" algn="l" defTabSz="366629" rtl="0" eaLnBrk="1" latinLnBrk="0" hangingPunct="1">
        <a:defRPr sz="1400" kern="1200">
          <a:solidFill>
            <a:schemeClr val="tx1"/>
          </a:solidFill>
          <a:latin typeface="+mn-lt"/>
          <a:ea typeface="+mn-ea"/>
          <a:cs typeface="+mn-cs"/>
        </a:defRPr>
      </a:lvl1pPr>
      <a:lvl2pPr marL="366629" algn="l" defTabSz="366629" rtl="0" eaLnBrk="1" latinLnBrk="0" hangingPunct="1">
        <a:defRPr sz="1400" kern="1200">
          <a:solidFill>
            <a:schemeClr val="tx1"/>
          </a:solidFill>
          <a:latin typeface="+mn-lt"/>
          <a:ea typeface="+mn-ea"/>
          <a:cs typeface="+mn-cs"/>
        </a:defRPr>
      </a:lvl2pPr>
      <a:lvl3pPr marL="733257" algn="l" defTabSz="366629" rtl="0" eaLnBrk="1" latinLnBrk="0" hangingPunct="1">
        <a:defRPr sz="1400" kern="1200">
          <a:solidFill>
            <a:schemeClr val="tx1"/>
          </a:solidFill>
          <a:latin typeface="+mn-lt"/>
          <a:ea typeface="+mn-ea"/>
          <a:cs typeface="+mn-cs"/>
        </a:defRPr>
      </a:lvl3pPr>
      <a:lvl4pPr marL="1099886" algn="l" defTabSz="366629" rtl="0" eaLnBrk="1" latinLnBrk="0" hangingPunct="1">
        <a:defRPr sz="1400" kern="1200">
          <a:solidFill>
            <a:schemeClr val="tx1"/>
          </a:solidFill>
          <a:latin typeface="+mn-lt"/>
          <a:ea typeface="+mn-ea"/>
          <a:cs typeface="+mn-cs"/>
        </a:defRPr>
      </a:lvl4pPr>
      <a:lvl5pPr marL="1466515" algn="l" defTabSz="366629" rtl="0" eaLnBrk="1" latinLnBrk="0" hangingPunct="1">
        <a:defRPr sz="1400" kern="1200">
          <a:solidFill>
            <a:schemeClr val="tx1"/>
          </a:solidFill>
          <a:latin typeface="+mn-lt"/>
          <a:ea typeface="+mn-ea"/>
          <a:cs typeface="+mn-cs"/>
        </a:defRPr>
      </a:lvl5pPr>
      <a:lvl6pPr marL="1833143" algn="l" defTabSz="366629" rtl="0" eaLnBrk="1" latinLnBrk="0" hangingPunct="1">
        <a:defRPr sz="1400" kern="1200">
          <a:solidFill>
            <a:schemeClr val="tx1"/>
          </a:solidFill>
          <a:latin typeface="+mn-lt"/>
          <a:ea typeface="+mn-ea"/>
          <a:cs typeface="+mn-cs"/>
        </a:defRPr>
      </a:lvl6pPr>
      <a:lvl7pPr marL="2199772" algn="l" defTabSz="366629" rtl="0" eaLnBrk="1" latinLnBrk="0" hangingPunct="1">
        <a:defRPr sz="1400" kern="1200">
          <a:solidFill>
            <a:schemeClr val="tx1"/>
          </a:solidFill>
          <a:latin typeface="+mn-lt"/>
          <a:ea typeface="+mn-ea"/>
          <a:cs typeface="+mn-cs"/>
        </a:defRPr>
      </a:lvl7pPr>
      <a:lvl8pPr marL="2566401" algn="l" defTabSz="366629" rtl="0" eaLnBrk="1" latinLnBrk="0" hangingPunct="1">
        <a:defRPr sz="1400" kern="1200">
          <a:solidFill>
            <a:schemeClr val="tx1"/>
          </a:solidFill>
          <a:latin typeface="+mn-lt"/>
          <a:ea typeface="+mn-ea"/>
          <a:cs typeface="+mn-cs"/>
        </a:defRPr>
      </a:lvl8pPr>
      <a:lvl9pPr marL="2933029" algn="l" defTabSz="36662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534988" y="1765300"/>
            <a:ext cx="961866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5349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l">
              <a:defRPr sz="1000">
                <a:solidFill>
                  <a:srgbClr val="898989"/>
                </a:solidFill>
                <a:latin typeface="Gill Sans" charset="0"/>
                <a:ea typeface="ヒラギノ角ゴ ProN W3" charset="0"/>
                <a:cs typeface="ヒラギノ角ゴ ProN W3" charset="0"/>
                <a:sym typeface="Gill Sans" charset="0"/>
              </a:defRPr>
            </a:lvl1pPr>
          </a:lstStyle>
          <a:p>
            <a:pPr>
              <a:defRPr/>
            </a:pPr>
            <a:endParaRPr lang="es-ES"/>
          </a:p>
        </p:txBody>
      </p:sp>
      <p:sp>
        <p:nvSpPr>
          <p:cNvPr id="5" name="4 Marcador de pie de página"/>
          <p:cNvSpPr>
            <a:spLocks noGrp="1"/>
          </p:cNvSpPr>
          <p:nvPr>
            <p:ph type="ftr" sz="quarter" idx="3"/>
          </p:nvPr>
        </p:nvSpPr>
        <p:spPr>
          <a:xfrm>
            <a:off x="3651250" y="7010400"/>
            <a:ext cx="3386138" cy="401638"/>
          </a:xfrm>
          <a:prstGeom prst="rect">
            <a:avLst/>
          </a:prstGeom>
        </p:spPr>
        <p:txBody>
          <a:bodyPr vert="horz" lIns="73326" tIns="36663" rIns="73326" bIns="36663" rtlCol="0" anchor="ctr"/>
          <a:lstStyle>
            <a:lvl1pPr algn="ctr">
              <a:defRPr sz="1000">
                <a:solidFill>
                  <a:schemeClr val="tx1">
                    <a:tint val="75000"/>
                  </a:schemeClr>
                </a:solidFill>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6" name="5 Marcador de número de diapositiva"/>
          <p:cNvSpPr>
            <a:spLocks noGrp="1"/>
          </p:cNvSpPr>
          <p:nvPr>
            <p:ph type="sldNum" sz="quarter" idx="4"/>
          </p:nvPr>
        </p:nvSpPr>
        <p:spPr>
          <a:xfrm>
            <a:off x="76596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r">
              <a:defRPr sz="1000">
                <a:solidFill>
                  <a:srgbClr val="898989"/>
                </a:solidFill>
              </a:defRPr>
            </a:lvl1pPr>
          </a:lstStyle>
          <a:p>
            <a:fld id="{97E71A44-DFBC-40CC-8787-0DF8DD101A86}" type="slidenum">
              <a:rPr lang="es-ES" altLang="es-ES"/>
              <a:pPr/>
              <a:t>‹Nº›</a:t>
            </a:fld>
            <a:endParaRPr lang="es-ES" altLang="es-ES"/>
          </a:p>
        </p:txBody>
      </p:sp>
    </p:spTree>
    <p:extLst>
      <p:ext uri="{BB962C8B-B14F-4D97-AF65-F5344CB8AC3E}">
        <p14:creationId xmlns:p14="http://schemas.microsoft.com/office/powerpoint/2010/main" val="1983273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rtl="0" eaLnBrk="1" fontAlgn="base" hangingPunct="1">
        <a:spcBef>
          <a:spcPct val="0"/>
        </a:spcBef>
        <a:spcAft>
          <a:spcPct val="0"/>
        </a:spcAft>
        <a:defRPr sz="3500" kern="1200">
          <a:solidFill>
            <a:schemeClr val="tx1"/>
          </a:solidFill>
          <a:latin typeface="+mj-lt"/>
          <a:ea typeface="MS PGothic" pitchFamily="34" charset="-128"/>
          <a:cs typeface="ＭＳ Ｐゴシック" charset="0"/>
        </a:defRPr>
      </a:lvl1pPr>
      <a:lvl2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2pPr>
      <a:lvl3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3pPr>
      <a:lvl4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4pPr>
      <a:lvl5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5pPr>
      <a:lvl6pPr marL="366629" algn="ctr" rtl="0" eaLnBrk="1" fontAlgn="base" hangingPunct="1">
        <a:spcBef>
          <a:spcPct val="0"/>
        </a:spcBef>
        <a:spcAft>
          <a:spcPct val="0"/>
        </a:spcAft>
        <a:defRPr sz="3500">
          <a:solidFill>
            <a:schemeClr val="tx1"/>
          </a:solidFill>
          <a:latin typeface="Calibri" pitchFamily="34" charset="0"/>
        </a:defRPr>
      </a:lvl6pPr>
      <a:lvl7pPr marL="733257" algn="ctr" rtl="0" eaLnBrk="1" fontAlgn="base" hangingPunct="1">
        <a:spcBef>
          <a:spcPct val="0"/>
        </a:spcBef>
        <a:spcAft>
          <a:spcPct val="0"/>
        </a:spcAft>
        <a:defRPr sz="3500">
          <a:solidFill>
            <a:schemeClr val="tx1"/>
          </a:solidFill>
          <a:latin typeface="Calibri" pitchFamily="34" charset="0"/>
        </a:defRPr>
      </a:lvl7pPr>
      <a:lvl8pPr marL="1099886" algn="ctr" rtl="0" eaLnBrk="1" fontAlgn="base" hangingPunct="1">
        <a:spcBef>
          <a:spcPct val="0"/>
        </a:spcBef>
        <a:spcAft>
          <a:spcPct val="0"/>
        </a:spcAft>
        <a:defRPr sz="3500">
          <a:solidFill>
            <a:schemeClr val="tx1"/>
          </a:solidFill>
          <a:latin typeface="Calibri" pitchFamily="34" charset="0"/>
        </a:defRPr>
      </a:lvl8pPr>
      <a:lvl9pPr marL="1466515" algn="ctr" rtl="0" eaLnBrk="1" fontAlgn="base" hangingPunct="1">
        <a:spcBef>
          <a:spcPct val="0"/>
        </a:spcBef>
        <a:spcAft>
          <a:spcPct val="0"/>
        </a:spcAft>
        <a:defRPr sz="3500">
          <a:solidFill>
            <a:schemeClr val="tx1"/>
          </a:solidFill>
          <a:latin typeface="Calibri" pitchFamily="34" charset="0"/>
        </a:defRPr>
      </a:lvl9pPr>
    </p:titleStyle>
    <p:bodyStyle>
      <a:lvl1pPr marL="274638" indent="-274638" algn="l"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ＭＳ Ｐゴシック" charset="0"/>
        </a:defRPr>
      </a:lvl1pPr>
      <a:lvl2pPr marL="595313" indent="-228600" algn="l" rtl="0" eaLnBrk="1" fontAlgn="base" hangingPunct="1">
        <a:spcBef>
          <a:spcPct val="20000"/>
        </a:spcBef>
        <a:spcAft>
          <a:spcPct val="0"/>
        </a:spcAft>
        <a:buFont typeface="Arial" panose="020B0604020202020204" pitchFamily="34" charset="0"/>
        <a:buChar char="–"/>
        <a:defRPr sz="2200" kern="1200">
          <a:solidFill>
            <a:schemeClr val="tx1"/>
          </a:solidFill>
          <a:latin typeface="+mn-lt"/>
          <a:ea typeface="MS PGothic" pitchFamily="34" charset="-128"/>
          <a:cs typeface="+mn-cs"/>
        </a:defRPr>
      </a:lvl2pPr>
      <a:lvl3pPr marL="915988" indent="-182563" algn="l"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S PGothic" pitchFamily="34" charset="-128"/>
          <a:cs typeface="+mn-cs"/>
        </a:defRPr>
      </a:lvl3pPr>
      <a:lvl4pPr marL="1282700" indent="-182563"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1649413" indent="-182563"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5pPr>
      <a:lvl6pPr marL="2016458"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83086"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9715"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16344"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s-ES"/>
      </a:defPPr>
      <a:lvl1pPr marL="0" algn="l" defTabSz="733257" rtl="0" eaLnBrk="1" latinLnBrk="0" hangingPunct="1">
        <a:defRPr sz="1400" kern="1200">
          <a:solidFill>
            <a:schemeClr val="tx1"/>
          </a:solidFill>
          <a:latin typeface="+mn-lt"/>
          <a:ea typeface="+mn-ea"/>
          <a:cs typeface="+mn-cs"/>
        </a:defRPr>
      </a:lvl1pPr>
      <a:lvl2pPr marL="366629" algn="l" defTabSz="733257" rtl="0" eaLnBrk="1" latinLnBrk="0" hangingPunct="1">
        <a:defRPr sz="1400" kern="1200">
          <a:solidFill>
            <a:schemeClr val="tx1"/>
          </a:solidFill>
          <a:latin typeface="+mn-lt"/>
          <a:ea typeface="+mn-ea"/>
          <a:cs typeface="+mn-cs"/>
        </a:defRPr>
      </a:lvl2pPr>
      <a:lvl3pPr marL="733257" algn="l" defTabSz="733257" rtl="0" eaLnBrk="1" latinLnBrk="0" hangingPunct="1">
        <a:defRPr sz="1400" kern="1200">
          <a:solidFill>
            <a:schemeClr val="tx1"/>
          </a:solidFill>
          <a:latin typeface="+mn-lt"/>
          <a:ea typeface="+mn-ea"/>
          <a:cs typeface="+mn-cs"/>
        </a:defRPr>
      </a:lvl3pPr>
      <a:lvl4pPr marL="1099886" algn="l" defTabSz="733257" rtl="0" eaLnBrk="1" latinLnBrk="0" hangingPunct="1">
        <a:defRPr sz="1400" kern="1200">
          <a:solidFill>
            <a:schemeClr val="tx1"/>
          </a:solidFill>
          <a:latin typeface="+mn-lt"/>
          <a:ea typeface="+mn-ea"/>
          <a:cs typeface="+mn-cs"/>
        </a:defRPr>
      </a:lvl4pPr>
      <a:lvl5pPr marL="1466515" algn="l" defTabSz="733257" rtl="0" eaLnBrk="1" latinLnBrk="0" hangingPunct="1">
        <a:defRPr sz="1400" kern="1200">
          <a:solidFill>
            <a:schemeClr val="tx1"/>
          </a:solidFill>
          <a:latin typeface="+mn-lt"/>
          <a:ea typeface="+mn-ea"/>
          <a:cs typeface="+mn-cs"/>
        </a:defRPr>
      </a:lvl5pPr>
      <a:lvl6pPr marL="1833143" algn="l" defTabSz="733257" rtl="0" eaLnBrk="1" latinLnBrk="0" hangingPunct="1">
        <a:defRPr sz="1400" kern="1200">
          <a:solidFill>
            <a:schemeClr val="tx1"/>
          </a:solidFill>
          <a:latin typeface="+mn-lt"/>
          <a:ea typeface="+mn-ea"/>
          <a:cs typeface="+mn-cs"/>
        </a:defRPr>
      </a:lvl6pPr>
      <a:lvl7pPr marL="2199772" algn="l" defTabSz="733257" rtl="0" eaLnBrk="1" latinLnBrk="0" hangingPunct="1">
        <a:defRPr sz="1400" kern="1200">
          <a:solidFill>
            <a:schemeClr val="tx1"/>
          </a:solidFill>
          <a:latin typeface="+mn-lt"/>
          <a:ea typeface="+mn-ea"/>
          <a:cs typeface="+mn-cs"/>
        </a:defRPr>
      </a:lvl7pPr>
      <a:lvl8pPr marL="2566401" algn="l" defTabSz="733257" rtl="0" eaLnBrk="1" latinLnBrk="0" hangingPunct="1">
        <a:defRPr sz="1400" kern="1200">
          <a:solidFill>
            <a:schemeClr val="tx1"/>
          </a:solidFill>
          <a:latin typeface="+mn-lt"/>
          <a:ea typeface="+mn-ea"/>
          <a:cs typeface="+mn-cs"/>
        </a:defRPr>
      </a:lvl8pPr>
      <a:lvl9pPr marL="2933029" algn="l" defTabSz="733257"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ctr" anchorCtr="0" compatLnSpc="1">
            <a:prstTxWarp prst="textNoShape">
              <a:avLst/>
            </a:prstTxWarp>
          </a:bodyPr>
          <a:lstStyle/>
          <a:p>
            <a:pPr lvl="0"/>
            <a:r>
              <a:rPr lang="es-ES" altLang="es-ES"/>
              <a:t>Haga clic para modificar el estilo de título del patrón</a:t>
            </a:r>
          </a:p>
        </p:txBody>
      </p:sp>
      <p:sp>
        <p:nvSpPr>
          <p:cNvPr id="2051" name="2 Marcador de texto"/>
          <p:cNvSpPr>
            <a:spLocks noGrp="1"/>
          </p:cNvSpPr>
          <p:nvPr>
            <p:ph type="body" idx="1"/>
          </p:nvPr>
        </p:nvSpPr>
        <p:spPr bwMode="auto">
          <a:xfrm>
            <a:off x="534988" y="1765300"/>
            <a:ext cx="961866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326" tIns="36663" rIns="73326" bIns="36663"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5349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l">
              <a:defRPr sz="1000">
                <a:solidFill>
                  <a:srgbClr val="898989"/>
                </a:solidFill>
                <a:latin typeface="Gill Sans" charset="0"/>
                <a:ea typeface="ヒラギノ角ゴ ProN W3" charset="0"/>
                <a:cs typeface="ヒラギノ角ゴ ProN W3" charset="0"/>
                <a:sym typeface="Gill Sans" charset="0"/>
              </a:defRPr>
            </a:lvl1pPr>
          </a:lstStyle>
          <a:p>
            <a:pPr>
              <a:defRPr/>
            </a:pPr>
            <a:endParaRPr lang="es-ES"/>
          </a:p>
        </p:txBody>
      </p:sp>
      <p:sp>
        <p:nvSpPr>
          <p:cNvPr id="5" name="4 Marcador de pie de página"/>
          <p:cNvSpPr>
            <a:spLocks noGrp="1"/>
          </p:cNvSpPr>
          <p:nvPr>
            <p:ph type="ftr" sz="quarter" idx="3"/>
          </p:nvPr>
        </p:nvSpPr>
        <p:spPr>
          <a:xfrm>
            <a:off x="3651250" y="7010400"/>
            <a:ext cx="3386138" cy="401638"/>
          </a:xfrm>
          <a:prstGeom prst="rect">
            <a:avLst/>
          </a:prstGeom>
        </p:spPr>
        <p:txBody>
          <a:bodyPr vert="horz" lIns="73326" tIns="36663" rIns="73326" bIns="36663" rtlCol="0" anchor="ctr"/>
          <a:lstStyle>
            <a:lvl1pPr algn="ctr">
              <a:defRPr sz="1000">
                <a:solidFill>
                  <a:schemeClr val="tx1">
                    <a:tint val="75000"/>
                  </a:schemeClr>
                </a:solidFill>
                <a:latin typeface="Gill Sans" pitchFamily="-84" charset="0"/>
                <a:ea typeface="ヒラギノ角ゴ ProN W3" pitchFamily="-84" charset="-128"/>
                <a:cs typeface="+mn-cs"/>
                <a:sym typeface="Gill Sans" pitchFamily="-84" charset="0"/>
              </a:defRPr>
            </a:lvl1pPr>
          </a:lstStyle>
          <a:p>
            <a:pPr>
              <a:defRPr/>
            </a:pPr>
            <a:endParaRPr lang="es-ES"/>
          </a:p>
        </p:txBody>
      </p:sp>
      <p:sp>
        <p:nvSpPr>
          <p:cNvPr id="6" name="5 Marcador de número de diapositiva"/>
          <p:cNvSpPr>
            <a:spLocks noGrp="1"/>
          </p:cNvSpPr>
          <p:nvPr>
            <p:ph type="sldNum" sz="quarter" idx="4"/>
          </p:nvPr>
        </p:nvSpPr>
        <p:spPr>
          <a:xfrm>
            <a:off x="7659688" y="7010400"/>
            <a:ext cx="2493962" cy="401638"/>
          </a:xfrm>
          <a:prstGeom prst="rect">
            <a:avLst/>
          </a:prstGeom>
        </p:spPr>
        <p:txBody>
          <a:bodyPr vert="horz" wrap="square" lIns="73326" tIns="36663" rIns="73326" bIns="36663" numCol="1" anchor="ctr" anchorCtr="0" compatLnSpc="1">
            <a:prstTxWarp prst="textNoShape">
              <a:avLst/>
            </a:prstTxWarp>
          </a:bodyPr>
          <a:lstStyle>
            <a:lvl1pPr algn="r">
              <a:defRPr sz="1000">
                <a:solidFill>
                  <a:srgbClr val="898989"/>
                </a:solidFill>
              </a:defRPr>
            </a:lvl1pPr>
          </a:lstStyle>
          <a:p>
            <a:fld id="{88DEA216-1EF9-4BB5-BEB8-AA6B379A5353}" type="slidenum">
              <a:rPr lang="es-ES" altLang="es-ES"/>
              <a:pPr/>
              <a:t>‹Nº›</a:t>
            </a:fld>
            <a:endParaRPr lang="es-ES" altLang="es-ES"/>
          </a:p>
        </p:txBody>
      </p:sp>
    </p:spTree>
    <p:extLst>
      <p:ext uri="{BB962C8B-B14F-4D97-AF65-F5344CB8AC3E}">
        <p14:creationId xmlns:p14="http://schemas.microsoft.com/office/powerpoint/2010/main" val="176518265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rtl="0" eaLnBrk="1" fontAlgn="base" hangingPunct="1">
        <a:spcBef>
          <a:spcPct val="0"/>
        </a:spcBef>
        <a:spcAft>
          <a:spcPct val="0"/>
        </a:spcAft>
        <a:defRPr sz="3500" kern="1200">
          <a:solidFill>
            <a:schemeClr val="tx1"/>
          </a:solidFill>
          <a:latin typeface="+mj-lt"/>
          <a:ea typeface="MS PGothic" pitchFamily="34" charset="-128"/>
          <a:cs typeface="ＭＳ Ｐゴシック" charset="0"/>
        </a:defRPr>
      </a:lvl1pPr>
      <a:lvl2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2pPr>
      <a:lvl3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3pPr>
      <a:lvl4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4pPr>
      <a:lvl5pPr algn="ctr" rtl="0" eaLnBrk="1" fontAlgn="base" hangingPunct="1">
        <a:spcBef>
          <a:spcPct val="0"/>
        </a:spcBef>
        <a:spcAft>
          <a:spcPct val="0"/>
        </a:spcAft>
        <a:defRPr sz="3500">
          <a:solidFill>
            <a:schemeClr val="tx1"/>
          </a:solidFill>
          <a:latin typeface="Calibri" pitchFamily="34" charset="0"/>
          <a:ea typeface="MS PGothic" pitchFamily="34" charset="-128"/>
          <a:cs typeface="ＭＳ Ｐゴシック" charset="0"/>
        </a:defRPr>
      </a:lvl5pPr>
      <a:lvl6pPr marL="366629" algn="ctr" rtl="0" eaLnBrk="1" fontAlgn="base" hangingPunct="1">
        <a:spcBef>
          <a:spcPct val="0"/>
        </a:spcBef>
        <a:spcAft>
          <a:spcPct val="0"/>
        </a:spcAft>
        <a:defRPr sz="3500">
          <a:solidFill>
            <a:schemeClr val="tx1"/>
          </a:solidFill>
          <a:latin typeface="Calibri" pitchFamily="34" charset="0"/>
        </a:defRPr>
      </a:lvl6pPr>
      <a:lvl7pPr marL="733257" algn="ctr" rtl="0" eaLnBrk="1" fontAlgn="base" hangingPunct="1">
        <a:spcBef>
          <a:spcPct val="0"/>
        </a:spcBef>
        <a:spcAft>
          <a:spcPct val="0"/>
        </a:spcAft>
        <a:defRPr sz="3500">
          <a:solidFill>
            <a:schemeClr val="tx1"/>
          </a:solidFill>
          <a:latin typeface="Calibri" pitchFamily="34" charset="0"/>
        </a:defRPr>
      </a:lvl7pPr>
      <a:lvl8pPr marL="1099886" algn="ctr" rtl="0" eaLnBrk="1" fontAlgn="base" hangingPunct="1">
        <a:spcBef>
          <a:spcPct val="0"/>
        </a:spcBef>
        <a:spcAft>
          <a:spcPct val="0"/>
        </a:spcAft>
        <a:defRPr sz="3500">
          <a:solidFill>
            <a:schemeClr val="tx1"/>
          </a:solidFill>
          <a:latin typeface="Calibri" pitchFamily="34" charset="0"/>
        </a:defRPr>
      </a:lvl8pPr>
      <a:lvl9pPr marL="1466515" algn="ctr" rtl="0" eaLnBrk="1" fontAlgn="base" hangingPunct="1">
        <a:spcBef>
          <a:spcPct val="0"/>
        </a:spcBef>
        <a:spcAft>
          <a:spcPct val="0"/>
        </a:spcAft>
        <a:defRPr sz="3500">
          <a:solidFill>
            <a:schemeClr val="tx1"/>
          </a:solidFill>
          <a:latin typeface="Calibri" pitchFamily="34" charset="0"/>
        </a:defRPr>
      </a:lvl9pPr>
    </p:titleStyle>
    <p:bodyStyle>
      <a:lvl1pPr marL="274638" indent="-274638" algn="l"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ＭＳ Ｐゴシック" charset="0"/>
        </a:defRPr>
      </a:lvl1pPr>
      <a:lvl2pPr marL="595313" indent="-228600" algn="l" rtl="0" eaLnBrk="1" fontAlgn="base" hangingPunct="1">
        <a:spcBef>
          <a:spcPct val="20000"/>
        </a:spcBef>
        <a:spcAft>
          <a:spcPct val="0"/>
        </a:spcAft>
        <a:buFont typeface="Arial" panose="020B0604020202020204" pitchFamily="34" charset="0"/>
        <a:buChar char="–"/>
        <a:defRPr sz="2200" kern="1200">
          <a:solidFill>
            <a:schemeClr val="tx1"/>
          </a:solidFill>
          <a:latin typeface="+mn-lt"/>
          <a:ea typeface="MS PGothic" pitchFamily="34" charset="-128"/>
          <a:cs typeface="+mn-cs"/>
        </a:defRPr>
      </a:lvl2pPr>
      <a:lvl3pPr marL="915988" indent="-182563" algn="l"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S PGothic" pitchFamily="34" charset="-128"/>
          <a:cs typeface="+mn-cs"/>
        </a:defRPr>
      </a:lvl3pPr>
      <a:lvl4pPr marL="1282700" indent="-182563"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1649413" indent="-182563"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5pPr>
      <a:lvl6pPr marL="2016458"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83086"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9715"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16344" indent="-183314" algn="l" defTabSz="73325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s-ES"/>
      </a:defPPr>
      <a:lvl1pPr marL="0" algn="l" defTabSz="733257" rtl="0" eaLnBrk="1" latinLnBrk="0" hangingPunct="1">
        <a:defRPr sz="1400" kern="1200">
          <a:solidFill>
            <a:schemeClr val="tx1"/>
          </a:solidFill>
          <a:latin typeface="+mn-lt"/>
          <a:ea typeface="+mn-ea"/>
          <a:cs typeface="+mn-cs"/>
        </a:defRPr>
      </a:lvl1pPr>
      <a:lvl2pPr marL="366629" algn="l" defTabSz="733257" rtl="0" eaLnBrk="1" latinLnBrk="0" hangingPunct="1">
        <a:defRPr sz="1400" kern="1200">
          <a:solidFill>
            <a:schemeClr val="tx1"/>
          </a:solidFill>
          <a:latin typeface="+mn-lt"/>
          <a:ea typeface="+mn-ea"/>
          <a:cs typeface="+mn-cs"/>
        </a:defRPr>
      </a:lvl2pPr>
      <a:lvl3pPr marL="733257" algn="l" defTabSz="733257" rtl="0" eaLnBrk="1" latinLnBrk="0" hangingPunct="1">
        <a:defRPr sz="1400" kern="1200">
          <a:solidFill>
            <a:schemeClr val="tx1"/>
          </a:solidFill>
          <a:latin typeface="+mn-lt"/>
          <a:ea typeface="+mn-ea"/>
          <a:cs typeface="+mn-cs"/>
        </a:defRPr>
      </a:lvl3pPr>
      <a:lvl4pPr marL="1099886" algn="l" defTabSz="733257" rtl="0" eaLnBrk="1" latinLnBrk="0" hangingPunct="1">
        <a:defRPr sz="1400" kern="1200">
          <a:solidFill>
            <a:schemeClr val="tx1"/>
          </a:solidFill>
          <a:latin typeface="+mn-lt"/>
          <a:ea typeface="+mn-ea"/>
          <a:cs typeface="+mn-cs"/>
        </a:defRPr>
      </a:lvl4pPr>
      <a:lvl5pPr marL="1466515" algn="l" defTabSz="733257" rtl="0" eaLnBrk="1" latinLnBrk="0" hangingPunct="1">
        <a:defRPr sz="1400" kern="1200">
          <a:solidFill>
            <a:schemeClr val="tx1"/>
          </a:solidFill>
          <a:latin typeface="+mn-lt"/>
          <a:ea typeface="+mn-ea"/>
          <a:cs typeface="+mn-cs"/>
        </a:defRPr>
      </a:lvl5pPr>
      <a:lvl6pPr marL="1833143" algn="l" defTabSz="733257" rtl="0" eaLnBrk="1" latinLnBrk="0" hangingPunct="1">
        <a:defRPr sz="1400" kern="1200">
          <a:solidFill>
            <a:schemeClr val="tx1"/>
          </a:solidFill>
          <a:latin typeface="+mn-lt"/>
          <a:ea typeface="+mn-ea"/>
          <a:cs typeface="+mn-cs"/>
        </a:defRPr>
      </a:lvl6pPr>
      <a:lvl7pPr marL="2199772" algn="l" defTabSz="733257" rtl="0" eaLnBrk="1" latinLnBrk="0" hangingPunct="1">
        <a:defRPr sz="1400" kern="1200">
          <a:solidFill>
            <a:schemeClr val="tx1"/>
          </a:solidFill>
          <a:latin typeface="+mn-lt"/>
          <a:ea typeface="+mn-ea"/>
          <a:cs typeface="+mn-cs"/>
        </a:defRPr>
      </a:lvl7pPr>
      <a:lvl8pPr marL="2566401" algn="l" defTabSz="733257" rtl="0" eaLnBrk="1" latinLnBrk="0" hangingPunct="1">
        <a:defRPr sz="1400" kern="1200">
          <a:solidFill>
            <a:schemeClr val="tx1"/>
          </a:solidFill>
          <a:latin typeface="+mn-lt"/>
          <a:ea typeface="+mn-ea"/>
          <a:cs typeface="+mn-cs"/>
        </a:defRPr>
      </a:lvl8pPr>
      <a:lvl9pPr marL="2933029" algn="l" defTabSz="73325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0.jp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dirty="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a:t>
            </a:fld>
            <a:endParaRPr lang="es-ES" altLang="es-ES" sz="2000" dirty="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56282" y="4183634"/>
            <a:ext cx="10744919" cy="2754730"/>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26832" y="6938364"/>
            <a:ext cx="10730797" cy="624485"/>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pic>
        <p:nvPicPr>
          <p:cNvPr id="3" name="Imagen 2">
            <a:extLst>
              <a:ext uri="{FF2B5EF4-FFF2-40B4-BE49-F238E27FC236}">
                <a16:creationId xmlns:a16="http://schemas.microsoft.com/office/drawing/2014/main" id="{1858C9AA-42A8-4EE8-858E-466DBDF6DF9E}"/>
              </a:ext>
            </a:extLst>
          </p:cNvPr>
          <p:cNvPicPr>
            <a:picLocks noChangeAspect="1"/>
          </p:cNvPicPr>
          <p:nvPr/>
        </p:nvPicPr>
        <p:blipFill>
          <a:blip r:embed="rId4"/>
          <a:stretch>
            <a:fillRect/>
          </a:stretch>
        </p:blipFill>
        <p:spPr>
          <a:xfrm>
            <a:off x="3322342" y="1013882"/>
            <a:ext cx="4032448" cy="3559631"/>
          </a:xfrm>
          <a:prstGeom prst="rect">
            <a:avLst/>
          </a:prstGeom>
        </p:spPr>
      </p:pic>
      <p:sp>
        <p:nvSpPr>
          <p:cNvPr id="5" name="CuadroTexto 4">
            <a:extLst>
              <a:ext uri="{FF2B5EF4-FFF2-40B4-BE49-F238E27FC236}">
                <a16:creationId xmlns:a16="http://schemas.microsoft.com/office/drawing/2014/main" id="{0639A7A3-9ED4-4D80-B045-8B270D789C23}"/>
              </a:ext>
            </a:extLst>
          </p:cNvPr>
          <p:cNvSpPr txBox="1"/>
          <p:nvPr/>
        </p:nvSpPr>
        <p:spPr>
          <a:xfrm>
            <a:off x="879823" y="5955020"/>
            <a:ext cx="9001000" cy="1138773"/>
          </a:xfrm>
          <a:prstGeom prst="rect">
            <a:avLst/>
          </a:prstGeom>
          <a:noFill/>
        </p:spPr>
        <p:txBody>
          <a:bodyPr wrap="square" rtlCol="0">
            <a:spAutoFit/>
          </a:bodyPr>
          <a:lstStyle/>
          <a:p>
            <a:r>
              <a:rPr lang="es-ES" b="1" dirty="0">
                <a:solidFill>
                  <a:srgbClr val="C00000"/>
                </a:solidFill>
              </a:rPr>
              <a:t>OPTIMIZACIONES ENERGÉTICAS EN EL TRATAMIENTO DEL AGUA</a:t>
            </a:r>
          </a:p>
        </p:txBody>
      </p:sp>
      <p:pic>
        <p:nvPicPr>
          <p:cNvPr id="6" name="Imagen 5">
            <a:extLst>
              <a:ext uri="{FF2B5EF4-FFF2-40B4-BE49-F238E27FC236}">
                <a16:creationId xmlns:a16="http://schemas.microsoft.com/office/drawing/2014/main" id="{17174DED-335F-400E-BA1B-6DD88935E0A6}"/>
              </a:ext>
            </a:extLst>
          </p:cNvPr>
          <p:cNvPicPr>
            <a:picLocks noChangeAspect="1"/>
          </p:cNvPicPr>
          <p:nvPr/>
        </p:nvPicPr>
        <p:blipFill>
          <a:blip r:embed="rId5"/>
          <a:stretch>
            <a:fillRect/>
          </a:stretch>
        </p:blipFill>
        <p:spPr>
          <a:xfrm>
            <a:off x="3264900" y="4504681"/>
            <a:ext cx="4102554" cy="1364976"/>
          </a:xfrm>
          <a:prstGeom prst="rect">
            <a:avLst/>
          </a:prstGeom>
        </p:spPr>
      </p:pic>
    </p:spTree>
    <p:extLst>
      <p:ext uri="{BB962C8B-B14F-4D97-AF65-F5344CB8AC3E}">
        <p14:creationId xmlns:p14="http://schemas.microsoft.com/office/powerpoint/2010/main" val="8686646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10</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973844" y="1247354"/>
            <a:ext cx="8319381" cy="5733628"/>
          </a:xfrm>
          <a:prstGeom prst="rect">
            <a:avLst/>
          </a:prstGeom>
        </p:spPr>
      </p:pic>
      <p:pic>
        <p:nvPicPr>
          <p:cNvPr id="10" name="Imagen 9">
            <a:extLst>
              <a:ext uri="{FF2B5EF4-FFF2-40B4-BE49-F238E27FC236}">
                <a16:creationId xmlns:a16="http://schemas.microsoft.com/office/drawing/2014/main" id="{8C1D17BF-F90D-4982-A15C-C46466B5863E}"/>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9626106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bwMode="auto">
          <a:xfrm>
            <a:off x="879823" y="3303477"/>
            <a:ext cx="6337374" cy="2031325"/>
          </a:xfrm>
          <a:prstGeom prst="rect">
            <a:avLst/>
          </a:prstGeom>
          <a:noFill/>
        </p:spPr>
        <p:txBody>
          <a:bodyPr wrap="square">
            <a:spAutoFit/>
          </a:bodyPr>
          <a:lstStyle/>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Recuperación energética</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b="1" kern="0" spc="70" dirty="0" err="1">
                <a:solidFill>
                  <a:schemeClr val="accent1">
                    <a:lumMod val="50000"/>
                  </a:schemeClr>
                </a:solidFill>
                <a:latin typeface="Bliss 2 Regular"/>
                <a:ea typeface="ヒラギノ角ゴ ProN W3" charset="0"/>
                <a:cs typeface="Bliss 2 Regular"/>
                <a:sym typeface="Gill Sans" charset="0"/>
              </a:rPr>
              <a:t>Biocida</a:t>
            </a:r>
            <a:endParaRPr lang="es-ES" sz="1800" b="1" kern="0" spc="70" dirty="0">
              <a:solidFill>
                <a:schemeClr val="accent1">
                  <a:lumMod val="50000"/>
                </a:schemeClr>
              </a:solidFill>
              <a:latin typeface="Bliss 2 Regular"/>
              <a:ea typeface="ヒラギノ角ゴ ProN W3" charset="0"/>
              <a:cs typeface="Bliss 2 Regular"/>
              <a:sym typeface="Gill Sans" charset="0"/>
            </a:endParaRP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64893"/>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11</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644525" y="1016000"/>
            <a:ext cx="9380314" cy="1077218"/>
          </a:xfrm>
          <a:prstGeom prst="rect">
            <a:avLst/>
          </a:prstGeom>
        </p:spPr>
        <p:txBody>
          <a:bodyPr wrap="square">
            <a:spAutoFit/>
          </a:bodyPr>
          <a:lstStyle/>
          <a:p>
            <a:pPr algn="l"/>
            <a:r>
              <a:rPr lang="es-ES" sz="1600" b="1" dirty="0">
                <a:solidFill>
                  <a:srgbClr val="FF0000"/>
                </a:solidFill>
                <a:latin typeface="+mn-lt"/>
                <a:ea typeface="Calibri" panose="020F0502020204030204" pitchFamily="34" charset="0"/>
              </a:rPr>
              <a:t>El control de </a:t>
            </a:r>
            <a:r>
              <a:rPr lang="es-ES" sz="1600" b="1" dirty="0" err="1">
                <a:solidFill>
                  <a:srgbClr val="FF0000"/>
                </a:solidFill>
                <a:latin typeface="+mn-lt"/>
                <a:ea typeface="Calibri" panose="020F0502020204030204" pitchFamily="34" charset="0"/>
              </a:rPr>
              <a:t>bioincrustación</a:t>
            </a:r>
            <a:r>
              <a:rPr lang="es-ES" sz="1600" dirty="0">
                <a:solidFill>
                  <a:srgbClr val="222222"/>
                </a:solidFill>
                <a:latin typeface="+mn-lt"/>
                <a:ea typeface="Calibri" panose="020F0502020204030204" pitchFamily="34" charset="0"/>
              </a:rPr>
              <a:t> se clasifica como una de las asignaciones más desafiantes para el operador de la planta desalinizadora. A pesar de que existen bacterias en prácticamente todas las aplicaciones de membrana, solo son un problema cuando el sistema experimenta tasas de contaminación que afectan negativamente el rendimiento. un sistema bien diseñado y correctamente operado y mantenido siempre es el mejor enfoque.</a:t>
            </a:r>
            <a:endParaRPr lang="es-ES" sz="1600" dirty="0">
              <a:latin typeface="+mn-lt"/>
            </a:endParaRPr>
          </a:p>
        </p:txBody>
      </p:sp>
      <p:pic>
        <p:nvPicPr>
          <p:cNvPr id="4" name="Imagen 3"/>
          <p:cNvPicPr>
            <a:picLocks noChangeAspect="1"/>
          </p:cNvPicPr>
          <p:nvPr/>
        </p:nvPicPr>
        <p:blipFill>
          <a:blip r:embed="rId4"/>
          <a:stretch>
            <a:fillRect/>
          </a:stretch>
        </p:blipFill>
        <p:spPr>
          <a:xfrm>
            <a:off x="5272311" y="2989337"/>
            <a:ext cx="4637517" cy="3470936"/>
          </a:xfrm>
          <a:prstGeom prst="rect">
            <a:avLst/>
          </a:prstGeom>
        </p:spPr>
      </p:pic>
      <p:pic>
        <p:nvPicPr>
          <p:cNvPr id="5" name="Imagen 4"/>
          <p:cNvPicPr>
            <a:picLocks noChangeAspect="1"/>
          </p:cNvPicPr>
          <p:nvPr/>
        </p:nvPicPr>
        <p:blipFill>
          <a:blip r:embed="rId5"/>
          <a:stretch>
            <a:fillRect/>
          </a:stretch>
        </p:blipFill>
        <p:spPr>
          <a:xfrm>
            <a:off x="644525" y="2989337"/>
            <a:ext cx="4647038" cy="3470936"/>
          </a:xfrm>
          <a:prstGeom prst="rect">
            <a:avLst/>
          </a:prstGeom>
        </p:spPr>
      </p:pic>
      <p:sp>
        <p:nvSpPr>
          <p:cNvPr id="2" name="CuadroTexto 1"/>
          <p:cNvSpPr txBox="1"/>
          <p:nvPr/>
        </p:nvSpPr>
        <p:spPr>
          <a:xfrm>
            <a:off x="1410246" y="6605420"/>
            <a:ext cx="7848872" cy="338554"/>
          </a:xfrm>
          <a:prstGeom prst="rect">
            <a:avLst/>
          </a:prstGeom>
          <a:noFill/>
        </p:spPr>
        <p:txBody>
          <a:bodyPr wrap="square" rtlCol="0">
            <a:spAutoFit/>
          </a:bodyPr>
          <a:lstStyle/>
          <a:p>
            <a:r>
              <a:rPr lang="es-ES" sz="1600" b="1" dirty="0">
                <a:solidFill>
                  <a:srgbClr val="FF0000"/>
                </a:solidFill>
              </a:rPr>
              <a:t>Un 10% de incremento de presión por </a:t>
            </a:r>
            <a:r>
              <a:rPr lang="es-ES" sz="1600" b="1" dirty="0" err="1">
                <a:solidFill>
                  <a:srgbClr val="FF0000"/>
                </a:solidFill>
              </a:rPr>
              <a:t>fouling</a:t>
            </a:r>
            <a:r>
              <a:rPr lang="es-ES" sz="1600" b="1" dirty="0">
                <a:solidFill>
                  <a:srgbClr val="FF0000"/>
                </a:solidFill>
              </a:rPr>
              <a:t> supone un incremento de 0,2 </a:t>
            </a:r>
            <a:r>
              <a:rPr lang="es-ES" sz="1600" b="1" dirty="0" err="1">
                <a:solidFill>
                  <a:srgbClr val="FF0000"/>
                </a:solidFill>
              </a:rPr>
              <a:t>kw</a:t>
            </a:r>
            <a:r>
              <a:rPr lang="es-ES" sz="1600" b="1" dirty="0">
                <a:solidFill>
                  <a:srgbClr val="FF0000"/>
                </a:solidFill>
              </a:rPr>
              <a:t>/m3</a:t>
            </a:r>
          </a:p>
        </p:txBody>
      </p:sp>
      <p:sp>
        <p:nvSpPr>
          <p:cNvPr id="16" name="CuadroTexto 15"/>
          <p:cNvSpPr txBox="1"/>
          <p:nvPr/>
        </p:nvSpPr>
        <p:spPr bwMode="auto">
          <a:xfrm>
            <a:off x="663799"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sp>
        <p:nvSpPr>
          <p:cNvPr id="14" name="CuadroTexto 13"/>
          <p:cNvSpPr txBox="1"/>
          <p:nvPr/>
        </p:nvSpPr>
        <p:spPr>
          <a:xfrm>
            <a:off x="1024509" y="5630898"/>
            <a:ext cx="6192688" cy="584775"/>
          </a:xfrm>
          <a:prstGeom prst="rect">
            <a:avLst/>
          </a:prstGeom>
          <a:noFill/>
        </p:spPr>
        <p:txBody>
          <a:bodyPr wrap="square" rtlCol="0">
            <a:spAutoFit/>
          </a:bodyPr>
          <a:lstStyle/>
          <a:p>
            <a:r>
              <a:rPr lang="es-ES" sz="3200" dirty="0">
                <a:solidFill>
                  <a:schemeClr val="bg1"/>
                </a:solidFill>
              </a:rPr>
              <a:t>BIOCIDA</a:t>
            </a:r>
          </a:p>
        </p:txBody>
      </p:sp>
      <p:pic>
        <p:nvPicPr>
          <p:cNvPr id="15" name="Imagen 14">
            <a:extLst>
              <a:ext uri="{FF2B5EF4-FFF2-40B4-BE49-F238E27FC236}">
                <a16:creationId xmlns:a16="http://schemas.microsoft.com/office/drawing/2014/main" id="{7676AF1C-228B-4F1F-A2FA-15BF03D51574}"/>
              </a:ext>
            </a:extLst>
          </p:cNvPr>
          <p:cNvPicPr>
            <a:picLocks noChangeAspect="1"/>
          </p:cNvPicPr>
          <p:nvPr/>
        </p:nvPicPr>
        <p:blipFill>
          <a:blip r:embed="rId6"/>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2793173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bwMode="auto">
          <a:xfrm>
            <a:off x="879823" y="2917329"/>
            <a:ext cx="6337374" cy="2031325"/>
          </a:xfrm>
          <a:prstGeom prst="rect">
            <a:avLst/>
          </a:prstGeom>
          <a:noFill/>
        </p:spPr>
        <p:txBody>
          <a:bodyPr wrap="square">
            <a:spAutoFit/>
          </a:bodyPr>
          <a:lstStyle/>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b="1" kern="0" spc="70" dirty="0">
                <a:solidFill>
                  <a:schemeClr val="accent1">
                    <a:lumMod val="50000"/>
                  </a:schemeClr>
                </a:solidFill>
                <a:latin typeface="Bliss 2 Regular"/>
                <a:ea typeface="ヒラギノ角ゴ ProN W3" charset="0"/>
                <a:cs typeface="Bliss 2 Regular"/>
                <a:sym typeface="Gill Sans" charset="0"/>
              </a:rPr>
              <a:t>Recuperación energética</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kern="0" spc="70" dirty="0" err="1">
                <a:solidFill>
                  <a:schemeClr val="tx1">
                    <a:lumMod val="50000"/>
                    <a:lumOff val="50000"/>
                  </a:schemeClr>
                </a:solidFill>
                <a:latin typeface="Bliss 2 Regular"/>
                <a:ea typeface="ヒラギノ角ゴ ProN W3" charset="0"/>
                <a:cs typeface="Bliss 2 Regular"/>
                <a:sym typeface="Gill Sans" charset="0"/>
              </a:rPr>
              <a:t>Biocida</a:t>
            </a:r>
            <a:endParaRPr lang="es-ES" sz="1800" kern="0" spc="70" dirty="0">
              <a:solidFill>
                <a:schemeClr val="tx1">
                  <a:lumMod val="50000"/>
                  <a:lumOff val="50000"/>
                </a:schemeClr>
              </a:solidFill>
              <a:latin typeface="Bliss 2 Regular"/>
              <a:ea typeface="ヒラギノ角ゴ ProN W3" charset="0"/>
              <a:cs typeface="Bliss 2 Regular"/>
              <a:sym typeface="Gill Sans" charset="0"/>
            </a:endParaRP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34945"/>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12</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12700" y="1477169"/>
            <a:ext cx="10688638" cy="5561854"/>
          </a:xfrm>
          <a:prstGeom prst="rect">
            <a:avLst/>
          </a:prstGeom>
        </p:spPr>
      </p:pic>
      <p:sp>
        <p:nvSpPr>
          <p:cNvPr id="13" name="CuadroTexto 12"/>
          <p:cNvSpPr txBox="1"/>
          <p:nvPr/>
        </p:nvSpPr>
        <p:spPr bwMode="auto">
          <a:xfrm>
            <a:off x="644748"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sp>
        <p:nvSpPr>
          <p:cNvPr id="12" name="CuadroTexto 11"/>
          <p:cNvSpPr txBox="1"/>
          <p:nvPr/>
        </p:nvSpPr>
        <p:spPr>
          <a:xfrm>
            <a:off x="1671911" y="978406"/>
            <a:ext cx="7488832" cy="584775"/>
          </a:xfrm>
          <a:prstGeom prst="rect">
            <a:avLst/>
          </a:prstGeom>
          <a:noFill/>
        </p:spPr>
        <p:txBody>
          <a:bodyPr wrap="square" rtlCol="0">
            <a:spAutoFit/>
          </a:bodyPr>
          <a:lstStyle/>
          <a:p>
            <a:r>
              <a:rPr lang="es-ES" sz="3200" dirty="0"/>
              <a:t>RECUPERACIÓN ENERGÉTICA</a:t>
            </a:r>
          </a:p>
        </p:txBody>
      </p:sp>
      <p:pic>
        <p:nvPicPr>
          <p:cNvPr id="14" name="Imagen 13">
            <a:extLst>
              <a:ext uri="{FF2B5EF4-FFF2-40B4-BE49-F238E27FC236}">
                <a16:creationId xmlns:a16="http://schemas.microsoft.com/office/drawing/2014/main" id="{143C2DD7-335C-4C72-AA51-B89D2AE133FC}"/>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21449244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13</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28 Imagen" descr="pelt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462" y="4461491"/>
            <a:ext cx="3678730" cy="287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62" y="1312784"/>
            <a:ext cx="3678730" cy="275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3"/>
          <p:cNvSpPr txBox="1">
            <a:spLocks noChangeArrowheads="1"/>
          </p:cNvSpPr>
          <p:nvPr/>
        </p:nvSpPr>
        <p:spPr bwMode="auto">
          <a:xfrm>
            <a:off x="666262" y="930432"/>
            <a:ext cx="42484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0000" tIns="46800" rIns="90000" bIns="46800">
            <a:spAutoFit/>
          </a:bodyPr>
          <a:lstStyle>
            <a:lvl1pPr eaLnBrk="0" hangingPunct="0">
              <a:defRPr sz="2000" b="1">
                <a:solidFill>
                  <a:srgbClr val="003399"/>
                </a:solidFill>
                <a:latin typeface="Arial" panose="020B0604020202020204" pitchFamily="34" charset="0"/>
                <a:ea typeface="ＭＳ Ｐゴシック" panose="020B0600070205080204" pitchFamily="34" charset="-128"/>
              </a:defRPr>
            </a:lvl1pPr>
            <a:lvl2pPr marL="742950" indent="-285750" eaLnBrk="0" hangingPunct="0">
              <a:defRPr sz="2000" b="1">
                <a:solidFill>
                  <a:srgbClr val="003399"/>
                </a:solidFill>
                <a:latin typeface="Arial" panose="020B0604020202020204" pitchFamily="34" charset="0"/>
                <a:ea typeface="ＭＳ Ｐゴシック" panose="020B0600070205080204" pitchFamily="34" charset="-128"/>
              </a:defRPr>
            </a:lvl2pPr>
            <a:lvl3pPr marL="1143000" indent="-228600" eaLnBrk="0" hangingPunct="0">
              <a:defRPr sz="2000" b="1">
                <a:solidFill>
                  <a:srgbClr val="003399"/>
                </a:solidFill>
                <a:latin typeface="Arial" panose="020B0604020202020204" pitchFamily="34" charset="0"/>
                <a:ea typeface="ＭＳ Ｐゴシック" panose="020B0600070205080204" pitchFamily="34" charset="-128"/>
              </a:defRPr>
            </a:lvl3pPr>
            <a:lvl4pPr marL="1600200" indent="-228600" eaLnBrk="0" hangingPunct="0">
              <a:defRPr sz="2000" b="1">
                <a:solidFill>
                  <a:srgbClr val="003399"/>
                </a:solidFill>
                <a:latin typeface="Arial" panose="020B0604020202020204" pitchFamily="34" charset="0"/>
                <a:ea typeface="ＭＳ Ｐゴシック" panose="020B0600070205080204" pitchFamily="34" charset="-128"/>
              </a:defRPr>
            </a:lvl4pPr>
            <a:lvl5pPr marL="2057400" indent="-228600" eaLnBrk="0" hangingPunct="0">
              <a:defRPr sz="2000" b="1">
                <a:solidFill>
                  <a:srgbClr val="00339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es-ES_tradnl" altLang="es-ES" sz="1800" dirty="0">
                <a:latin typeface="Times New Roman" panose="02020603050405020304" pitchFamily="18" charset="0"/>
              </a:rPr>
              <a:t>Bomba invertida. Turbina Francis (75%)</a:t>
            </a:r>
          </a:p>
        </p:txBody>
      </p:sp>
      <p:sp>
        <p:nvSpPr>
          <p:cNvPr id="14" name="Text Box 24"/>
          <p:cNvSpPr txBox="1">
            <a:spLocks noChangeArrowheads="1"/>
          </p:cNvSpPr>
          <p:nvPr/>
        </p:nvSpPr>
        <p:spPr bwMode="auto">
          <a:xfrm>
            <a:off x="3832151" y="4036245"/>
            <a:ext cx="248764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0000" tIns="46800" rIns="90000" bIns="46800">
            <a:spAutoFit/>
          </a:bodyPr>
          <a:lstStyle>
            <a:lvl1pPr eaLnBrk="0" hangingPunct="0">
              <a:defRPr sz="2000" b="1">
                <a:solidFill>
                  <a:srgbClr val="003399"/>
                </a:solidFill>
                <a:latin typeface="Arial" panose="020B0604020202020204" pitchFamily="34" charset="0"/>
                <a:ea typeface="ＭＳ Ｐゴシック" panose="020B0600070205080204" pitchFamily="34" charset="-128"/>
              </a:defRPr>
            </a:lvl1pPr>
            <a:lvl2pPr marL="742950" indent="-285750" eaLnBrk="0" hangingPunct="0">
              <a:defRPr sz="2000" b="1">
                <a:solidFill>
                  <a:srgbClr val="003399"/>
                </a:solidFill>
                <a:latin typeface="Arial" panose="020B0604020202020204" pitchFamily="34" charset="0"/>
                <a:ea typeface="ＭＳ Ｐゴシック" panose="020B0600070205080204" pitchFamily="34" charset="-128"/>
              </a:defRPr>
            </a:lvl2pPr>
            <a:lvl3pPr marL="1143000" indent="-228600" eaLnBrk="0" hangingPunct="0">
              <a:defRPr sz="2000" b="1">
                <a:solidFill>
                  <a:srgbClr val="003399"/>
                </a:solidFill>
                <a:latin typeface="Arial" panose="020B0604020202020204" pitchFamily="34" charset="0"/>
                <a:ea typeface="ＭＳ Ｐゴシック" panose="020B0600070205080204" pitchFamily="34" charset="-128"/>
              </a:defRPr>
            </a:lvl3pPr>
            <a:lvl4pPr marL="1600200" indent="-228600" eaLnBrk="0" hangingPunct="0">
              <a:defRPr sz="2000" b="1">
                <a:solidFill>
                  <a:srgbClr val="003399"/>
                </a:solidFill>
                <a:latin typeface="Arial" panose="020B0604020202020204" pitchFamily="34" charset="0"/>
                <a:ea typeface="ＭＳ Ｐゴシック" panose="020B0600070205080204" pitchFamily="34" charset="-128"/>
              </a:defRPr>
            </a:lvl4pPr>
            <a:lvl5pPr marL="2057400" indent="-228600" eaLnBrk="0" hangingPunct="0">
              <a:defRPr sz="2000" b="1">
                <a:solidFill>
                  <a:srgbClr val="00339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50000"/>
              </a:spcBef>
            </a:pPr>
            <a:r>
              <a:rPr lang="es-ES_tradnl" altLang="es-ES" sz="1800" dirty="0">
                <a:latin typeface="Times New Roman" panose="02020603050405020304" pitchFamily="18" charset="0"/>
              </a:rPr>
              <a:t>Turbina </a:t>
            </a:r>
            <a:r>
              <a:rPr lang="es-ES_tradnl" altLang="es-ES" sz="1800" dirty="0" err="1">
                <a:latin typeface="Times New Roman" panose="02020603050405020304" pitchFamily="18" charset="0"/>
              </a:rPr>
              <a:t>Pelton</a:t>
            </a:r>
            <a:r>
              <a:rPr lang="es-ES_tradnl" altLang="es-ES" sz="1800" dirty="0">
                <a:latin typeface="Times New Roman" panose="02020603050405020304" pitchFamily="18" charset="0"/>
              </a:rPr>
              <a:t> (88%)</a:t>
            </a:r>
          </a:p>
        </p:txBody>
      </p:sp>
      <p:pic>
        <p:nvPicPr>
          <p:cNvPr id="2" name="Imagen 1"/>
          <p:cNvPicPr>
            <a:picLocks noChangeAspect="1"/>
          </p:cNvPicPr>
          <p:nvPr/>
        </p:nvPicPr>
        <p:blipFill>
          <a:blip r:embed="rId6"/>
          <a:stretch>
            <a:fillRect/>
          </a:stretch>
        </p:blipFill>
        <p:spPr>
          <a:xfrm>
            <a:off x="4912271" y="4614133"/>
            <a:ext cx="4950381" cy="2725148"/>
          </a:xfrm>
          <a:prstGeom prst="rect">
            <a:avLst/>
          </a:prstGeom>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375" y="1301944"/>
            <a:ext cx="3444850" cy="2755881"/>
          </a:xfrm>
          <a:prstGeom prst="rect">
            <a:avLst/>
          </a:prstGeom>
        </p:spPr>
      </p:pic>
      <p:sp>
        <p:nvSpPr>
          <p:cNvPr id="17" name="Text Box 24"/>
          <p:cNvSpPr txBox="1">
            <a:spLocks noChangeArrowheads="1"/>
          </p:cNvSpPr>
          <p:nvPr/>
        </p:nvSpPr>
        <p:spPr bwMode="auto">
          <a:xfrm>
            <a:off x="6326979" y="930431"/>
            <a:ext cx="248764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0000" tIns="46800" rIns="90000" bIns="46800">
            <a:spAutoFit/>
          </a:bodyPr>
          <a:lstStyle>
            <a:lvl1pPr eaLnBrk="0" hangingPunct="0">
              <a:defRPr sz="2000" b="1">
                <a:solidFill>
                  <a:srgbClr val="003399"/>
                </a:solidFill>
                <a:latin typeface="Arial" panose="020B0604020202020204" pitchFamily="34" charset="0"/>
                <a:ea typeface="ＭＳ Ｐゴシック" panose="020B0600070205080204" pitchFamily="34" charset="-128"/>
              </a:defRPr>
            </a:lvl1pPr>
            <a:lvl2pPr marL="742950" indent="-285750" eaLnBrk="0" hangingPunct="0">
              <a:defRPr sz="2000" b="1">
                <a:solidFill>
                  <a:srgbClr val="003399"/>
                </a:solidFill>
                <a:latin typeface="Arial" panose="020B0604020202020204" pitchFamily="34" charset="0"/>
                <a:ea typeface="ＭＳ Ｐゴシック" panose="020B0600070205080204" pitchFamily="34" charset="-128"/>
              </a:defRPr>
            </a:lvl2pPr>
            <a:lvl3pPr marL="1143000" indent="-228600" eaLnBrk="0" hangingPunct="0">
              <a:defRPr sz="2000" b="1">
                <a:solidFill>
                  <a:srgbClr val="003399"/>
                </a:solidFill>
                <a:latin typeface="Arial" panose="020B0604020202020204" pitchFamily="34" charset="0"/>
                <a:ea typeface="ＭＳ Ｐゴシック" panose="020B0600070205080204" pitchFamily="34" charset="-128"/>
              </a:defRPr>
            </a:lvl3pPr>
            <a:lvl4pPr marL="1600200" indent="-228600" eaLnBrk="0" hangingPunct="0">
              <a:defRPr sz="2000" b="1">
                <a:solidFill>
                  <a:srgbClr val="003399"/>
                </a:solidFill>
                <a:latin typeface="Arial" panose="020B0604020202020204" pitchFamily="34" charset="0"/>
                <a:ea typeface="ＭＳ Ｐゴシック" panose="020B0600070205080204" pitchFamily="34" charset="-128"/>
              </a:defRPr>
            </a:lvl4pPr>
            <a:lvl5pPr marL="2057400" indent="-228600" eaLnBrk="0" hangingPunct="0">
              <a:defRPr sz="2000" b="1">
                <a:solidFill>
                  <a:srgbClr val="00339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50000"/>
              </a:spcBef>
            </a:pPr>
            <a:r>
              <a:rPr lang="es-ES_tradnl" altLang="es-ES" sz="1800" dirty="0" err="1">
                <a:latin typeface="Times New Roman" panose="02020603050405020304" pitchFamily="18" charset="0"/>
              </a:rPr>
              <a:t>Turbocharger</a:t>
            </a:r>
            <a:r>
              <a:rPr lang="es-ES_tradnl" altLang="es-ES" sz="1800" dirty="0">
                <a:latin typeface="Times New Roman" panose="02020603050405020304" pitchFamily="18" charset="0"/>
              </a:rPr>
              <a:t> (80%)</a:t>
            </a:r>
          </a:p>
        </p:txBody>
      </p:sp>
      <p:pic>
        <p:nvPicPr>
          <p:cNvPr id="19" name="Imagen 18">
            <a:extLst>
              <a:ext uri="{FF2B5EF4-FFF2-40B4-BE49-F238E27FC236}">
                <a16:creationId xmlns:a16="http://schemas.microsoft.com/office/drawing/2014/main" id="{A9AD34CD-086D-47C3-ADDD-6B8F72A0C4CE}"/>
              </a:ext>
            </a:extLst>
          </p:cNvPr>
          <p:cNvPicPr>
            <a:picLocks noChangeAspect="1"/>
          </p:cNvPicPr>
          <p:nvPr/>
        </p:nvPicPr>
        <p:blipFill>
          <a:blip r:embed="rId8"/>
          <a:stretch>
            <a:fillRect/>
          </a:stretch>
        </p:blipFill>
        <p:spPr>
          <a:xfrm>
            <a:off x="4127945" y="23316"/>
            <a:ext cx="1568654" cy="832347"/>
          </a:xfrm>
          <a:prstGeom prst="rect">
            <a:avLst/>
          </a:prstGeom>
        </p:spPr>
      </p:pic>
    </p:spTree>
    <p:extLst>
      <p:ext uri="{BB962C8B-B14F-4D97-AF65-F5344CB8AC3E}">
        <p14:creationId xmlns:p14="http://schemas.microsoft.com/office/powerpoint/2010/main" val="42325075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240552" y="1129015"/>
            <a:ext cx="2214689" cy="2016224"/>
          </a:xfrm>
          <a:prstGeom prst="rect">
            <a:avLst/>
          </a:prstGeom>
        </p:spPr>
      </p:pic>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14</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a:stretch>
            <a:fillRect/>
          </a:stretch>
        </p:blipFill>
        <p:spPr>
          <a:xfrm>
            <a:off x="835296" y="1148065"/>
            <a:ext cx="4725047" cy="3869862"/>
          </a:xfrm>
          <a:prstGeom prst="rect">
            <a:avLst/>
          </a:prstGeom>
        </p:spPr>
      </p:pic>
      <p:pic>
        <p:nvPicPr>
          <p:cNvPr id="5" name="Imagen 4"/>
          <p:cNvPicPr>
            <a:picLocks noChangeAspect="1"/>
          </p:cNvPicPr>
          <p:nvPr/>
        </p:nvPicPr>
        <p:blipFill>
          <a:blip r:embed="rId6"/>
          <a:stretch>
            <a:fillRect/>
          </a:stretch>
        </p:blipFill>
        <p:spPr>
          <a:xfrm>
            <a:off x="6784479" y="3306967"/>
            <a:ext cx="2952328" cy="1669407"/>
          </a:xfrm>
          <a:prstGeom prst="rect">
            <a:avLst/>
          </a:prstGeom>
        </p:spPr>
      </p:pic>
      <p:pic>
        <p:nvPicPr>
          <p:cNvPr id="6" name="Imagen 5"/>
          <p:cNvPicPr>
            <a:picLocks noChangeAspect="1"/>
          </p:cNvPicPr>
          <p:nvPr/>
        </p:nvPicPr>
        <p:blipFill>
          <a:blip r:embed="rId7"/>
          <a:stretch>
            <a:fillRect/>
          </a:stretch>
        </p:blipFill>
        <p:spPr>
          <a:xfrm>
            <a:off x="4196279" y="5169774"/>
            <a:ext cx="2151618" cy="2241062"/>
          </a:xfrm>
          <a:prstGeom prst="rect">
            <a:avLst/>
          </a:prstGeom>
        </p:spPr>
      </p:pic>
      <p:pic>
        <p:nvPicPr>
          <p:cNvPr id="7" name="Imagen 6"/>
          <p:cNvPicPr>
            <a:picLocks noChangeAspect="1"/>
          </p:cNvPicPr>
          <p:nvPr/>
        </p:nvPicPr>
        <p:blipFill>
          <a:blip r:embed="rId8"/>
          <a:stretch>
            <a:fillRect/>
          </a:stretch>
        </p:blipFill>
        <p:spPr>
          <a:xfrm>
            <a:off x="812356" y="5442823"/>
            <a:ext cx="3024788" cy="1991393"/>
          </a:xfrm>
          <a:prstGeom prst="rect">
            <a:avLst/>
          </a:prstGeom>
        </p:spPr>
      </p:pic>
      <p:sp>
        <p:nvSpPr>
          <p:cNvPr id="14" name="Text Box 24"/>
          <p:cNvSpPr txBox="1">
            <a:spLocks noChangeArrowheads="1"/>
          </p:cNvSpPr>
          <p:nvPr/>
        </p:nvSpPr>
        <p:spPr bwMode="auto">
          <a:xfrm>
            <a:off x="288226" y="1981225"/>
            <a:ext cx="248764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0000" tIns="46800" rIns="90000" bIns="46800">
            <a:spAutoFit/>
          </a:bodyPr>
          <a:lstStyle>
            <a:lvl1pPr eaLnBrk="0" hangingPunct="0">
              <a:defRPr sz="2000" b="1">
                <a:solidFill>
                  <a:srgbClr val="003399"/>
                </a:solidFill>
                <a:latin typeface="Arial" panose="020B0604020202020204" pitchFamily="34" charset="0"/>
                <a:ea typeface="ＭＳ Ｐゴシック" panose="020B0600070205080204" pitchFamily="34" charset="-128"/>
              </a:defRPr>
            </a:lvl1pPr>
            <a:lvl2pPr marL="742950" indent="-285750" eaLnBrk="0" hangingPunct="0">
              <a:defRPr sz="2000" b="1">
                <a:solidFill>
                  <a:srgbClr val="003399"/>
                </a:solidFill>
                <a:latin typeface="Arial" panose="020B0604020202020204" pitchFamily="34" charset="0"/>
                <a:ea typeface="ＭＳ Ｐゴシック" panose="020B0600070205080204" pitchFamily="34" charset="-128"/>
              </a:defRPr>
            </a:lvl2pPr>
            <a:lvl3pPr marL="1143000" indent="-228600" eaLnBrk="0" hangingPunct="0">
              <a:defRPr sz="2000" b="1">
                <a:solidFill>
                  <a:srgbClr val="003399"/>
                </a:solidFill>
                <a:latin typeface="Arial" panose="020B0604020202020204" pitchFamily="34" charset="0"/>
                <a:ea typeface="ＭＳ Ｐゴシック" panose="020B0600070205080204" pitchFamily="34" charset="-128"/>
              </a:defRPr>
            </a:lvl3pPr>
            <a:lvl4pPr marL="1600200" indent="-228600" eaLnBrk="0" hangingPunct="0">
              <a:defRPr sz="2000" b="1">
                <a:solidFill>
                  <a:srgbClr val="003399"/>
                </a:solidFill>
                <a:latin typeface="Arial" panose="020B0604020202020204" pitchFamily="34" charset="0"/>
                <a:ea typeface="ＭＳ Ｐゴシック" panose="020B0600070205080204" pitchFamily="34" charset="-128"/>
              </a:defRPr>
            </a:lvl4pPr>
            <a:lvl5pPr marL="2057400" indent="-228600" eaLnBrk="0" hangingPunct="0">
              <a:defRPr sz="2000" b="1">
                <a:solidFill>
                  <a:srgbClr val="00339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buClr>
                <a:schemeClr val="accent1"/>
              </a:buClr>
              <a:defRPr sz="2000" b="1">
                <a:solidFill>
                  <a:srgbClr val="003399"/>
                </a:solidFill>
                <a:latin typeface="Arial" panose="020B0604020202020204" pitchFamily="34" charset="0"/>
                <a:ea typeface="ＭＳ Ｐゴシック" panose="020B0600070205080204" pitchFamily="34" charset="-128"/>
              </a:defRPr>
            </a:lvl9pPr>
          </a:lstStyle>
          <a:p>
            <a:pPr eaLnBrk="1" hangingPunct="1">
              <a:spcBef>
                <a:spcPct val="50000"/>
              </a:spcBef>
            </a:pPr>
            <a:r>
              <a:rPr lang="es-ES_tradnl" altLang="es-ES" sz="1800" dirty="0">
                <a:latin typeface="Times New Roman" panose="02020603050405020304" pitchFamily="18" charset="0"/>
              </a:rPr>
              <a:t>(96-98%)</a:t>
            </a:r>
          </a:p>
        </p:txBody>
      </p:sp>
      <p:pic>
        <p:nvPicPr>
          <p:cNvPr id="4" name="Imagen 3"/>
          <p:cNvPicPr>
            <a:picLocks noChangeAspect="1"/>
          </p:cNvPicPr>
          <p:nvPr/>
        </p:nvPicPr>
        <p:blipFill>
          <a:blip r:embed="rId9"/>
          <a:stretch>
            <a:fillRect/>
          </a:stretch>
        </p:blipFill>
        <p:spPr>
          <a:xfrm>
            <a:off x="6707032" y="5169774"/>
            <a:ext cx="3464266" cy="2205271"/>
          </a:xfrm>
          <a:prstGeom prst="rect">
            <a:avLst/>
          </a:prstGeom>
        </p:spPr>
      </p:pic>
      <p:pic>
        <p:nvPicPr>
          <p:cNvPr id="8" name="Imagen 7"/>
          <p:cNvPicPr>
            <a:picLocks noChangeAspect="1"/>
          </p:cNvPicPr>
          <p:nvPr/>
        </p:nvPicPr>
        <p:blipFill>
          <a:blip r:embed="rId10"/>
          <a:stretch>
            <a:fillRect/>
          </a:stretch>
        </p:blipFill>
        <p:spPr>
          <a:xfrm>
            <a:off x="6960327" y="1095100"/>
            <a:ext cx="3492730" cy="2050139"/>
          </a:xfrm>
          <a:prstGeom prst="rect">
            <a:avLst/>
          </a:prstGeom>
        </p:spPr>
      </p:pic>
      <p:pic>
        <p:nvPicPr>
          <p:cNvPr id="18" name="Imagen 17">
            <a:extLst>
              <a:ext uri="{FF2B5EF4-FFF2-40B4-BE49-F238E27FC236}">
                <a16:creationId xmlns:a16="http://schemas.microsoft.com/office/drawing/2014/main" id="{6FD0ED22-FC1F-42DC-B389-07194D57E7C4}"/>
              </a:ext>
            </a:extLst>
          </p:cNvPr>
          <p:cNvPicPr>
            <a:picLocks noChangeAspect="1"/>
          </p:cNvPicPr>
          <p:nvPr/>
        </p:nvPicPr>
        <p:blipFill>
          <a:blip r:embed="rId11"/>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2545941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bwMode="auto">
          <a:xfrm>
            <a:off x="879153" y="2989337"/>
            <a:ext cx="6337374" cy="2031325"/>
          </a:xfrm>
          <a:prstGeom prst="rect">
            <a:avLst/>
          </a:prstGeom>
          <a:noFill/>
        </p:spPr>
        <p:txBody>
          <a:bodyPr wrap="square">
            <a:spAutoFit/>
          </a:bodyPr>
          <a:lstStyle/>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Recuperación energética</a:t>
            </a:r>
          </a:p>
          <a:p>
            <a:pPr algn="l">
              <a:defRPr/>
            </a:pPr>
            <a:r>
              <a:rPr lang="es-ES" sz="1800" b="1" kern="0" spc="70" dirty="0">
                <a:solidFill>
                  <a:schemeClr val="accent1">
                    <a:lumMod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kern="0" spc="70" dirty="0" err="1">
                <a:solidFill>
                  <a:schemeClr val="tx1">
                    <a:lumMod val="50000"/>
                    <a:lumOff val="50000"/>
                  </a:schemeClr>
                </a:solidFill>
                <a:latin typeface="Bliss 2 Regular"/>
                <a:ea typeface="ヒラギノ角ゴ ProN W3" charset="0"/>
                <a:cs typeface="Bliss 2 Regular"/>
                <a:sym typeface="Gill Sans" charset="0"/>
              </a:rPr>
              <a:t>Biocida</a:t>
            </a:r>
            <a:endParaRPr lang="es-ES" sz="1800" kern="0" spc="70" dirty="0">
              <a:solidFill>
                <a:schemeClr val="tx1">
                  <a:lumMod val="50000"/>
                  <a:lumOff val="50000"/>
                </a:schemeClr>
              </a:solidFill>
              <a:latin typeface="Bliss 2 Regular"/>
              <a:ea typeface="ヒラギノ角ゴ ProN W3" charset="0"/>
              <a:cs typeface="Bliss 2 Regular"/>
              <a:sym typeface="Gill Sans" charset="0"/>
            </a:endParaRP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15</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675754" y="1338263"/>
            <a:ext cx="9308827" cy="5548529"/>
          </a:xfrm>
          <a:prstGeom prst="rect">
            <a:avLst/>
          </a:prstGeom>
        </p:spPr>
      </p:pic>
      <p:sp>
        <p:nvSpPr>
          <p:cNvPr id="16" name="CuadroTexto 15"/>
          <p:cNvSpPr txBox="1"/>
          <p:nvPr/>
        </p:nvSpPr>
        <p:spPr bwMode="auto">
          <a:xfrm>
            <a:off x="644748"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sp>
        <p:nvSpPr>
          <p:cNvPr id="12" name="CuadroTexto 11"/>
          <p:cNvSpPr txBox="1"/>
          <p:nvPr/>
        </p:nvSpPr>
        <p:spPr>
          <a:xfrm>
            <a:off x="2103959" y="1108672"/>
            <a:ext cx="6192688" cy="584775"/>
          </a:xfrm>
          <a:prstGeom prst="rect">
            <a:avLst/>
          </a:prstGeom>
          <a:noFill/>
        </p:spPr>
        <p:txBody>
          <a:bodyPr wrap="square" rtlCol="0">
            <a:spAutoFit/>
          </a:bodyPr>
          <a:lstStyle/>
          <a:p>
            <a:r>
              <a:rPr lang="es-ES" sz="3200" dirty="0"/>
              <a:t>EFICIENCIA BOMBEO</a:t>
            </a:r>
          </a:p>
        </p:txBody>
      </p:sp>
      <p:pic>
        <p:nvPicPr>
          <p:cNvPr id="13" name="Imagen 12">
            <a:extLst>
              <a:ext uri="{FF2B5EF4-FFF2-40B4-BE49-F238E27FC236}">
                <a16:creationId xmlns:a16="http://schemas.microsoft.com/office/drawing/2014/main" id="{92224ECA-FEF7-4F18-B679-913457A77949}"/>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8014433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bwMode="auto">
          <a:xfrm>
            <a:off x="851302" y="1693193"/>
            <a:ext cx="6337374" cy="2031325"/>
          </a:xfrm>
          <a:prstGeom prst="rect">
            <a:avLst/>
          </a:prstGeom>
          <a:noFill/>
        </p:spPr>
        <p:txBody>
          <a:bodyPr wrap="square">
            <a:spAutoFit/>
          </a:bodyPr>
          <a:lstStyle/>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Recuperación energética</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kern="0" spc="70" dirty="0" err="1">
                <a:solidFill>
                  <a:schemeClr val="tx1">
                    <a:lumMod val="50000"/>
                    <a:lumOff val="50000"/>
                  </a:schemeClr>
                </a:solidFill>
                <a:latin typeface="Bliss 2 Regular"/>
                <a:ea typeface="ヒラギノ角ゴ ProN W3" charset="0"/>
                <a:cs typeface="Bliss 2 Regular"/>
                <a:sym typeface="Gill Sans" charset="0"/>
              </a:rPr>
              <a:t>Biocida</a:t>
            </a:r>
            <a:endParaRPr lang="es-ES" sz="1800" kern="0" spc="70" dirty="0">
              <a:solidFill>
                <a:schemeClr val="tx1">
                  <a:lumMod val="50000"/>
                  <a:lumOff val="50000"/>
                </a:schemeClr>
              </a:solidFill>
              <a:latin typeface="Bliss 2 Regular"/>
              <a:ea typeface="ヒラギノ角ゴ ProN W3" charset="0"/>
              <a:cs typeface="Bliss 2 Regular"/>
              <a:sym typeface="Gill Sans" charset="0"/>
            </a:endParaRPr>
          </a:p>
          <a:p>
            <a:pPr algn="l">
              <a:defRPr/>
            </a:pPr>
            <a:r>
              <a:rPr lang="es-ES" sz="1800" b="1" kern="0" spc="70" dirty="0">
                <a:solidFill>
                  <a:schemeClr val="accent1">
                    <a:lumMod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16</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372269" y="1127125"/>
            <a:ext cx="6952382" cy="2905649"/>
          </a:xfrm>
          <a:prstGeom prst="rect">
            <a:avLst/>
          </a:prstGeom>
        </p:spPr>
      </p:pic>
      <p:pic>
        <p:nvPicPr>
          <p:cNvPr id="3" name="Imagen 2"/>
          <p:cNvPicPr>
            <a:picLocks noChangeAspect="1"/>
          </p:cNvPicPr>
          <p:nvPr/>
        </p:nvPicPr>
        <p:blipFill>
          <a:blip r:embed="rId5"/>
          <a:stretch>
            <a:fillRect/>
          </a:stretch>
        </p:blipFill>
        <p:spPr>
          <a:xfrm>
            <a:off x="3763170" y="3262620"/>
            <a:ext cx="6912768" cy="4173641"/>
          </a:xfrm>
          <a:prstGeom prst="rect">
            <a:avLst/>
          </a:prstGeom>
        </p:spPr>
      </p:pic>
      <p:sp>
        <p:nvSpPr>
          <p:cNvPr id="10" name="CuadroTexto 9"/>
          <p:cNvSpPr txBox="1"/>
          <p:nvPr/>
        </p:nvSpPr>
        <p:spPr>
          <a:xfrm>
            <a:off x="8382658" y="7190968"/>
            <a:ext cx="2016224" cy="230832"/>
          </a:xfrm>
          <a:prstGeom prst="rect">
            <a:avLst/>
          </a:prstGeom>
          <a:noFill/>
        </p:spPr>
        <p:txBody>
          <a:bodyPr wrap="square" rtlCol="0">
            <a:spAutoFit/>
          </a:bodyPr>
          <a:lstStyle/>
          <a:p>
            <a:r>
              <a:rPr lang="es-ES" sz="900" i="1" dirty="0"/>
              <a:t>Fuente: DOW</a:t>
            </a:r>
          </a:p>
        </p:txBody>
      </p:sp>
      <p:sp>
        <p:nvSpPr>
          <p:cNvPr id="16" name="CuadroTexto 15"/>
          <p:cNvSpPr txBox="1"/>
          <p:nvPr/>
        </p:nvSpPr>
        <p:spPr bwMode="auto">
          <a:xfrm>
            <a:off x="644748"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sp>
        <p:nvSpPr>
          <p:cNvPr id="15" name="CuadroTexto 14"/>
          <p:cNvSpPr txBox="1"/>
          <p:nvPr/>
        </p:nvSpPr>
        <p:spPr>
          <a:xfrm>
            <a:off x="923645" y="1210688"/>
            <a:ext cx="6192688" cy="584775"/>
          </a:xfrm>
          <a:prstGeom prst="rect">
            <a:avLst/>
          </a:prstGeom>
          <a:solidFill>
            <a:schemeClr val="bg1"/>
          </a:solidFill>
        </p:spPr>
        <p:txBody>
          <a:bodyPr wrap="square" rtlCol="0">
            <a:spAutoFit/>
          </a:bodyPr>
          <a:lstStyle/>
          <a:p>
            <a:r>
              <a:rPr lang="es-ES" sz="3200" dirty="0"/>
              <a:t>DISEÑOS HÍBRIDOS</a:t>
            </a:r>
          </a:p>
        </p:txBody>
      </p:sp>
      <p:pic>
        <p:nvPicPr>
          <p:cNvPr id="14" name="Imagen 13">
            <a:extLst>
              <a:ext uri="{FF2B5EF4-FFF2-40B4-BE49-F238E27FC236}">
                <a16:creationId xmlns:a16="http://schemas.microsoft.com/office/drawing/2014/main" id="{DCE007EC-66B0-4241-9839-A21DC53EBDDF}"/>
              </a:ext>
            </a:extLst>
          </p:cNvPr>
          <p:cNvPicPr>
            <a:picLocks noChangeAspect="1"/>
          </p:cNvPicPr>
          <p:nvPr/>
        </p:nvPicPr>
        <p:blipFill>
          <a:blip r:embed="rId6"/>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5623384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17</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stretch>
            <a:fillRect/>
          </a:stretch>
        </p:blipFill>
        <p:spPr>
          <a:xfrm>
            <a:off x="2375567" y="4573513"/>
            <a:ext cx="5793041" cy="2737057"/>
          </a:xfrm>
          <a:prstGeom prst="rect">
            <a:avLst/>
          </a:prstGeom>
        </p:spPr>
      </p:pic>
      <p:sp>
        <p:nvSpPr>
          <p:cNvPr id="6" name="CuadroTexto 5"/>
          <p:cNvSpPr txBox="1"/>
          <p:nvPr/>
        </p:nvSpPr>
        <p:spPr>
          <a:xfrm>
            <a:off x="6784479" y="5221585"/>
            <a:ext cx="1800200" cy="400110"/>
          </a:xfrm>
          <a:prstGeom prst="rect">
            <a:avLst/>
          </a:prstGeom>
          <a:noFill/>
        </p:spPr>
        <p:txBody>
          <a:bodyPr wrap="square" rtlCol="0">
            <a:spAutoFit/>
          </a:bodyPr>
          <a:lstStyle/>
          <a:p>
            <a:r>
              <a:rPr lang="es-ES" sz="2000" dirty="0"/>
              <a:t>8%-10%</a:t>
            </a:r>
          </a:p>
        </p:txBody>
      </p:sp>
      <p:pic>
        <p:nvPicPr>
          <p:cNvPr id="7" name="Imagen 6"/>
          <p:cNvPicPr>
            <a:picLocks noChangeAspect="1"/>
          </p:cNvPicPr>
          <p:nvPr/>
        </p:nvPicPr>
        <p:blipFill>
          <a:blip r:embed="rId5"/>
          <a:stretch>
            <a:fillRect/>
          </a:stretch>
        </p:blipFill>
        <p:spPr>
          <a:xfrm>
            <a:off x="595447" y="1490917"/>
            <a:ext cx="4723633" cy="2801137"/>
          </a:xfrm>
          <a:prstGeom prst="rect">
            <a:avLst/>
          </a:prstGeom>
        </p:spPr>
      </p:pic>
      <p:pic>
        <p:nvPicPr>
          <p:cNvPr id="10" name="Imagen 9"/>
          <p:cNvPicPr>
            <a:picLocks noChangeAspect="1"/>
          </p:cNvPicPr>
          <p:nvPr/>
        </p:nvPicPr>
        <p:blipFill>
          <a:blip r:embed="rId6"/>
          <a:stretch>
            <a:fillRect/>
          </a:stretch>
        </p:blipFill>
        <p:spPr>
          <a:xfrm>
            <a:off x="5848375" y="1545642"/>
            <a:ext cx="4393062" cy="2547004"/>
          </a:xfrm>
          <a:prstGeom prst="rect">
            <a:avLst/>
          </a:prstGeom>
        </p:spPr>
      </p:pic>
      <p:sp>
        <p:nvSpPr>
          <p:cNvPr id="11" name="CuadroTexto 10"/>
          <p:cNvSpPr txBox="1"/>
          <p:nvPr/>
        </p:nvSpPr>
        <p:spPr>
          <a:xfrm>
            <a:off x="5884379" y="1549177"/>
            <a:ext cx="2520280" cy="338554"/>
          </a:xfrm>
          <a:prstGeom prst="rect">
            <a:avLst/>
          </a:prstGeom>
          <a:solidFill>
            <a:schemeClr val="bg1"/>
          </a:solidFill>
        </p:spPr>
        <p:txBody>
          <a:bodyPr wrap="square" rtlCol="0">
            <a:spAutoFit/>
          </a:bodyPr>
          <a:lstStyle/>
          <a:p>
            <a:r>
              <a:rPr lang="en-US" sz="1600" b="1" dirty="0"/>
              <a:t>Segundo </a:t>
            </a:r>
            <a:r>
              <a:rPr lang="en-US" sz="1600" b="1" dirty="0" err="1"/>
              <a:t>paso</a:t>
            </a:r>
            <a:r>
              <a:rPr lang="en-US" sz="1600" b="1" dirty="0"/>
              <a:t> </a:t>
            </a:r>
            <a:r>
              <a:rPr lang="en-US" sz="1600" b="1" dirty="0" err="1"/>
              <a:t>parcial</a:t>
            </a:r>
            <a:endParaRPr lang="es-ES" sz="1600" b="1" dirty="0"/>
          </a:p>
        </p:txBody>
      </p:sp>
      <p:sp>
        <p:nvSpPr>
          <p:cNvPr id="18" name="CuadroTexto 17"/>
          <p:cNvSpPr txBox="1"/>
          <p:nvPr/>
        </p:nvSpPr>
        <p:spPr>
          <a:xfrm>
            <a:off x="663799" y="1549177"/>
            <a:ext cx="2664296" cy="338554"/>
          </a:xfrm>
          <a:prstGeom prst="rect">
            <a:avLst/>
          </a:prstGeom>
          <a:solidFill>
            <a:schemeClr val="bg1"/>
          </a:solidFill>
        </p:spPr>
        <p:txBody>
          <a:bodyPr wrap="square" rtlCol="0">
            <a:spAutoFit/>
          </a:bodyPr>
          <a:lstStyle/>
          <a:p>
            <a:r>
              <a:rPr lang="en-US" sz="1600" b="1" dirty="0"/>
              <a:t>Segundo </a:t>
            </a:r>
            <a:r>
              <a:rPr lang="en-US" sz="1600" b="1" dirty="0" err="1"/>
              <a:t>paso</a:t>
            </a:r>
            <a:r>
              <a:rPr lang="en-US" sz="1600" b="1" dirty="0"/>
              <a:t> </a:t>
            </a:r>
            <a:r>
              <a:rPr lang="en-US" sz="1600" b="1" dirty="0" err="1"/>
              <a:t>completo</a:t>
            </a:r>
            <a:endParaRPr lang="es-ES" sz="1600" b="1" dirty="0"/>
          </a:p>
        </p:txBody>
      </p:sp>
      <p:sp>
        <p:nvSpPr>
          <p:cNvPr id="2" name="CuadroTexto 1"/>
          <p:cNvSpPr txBox="1"/>
          <p:nvPr/>
        </p:nvSpPr>
        <p:spPr>
          <a:xfrm>
            <a:off x="4518779" y="930089"/>
            <a:ext cx="2088232" cy="584775"/>
          </a:xfrm>
          <a:prstGeom prst="rect">
            <a:avLst/>
          </a:prstGeom>
          <a:noFill/>
        </p:spPr>
        <p:txBody>
          <a:bodyPr wrap="square" rtlCol="0">
            <a:spAutoFit/>
          </a:bodyPr>
          <a:lstStyle/>
          <a:p>
            <a:r>
              <a:rPr lang="es-ES" sz="3200" dirty="0">
                <a:solidFill>
                  <a:schemeClr val="tx1"/>
                </a:solidFill>
              </a:rPr>
              <a:t>SPLIT</a:t>
            </a:r>
          </a:p>
        </p:txBody>
      </p:sp>
      <p:sp>
        <p:nvSpPr>
          <p:cNvPr id="17" name="CuadroTexto 16"/>
          <p:cNvSpPr txBox="1"/>
          <p:nvPr/>
        </p:nvSpPr>
        <p:spPr>
          <a:xfrm>
            <a:off x="6496447" y="6920463"/>
            <a:ext cx="1728192" cy="230832"/>
          </a:xfrm>
          <a:prstGeom prst="rect">
            <a:avLst/>
          </a:prstGeom>
          <a:noFill/>
        </p:spPr>
        <p:txBody>
          <a:bodyPr wrap="square" rtlCol="0">
            <a:spAutoFit/>
          </a:bodyPr>
          <a:lstStyle/>
          <a:p>
            <a:r>
              <a:rPr lang="es-ES" sz="900" i="1" dirty="0"/>
              <a:t>Fuente</a:t>
            </a:r>
            <a:r>
              <a:rPr lang="es-ES" sz="900" i="1"/>
              <a:t>: Stefan Rybar et al.</a:t>
            </a:r>
            <a:endParaRPr lang="es-ES" sz="900" i="1" dirty="0"/>
          </a:p>
        </p:txBody>
      </p:sp>
      <p:pic>
        <p:nvPicPr>
          <p:cNvPr id="20" name="Imagen 19">
            <a:extLst>
              <a:ext uri="{FF2B5EF4-FFF2-40B4-BE49-F238E27FC236}">
                <a16:creationId xmlns:a16="http://schemas.microsoft.com/office/drawing/2014/main" id="{1D5C94FC-1EB8-4A01-BA49-A0EC17CBB806}"/>
              </a:ext>
            </a:extLst>
          </p:cNvPr>
          <p:cNvPicPr>
            <a:picLocks noChangeAspect="1"/>
          </p:cNvPicPr>
          <p:nvPr/>
        </p:nvPicPr>
        <p:blipFill>
          <a:blip r:embed="rId7"/>
          <a:stretch>
            <a:fillRect/>
          </a:stretch>
        </p:blipFill>
        <p:spPr>
          <a:xfrm>
            <a:off x="4127945" y="23316"/>
            <a:ext cx="1568654" cy="832347"/>
          </a:xfrm>
          <a:prstGeom prst="rect">
            <a:avLst/>
          </a:prstGeom>
        </p:spPr>
      </p:pic>
    </p:spTree>
    <p:extLst>
      <p:ext uri="{BB962C8B-B14F-4D97-AF65-F5344CB8AC3E}">
        <p14:creationId xmlns:p14="http://schemas.microsoft.com/office/powerpoint/2010/main" val="9621513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18</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44"/>
          <p:cNvCxnSpPr/>
          <p:nvPr/>
        </p:nvCxnSpPr>
        <p:spPr>
          <a:xfrm>
            <a:off x="7854824" y="4542369"/>
            <a:ext cx="2788" cy="27454"/>
          </a:xfrm>
          <a:prstGeom prst="line">
            <a:avLst/>
          </a:prstGeom>
          <a:ln w="25400">
            <a:solidFill>
              <a:srgbClr val="FF0000"/>
            </a:solidFill>
          </a:ln>
          <a:effectLst>
            <a:outerShdw blurRad="101600" dist="635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46"/>
          <p:cNvSpPr/>
          <p:nvPr/>
        </p:nvSpPr>
        <p:spPr>
          <a:xfrm>
            <a:off x="7812640" y="4420530"/>
            <a:ext cx="557213"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0350" tIns="30175" rIns="60350" bIns="30175" anchor="ctr"/>
          <a:lstStyle/>
          <a:p>
            <a:pPr algn="ctr">
              <a:defRPr/>
            </a:pPr>
            <a:endParaRPr lang="en-US"/>
          </a:p>
        </p:txBody>
      </p:sp>
      <p:sp>
        <p:nvSpPr>
          <p:cNvPr id="22" name="Freeform 2"/>
          <p:cNvSpPr>
            <a:spLocks/>
          </p:cNvSpPr>
          <p:nvPr/>
        </p:nvSpPr>
        <p:spPr bwMode="auto">
          <a:xfrm>
            <a:off x="1468871" y="3059836"/>
            <a:ext cx="35169" cy="20637"/>
          </a:xfrm>
          <a:custGeom>
            <a:avLst/>
            <a:gdLst>
              <a:gd name="T0" fmla="*/ 65322450 w 20"/>
              <a:gd name="T1" fmla="*/ 5915940 h 12"/>
              <a:gd name="T2" fmla="*/ 65322450 w 20"/>
              <a:gd name="T3" fmla="*/ 5915940 h 12"/>
              <a:gd name="T4" fmla="*/ 58064400 w 20"/>
              <a:gd name="T5" fmla="*/ 0 h 12"/>
              <a:gd name="T6" fmla="*/ 43548300 w 20"/>
              <a:gd name="T7" fmla="*/ 0 h 12"/>
              <a:gd name="T8" fmla="*/ 43548300 w 20"/>
              <a:gd name="T9" fmla="*/ 0 h 12"/>
              <a:gd name="T10" fmla="*/ 21774150 w 20"/>
              <a:gd name="T11" fmla="*/ 5915940 h 12"/>
              <a:gd name="T12" fmla="*/ 7258050 w 20"/>
              <a:gd name="T13" fmla="*/ 17746100 h 12"/>
              <a:gd name="T14" fmla="*/ 0 w 20"/>
              <a:gd name="T15" fmla="*/ 35490481 h 12"/>
              <a:gd name="T16" fmla="*/ 0 w 20"/>
              <a:gd name="T17" fmla="*/ 35490481 h 12"/>
              <a:gd name="T18" fmla="*/ 7258050 w 20"/>
              <a:gd name="T19" fmla="*/ 35490481 h 12"/>
              <a:gd name="T20" fmla="*/ 14516100 w 20"/>
              <a:gd name="T21" fmla="*/ 23660321 h 12"/>
              <a:gd name="T22" fmla="*/ 14516100 w 20"/>
              <a:gd name="T23" fmla="*/ 23660321 h 12"/>
              <a:gd name="T24" fmla="*/ 58064400 w 20"/>
              <a:gd name="T25" fmla="*/ 17746100 h 12"/>
              <a:gd name="T26" fmla="*/ 72580500 w 20"/>
              <a:gd name="T27" fmla="*/ 11830160 h 12"/>
              <a:gd name="T28" fmla="*/ 72580500 w 20"/>
              <a:gd name="T29" fmla="*/ 5915940 h 12"/>
              <a:gd name="T30" fmla="*/ 65322450 w 20"/>
              <a:gd name="T31" fmla="*/ 5915940 h 12"/>
              <a:gd name="T32" fmla="*/ 65322450 w 20"/>
              <a:gd name="T33" fmla="*/ 591594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2">
                <a:moveTo>
                  <a:pt x="18" y="2"/>
                </a:moveTo>
                <a:lnTo>
                  <a:pt x="18" y="2"/>
                </a:lnTo>
                <a:lnTo>
                  <a:pt x="16" y="0"/>
                </a:lnTo>
                <a:lnTo>
                  <a:pt x="12" y="0"/>
                </a:lnTo>
                <a:lnTo>
                  <a:pt x="6" y="2"/>
                </a:lnTo>
                <a:lnTo>
                  <a:pt x="2" y="6"/>
                </a:lnTo>
                <a:lnTo>
                  <a:pt x="0" y="12"/>
                </a:lnTo>
                <a:lnTo>
                  <a:pt x="2" y="12"/>
                </a:lnTo>
                <a:lnTo>
                  <a:pt x="4" y="8"/>
                </a:lnTo>
                <a:lnTo>
                  <a:pt x="16" y="6"/>
                </a:lnTo>
                <a:lnTo>
                  <a:pt x="20" y="4"/>
                </a:lnTo>
                <a:lnTo>
                  <a:pt x="20" y="2"/>
                </a:lnTo>
                <a:lnTo>
                  <a:pt x="18"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 name="Freeform 3"/>
          <p:cNvSpPr>
            <a:spLocks/>
          </p:cNvSpPr>
          <p:nvPr/>
        </p:nvSpPr>
        <p:spPr bwMode="auto">
          <a:xfrm>
            <a:off x="1559724" y="3047133"/>
            <a:ext cx="8792" cy="6350"/>
          </a:xfrm>
          <a:custGeom>
            <a:avLst/>
            <a:gdLst>
              <a:gd name="T0" fmla="*/ 0 w 4"/>
              <a:gd name="T1" fmla="*/ 0 h 4"/>
              <a:gd name="T2" fmla="*/ 11341894 w 4"/>
              <a:gd name="T3" fmla="*/ 10080625 h 4"/>
              <a:gd name="T4" fmla="*/ 11341894 w 4"/>
              <a:gd name="T5" fmla="*/ 10080625 h 4"/>
              <a:gd name="T6" fmla="*/ 22681406 w 4"/>
              <a:gd name="T7" fmla="*/ 10080625 h 4"/>
              <a:gd name="T8" fmla="*/ 22681406 w 4"/>
              <a:gd name="T9" fmla="*/ 5040313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 name="Freeform 4"/>
          <p:cNvSpPr>
            <a:spLocks/>
          </p:cNvSpPr>
          <p:nvPr/>
        </p:nvSpPr>
        <p:spPr bwMode="auto">
          <a:xfrm>
            <a:off x="1420512" y="2867745"/>
            <a:ext cx="38100" cy="20638"/>
          </a:xfrm>
          <a:custGeom>
            <a:avLst/>
            <a:gdLst>
              <a:gd name="T0" fmla="*/ 49278598 w 22"/>
              <a:gd name="T1" fmla="*/ 0 h 12"/>
              <a:gd name="T2" fmla="*/ 35198194 w 22"/>
              <a:gd name="T3" fmla="*/ 11830734 h 12"/>
              <a:gd name="T4" fmla="*/ 35198194 w 22"/>
              <a:gd name="T5" fmla="*/ 11830734 h 12"/>
              <a:gd name="T6" fmla="*/ 21119667 w 22"/>
              <a:gd name="T7" fmla="*/ 11830734 h 12"/>
              <a:gd name="T8" fmla="*/ 14080403 w 22"/>
              <a:gd name="T9" fmla="*/ 5916227 h 12"/>
              <a:gd name="T10" fmla="*/ 14080403 w 22"/>
              <a:gd name="T11" fmla="*/ 5916227 h 12"/>
              <a:gd name="T12" fmla="*/ 7039264 w 22"/>
              <a:gd name="T13" fmla="*/ 11830734 h 12"/>
              <a:gd name="T14" fmla="*/ 0 w 22"/>
              <a:gd name="T15" fmla="*/ 17746960 h 12"/>
              <a:gd name="T16" fmla="*/ 0 w 22"/>
              <a:gd name="T17" fmla="*/ 17746960 h 12"/>
              <a:gd name="T18" fmla="*/ 21119667 w 22"/>
              <a:gd name="T19" fmla="*/ 23663187 h 12"/>
              <a:gd name="T20" fmla="*/ 42239334 w 22"/>
              <a:gd name="T21" fmla="*/ 35493920 h 12"/>
              <a:gd name="T22" fmla="*/ 42239334 w 22"/>
              <a:gd name="T23" fmla="*/ 35493920 h 12"/>
              <a:gd name="T24" fmla="*/ 63357125 w 22"/>
              <a:gd name="T25" fmla="*/ 29577694 h 12"/>
              <a:gd name="T26" fmla="*/ 77437528 w 22"/>
              <a:gd name="T27" fmla="*/ 17746960 h 12"/>
              <a:gd name="T28" fmla="*/ 77437528 w 22"/>
              <a:gd name="T29" fmla="*/ 11830734 h 12"/>
              <a:gd name="T30" fmla="*/ 70398265 w 22"/>
              <a:gd name="T31" fmla="*/ 5916227 h 12"/>
              <a:gd name="T32" fmla="*/ 63357125 w 22"/>
              <a:gd name="T33" fmla="*/ 0 h 12"/>
              <a:gd name="T34" fmla="*/ 49278598 w 22"/>
              <a:gd name="T35" fmla="*/ 0 h 12"/>
              <a:gd name="T36" fmla="*/ 49278598 w 22"/>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12">
                <a:moveTo>
                  <a:pt x="14" y="0"/>
                </a:moveTo>
                <a:lnTo>
                  <a:pt x="10" y="4"/>
                </a:lnTo>
                <a:lnTo>
                  <a:pt x="6" y="4"/>
                </a:lnTo>
                <a:lnTo>
                  <a:pt x="4" y="2"/>
                </a:lnTo>
                <a:lnTo>
                  <a:pt x="2" y="4"/>
                </a:lnTo>
                <a:lnTo>
                  <a:pt x="0" y="6"/>
                </a:lnTo>
                <a:lnTo>
                  <a:pt x="6" y="8"/>
                </a:lnTo>
                <a:lnTo>
                  <a:pt x="12" y="12"/>
                </a:lnTo>
                <a:lnTo>
                  <a:pt x="18" y="10"/>
                </a:lnTo>
                <a:lnTo>
                  <a:pt x="22" y="6"/>
                </a:lnTo>
                <a:lnTo>
                  <a:pt x="22" y="4"/>
                </a:lnTo>
                <a:lnTo>
                  <a:pt x="20" y="2"/>
                </a:lnTo>
                <a:lnTo>
                  <a:pt x="18" y="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 name="Freeform 5"/>
          <p:cNvSpPr>
            <a:spLocks/>
          </p:cNvSpPr>
          <p:nvPr/>
        </p:nvSpPr>
        <p:spPr bwMode="auto">
          <a:xfrm>
            <a:off x="1574377" y="3055072"/>
            <a:ext cx="5863" cy="9525"/>
          </a:xfrm>
          <a:custGeom>
            <a:avLst/>
            <a:gdLst>
              <a:gd name="T0" fmla="*/ 5040313 w 4"/>
              <a:gd name="T1" fmla="*/ 0 h 4"/>
              <a:gd name="T2" fmla="*/ 5040313 w 4"/>
              <a:gd name="T3" fmla="*/ 0 h 4"/>
              <a:gd name="T4" fmla="*/ 0 w 4"/>
              <a:gd name="T5" fmla="*/ 0 h 4"/>
              <a:gd name="T6" fmla="*/ 0 w 4"/>
              <a:gd name="T7" fmla="*/ 11341894 h 4"/>
              <a:gd name="T8" fmla="*/ 10080625 w 4"/>
              <a:gd name="T9" fmla="*/ 22681406 h 4"/>
              <a:gd name="T10" fmla="*/ 10080625 w 4"/>
              <a:gd name="T11" fmla="*/ 22681406 h 4"/>
              <a:gd name="T12" fmla="*/ 10080625 w 4"/>
              <a:gd name="T13" fmla="*/ 0 h 4"/>
              <a:gd name="T14" fmla="*/ 10080625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2"/>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 name="Freeform 6"/>
          <p:cNvSpPr>
            <a:spLocks/>
          </p:cNvSpPr>
          <p:nvPr/>
        </p:nvSpPr>
        <p:spPr bwMode="auto">
          <a:xfrm>
            <a:off x="1404393" y="3101108"/>
            <a:ext cx="27843" cy="23812"/>
          </a:xfrm>
          <a:custGeom>
            <a:avLst/>
            <a:gdLst>
              <a:gd name="T0" fmla="*/ 35536491 w 16"/>
              <a:gd name="T1" fmla="*/ 0 h 14"/>
              <a:gd name="T2" fmla="*/ 35536491 w 16"/>
              <a:gd name="T3" fmla="*/ 11570931 h 14"/>
              <a:gd name="T4" fmla="*/ 35536491 w 16"/>
              <a:gd name="T5" fmla="*/ 11570931 h 14"/>
              <a:gd name="T6" fmla="*/ 7106921 w 16"/>
              <a:gd name="T7" fmla="*/ 28929879 h 14"/>
              <a:gd name="T8" fmla="*/ 0 w 16"/>
              <a:gd name="T9" fmla="*/ 40500810 h 14"/>
              <a:gd name="T10" fmla="*/ 28429570 w 16"/>
              <a:gd name="T11" fmla="*/ 34714494 h 14"/>
              <a:gd name="T12" fmla="*/ 28429570 w 16"/>
              <a:gd name="T13" fmla="*/ 34714494 h 14"/>
              <a:gd name="T14" fmla="*/ 49752219 w 16"/>
              <a:gd name="T15" fmla="*/ 17357247 h 14"/>
              <a:gd name="T16" fmla="*/ 56859140 w 16"/>
              <a:gd name="T17" fmla="*/ 11570931 h 14"/>
              <a:gd name="T18" fmla="*/ 56859140 w 16"/>
              <a:gd name="T19" fmla="*/ 5786316 h 14"/>
              <a:gd name="T20" fmla="*/ 56859140 w 16"/>
              <a:gd name="T21" fmla="*/ 5786316 h 14"/>
              <a:gd name="T22" fmla="*/ 49752219 w 16"/>
              <a:gd name="T23" fmla="*/ 0 h 14"/>
              <a:gd name="T24" fmla="*/ 42645298 w 16"/>
              <a:gd name="T25" fmla="*/ 0 h 14"/>
              <a:gd name="T26" fmla="*/ 35536491 w 16"/>
              <a:gd name="T27" fmla="*/ 0 h 14"/>
              <a:gd name="T28" fmla="*/ 35536491 w 1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4">
                <a:moveTo>
                  <a:pt x="10" y="0"/>
                </a:moveTo>
                <a:lnTo>
                  <a:pt x="10" y="4"/>
                </a:lnTo>
                <a:lnTo>
                  <a:pt x="2" y="10"/>
                </a:lnTo>
                <a:lnTo>
                  <a:pt x="0" y="14"/>
                </a:lnTo>
                <a:lnTo>
                  <a:pt x="8" y="12"/>
                </a:lnTo>
                <a:lnTo>
                  <a:pt x="14" y="6"/>
                </a:lnTo>
                <a:lnTo>
                  <a:pt x="16" y="4"/>
                </a:lnTo>
                <a:lnTo>
                  <a:pt x="16" y="2"/>
                </a:lnTo>
                <a:lnTo>
                  <a:pt x="14" y="0"/>
                </a:lnTo>
                <a:lnTo>
                  <a:pt x="12"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 name="Freeform 7"/>
          <p:cNvSpPr>
            <a:spLocks/>
          </p:cNvSpPr>
          <p:nvPr/>
        </p:nvSpPr>
        <p:spPr bwMode="auto">
          <a:xfrm>
            <a:off x="1394136" y="3107457"/>
            <a:ext cx="7327" cy="11112"/>
          </a:xfrm>
          <a:custGeom>
            <a:avLst/>
            <a:gdLst>
              <a:gd name="T0" fmla="*/ 0 w 4"/>
              <a:gd name="T1" fmla="*/ 6859808 h 6"/>
              <a:gd name="T2" fmla="*/ 0 w 4"/>
              <a:gd name="T3" fmla="*/ 6859808 h 6"/>
              <a:gd name="T4" fmla="*/ 0 w 4"/>
              <a:gd name="T5" fmla="*/ 6859808 h 6"/>
              <a:gd name="T6" fmla="*/ 0 w 4"/>
              <a:gd name="T7" fmla="*/ 20579424 h 6"/>
              <a:gd name="T8" fmla="*/ 0 w 4"/>
              <a:gd name="T9" fmla="*/ 20579424 h 6"/>
              <a:gd name="T10" fmla="*/ 15752961 w 4"/>
              <a:gd name="T11" fmla="*/ 6859808 h 6"/>
              <a:gd name="T12" fmla="*/ 15752961 w 4"/>
              <a:gd name="T13" fmla="*/ 0 h 6"/>
              <a:gd name="T14" fmla="*/ 0 w 4"/>
              <a:gd name="T15" fmla="*/ 6859808 h 6"/>
              <a:gd name="T16" fmla="*/ 0 w 4"/>
              <a:gd name="T17" fmla="*/ 6859808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0" y="2"/>
                </a:moveTo>
                <a:lnTo>
                  <a:pt x="0" y="2"/>
                </a:lnTo>
                <a:lnTo>
                  <a:pt x="0" y="6"/>
                </a:lnTo>
                <a:lnTo>
                  <a:pt x="4" y="2"/>
                </a:lnTo>
                <a:lnTo>
                  <a:pt x="4" y="0"/>
                </a:lnTo>
                <a:lnTo>
                  <a:pt x="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 name="Freeform 8"/>
          <p:cNvSpPr>
            <a:spLocks/>
          </p:cNvSpPr>
          <p:nvPr/>
        </p:nvSpPr>
        <p:spPr bwMode="auto">
          <a:xfrm>
            <a:off x="1518695" y="3064595"/>
            <a:ext cx="7327" cy="1588"/>
          </a:xfrm>
          <a:custGeom>
            <a:avLst/>
            <a:gdLst>
              <a:gd name="T0" fmla="*/ 7875488 w 4"/>
              <a:gd name="T1" fmla="*/ 0 h 2"/>
              <a:gd name="T2" fmla="*/ 7875488 w 4"/>
              <a:gd name="T3" fmla="*/ 0 h 2"/>
              <a:gd name="T4" fmla="*/ 0 w 4"/>
              <a:gd name="T5" fmla="*/ 0 h 2"/>
              <a:gd name="T6" fmla="*/ 7875488 w 4"/>
              <a:gd name="T7" fmla="*/ 1260872 h 2"/>
              <a:gd name="T8" fmla="*/ 15748992 w 4"/>
              <a:gd name="T9" fmla="*/ 1260872 h 2"/>
              <a:gd name="T10" fmla="*/ 15748992 w 4"/>
              <a:gd name="T11" fmla="*/ 1260872 h 2"/>
              <a:gd name="T12" fmla="*/ 15748992 w 4"/>
              <a:gd name="T13" fmla="*/ 0 h 2"/>
              <a:gd name="T14" fmla="*/ 15748992 w 4"/>
              <a:gd name="T15" fmla="*/ 0 h 2"/>
              <a:gd name="T16" fmla="*/ 7875488 w 4"/>
              <a:gd name="T17" fmla="*/ 0 h 2"/>
              <a:gd name="T18" fmla="*/ 7875488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2">
                <a:moveTo>
                  <a:pt x="2" y="0"/>
                </a:moveTo>
                <a:lnTo>
                  <a:pt x="2" y="0"/>
                </a:lnTo>
                <a:lnTo>
                  <a:pt x="0" y="0"/>
                </a:lnTo>
                <a:lnTo>
                  <a:pt x="2" y="2"/>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9" name="Freeform 9"/>
          <p:cNvSpPr>
            <a:spLocks/>
          </p:cNvSpPr>
          <p:nvPr/>
        </p:nvSpPr>
        <p:spPr bwMode="auto">
          <a:xfrm>
            <a:off x="1729710" y="2932836"/>
            <a:ext cx="20515" cy="20637"/>
          </a:xfrm>
          <a:custGeom>
            <a:avLst/>
            <a:gdLst>
              <a:gd name="T0" fmla="*/ 6860117 w 12"/>
              <a:gd name="T1" fmla="*/ 23660321 h 12"/>
              <a:gd name="T2" fmla="*/ 6860117 w 12"/>
              <a:gd name="T3" fmla="*/ 23660321 h 12"/>
              <a:gd name="T4" fmla="*/ 0 w 12"/>
              <a:gd name="T5" fmla="*/ 35490481 h 12"/>
              <a:gd name="T6" fmla="*/ 0 w 12"/>
              <a:gd name="T7" fmla="*/ 35490481 h 12"/>
              <a:gd name="T8" fmla="*/ 6860117 w 12"/>
              <a:gd name="T9" fmla="*/ 35490481 h 12"/>
              <a:gd name="T10" fmla="*/ 6860117 w 12"/>
              <a:gd name="T11" fmla="*/ 35490481 h 12"/>
              <a:gd name="T12" fmla="*/ 20582202 w 12"/>
              <a:gd name="T13" fmla="*/ 23660321 h 12"/>
              <a:gd name="T14" fmla="*/ 41162552 w 12"/>
              <a:gd name="T15" fmla="*/ 17746100 h 12"/>
              <a:gd name="T16" fmla="*/ 13720233 w 12"/>
              <a:gd name="T17" fmla="*/ 0 h 12"/>
              <a:gd name="T18" fmla="*/ 13720233 w 12"/>
              <a:gd name="T19" fmla="*/ 0 h 12"/>
              <a:gd name="T20" fmla="*/ 6860117 w 12"/>
              <a:gd name="T21" fmla="*/ 23660321 h 12"/>
              <a:gd name="T22" fmla="*/ 6860117 w 12"/>
              <a:gd name="T23" fmla="*/ 23660321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2">
                <a:moveTo>
                  <a:pt x="2" y="8"/>
                </a:moveTo>
                <a:lnTo>
                  <a:pt x="2" y="8"/>
                </a:lnTo>
                <a:lnTo>
                  <a:pt x="0" y="12"/>
                </a:lnTo>
                <a:lnTo>
                  <a:pt x="2" y="12"/>
                </a:lnTo>
                <a:lnTo>
                  <a:pt x="6" y="8"/>
                </a:lnTo>
                <a:lnTo>
                  <a:pt x="12" y="6"/>
                </a:lnTo>
                <a:lnTo>
                  <a:pt x="4" y="0"/>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0" name="Freeform 10"/>
          <p:cNvSpPr>
            <a:spLocks/>
          </p:cNvSpPr>
          <p:nvPr/>
        </p:nvSpPr>
        <p:spPr bwMode="auto">
          <a:xfrm>
            <a:off x="2125363" y="2986807"/>
            <a:ext cx="2931" cy="6350"/>
          </a:xfrm>
          <a:custGeom>
            <a:avLst/>
            <a:gdLst>
              <a:gd name="T0" fmla="*/ 0 w 2"/>
              <a:gd name="T1" fmla="*/ 0 h 4"/>
              <a:gd name="T2" fmla="*/ 5040313 w 2"/>
              <a:gd name="T3" fmla="*/ 10080625 h 4"/>
              <a:gd name="T4" fmla="*/ 5040313 w 2"/>
              <a:gd name="T5" fmla="*/ 10080625 h 4"/>
              <a:gd name="T6" fmla="*/ 5040313 w 2"/>
              <a:gd name="T7" fmla="*/ 5040313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 name="Freeform 11"/>
          <p:cNvSpPr>
            <a:spLocks/>
          </p:cNvSpPr>
          <p:nvPr/>
        </p:nvSpPr>
        <p:spPr bwMode="auto">
          <a:xfrm>
            <a:off x="1857197" y="2870920"/>
            <a:ext cx="10259" cy="14288"/>
          </a:xfrm>
          <a:custGeom>
            <a:avLst/>
            <a:gdLst>
              <a:gd name="T0" fmla="*/ 13722703 w 6"/>
              <a:gd name="T1" fmla="*/ 0 h 8"/>
              <a:gd name="T2" fmla="*/ 13722703 w 6"/>
              <a:gd name="T3" fmla="*/ 0 h 8"/>
              <a:gd name="T4" fmla="*/ 0 w 6"/>
              <a:gd name="T5" fmla="*/ 25518368 h 8"/>
              <a:gd name="T6" fmla="*/ 6860425 w 6"/>
              <a:gd name="T7" fmla="*/ 25518368 h 8"/>
              <a:gd name="T8" fmla="*/ 20583128 w 6"/>
              <a:gd name="T9" fmla="*/ 19138776 h 8"/>
              <a:gd name="T10" fmla="*/ 20583128 w 6"/>
              <a:gd name="T11" fmla="*/ 19138776 h 8"/>
              <a:gd name="T12" fmla="*/ 13722703 w 6"/>
              <a:gd name="T13" fmla="*/ 6379592 h 8"/>
              <a:gd name="T14" fmla="*/ 13722703 w 6"/>
              <a:gd name="T15" fmla="*/ 0 h 8"/>
              <a:gd name="T16" fmla="*/ 13722703 w 6"/>
              <a:gd name="T17" fmla="*/ 0 h 8"/>
              <a:gd name="T18" fmla="*/ 13722703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4" y="0"/>
                </a:moveTo>
                <a:lnTo>
                  <a:pt x="4" y="0"/>
                </a:lnTo>
                <a:lnTo>
                  <a:pt x="0" y="8"/>
                </a:lnTo>
                <a:lnTo>
                  <a:pt x="2" y="8"/>
                </a:lnTo>
                <a:lnTo>
                  <a:pt x="6" y="6"/>
                </a:lnTo>
                <a:lnTo>
                  <a:pt x="4" y="2"/>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 name="Freeform 12"/>
          <p:cNvSpPr>
            <a:spLocks/>
          </p:cNvSpPr>
          <p:nvPr/>
        </p:nvSpPr>
        <p:spPr bwMode="auto">
          <a:xfrm>
            <a:off x="1577311" y="4032970"/>
            <a:ext cx="10257" cy="6350"/>
          </a:xfrm>
          <a:custGeom>
            <a:avLst/>
            <a:gdLst>
              <a:gd name="T0" fmla="*/ 6859808 w 6"/>
              <a:gd name="T1" fmla="*/ 0 h 4"/>
              <a:gd name="T2" fmla="*/ 6859808 w 6"/>
              <a:gd name="T3" fmla="*/ 0 h 4"/>
              <a:gd name="T4" fmla="*/ 0 w 6"/>
              <a:gd name="T5" fmla="*/ 10080625 h 4"/>
              <a:gd name="T6" fmla="*/ 0 w 6"/>
              <a:gd name="T7" fmla="*/ 10080625 h 4"/>
              <a:gd name="T8" fmla="*/ 20579424 w 6"/>
              <a:gd name="T9" fmla="*/ 10080625 h 4"/>
              <a:gd name="T10" fmla="*/ 20579424 w 6"/>
              <a:gd name="T11" fmla="*/ 10080625 h 4"/>
              <a:gd name="T12" fmla="*/ 20579424 w 6"/>
              <a:gd name="T13" fmla="*/ 5040313 h 4"/>
              <a:gd name="T14" fmla="*/ 20579424 w 6"/>
              <a:gd name="T15" fmla="*/ 0 h 4"/>
              <a:gd name="T16" fmla="*/ 20579424 w 6"/>
              <a:gd name="T17" fmla="*/ 0 h 4"/>
              <a:gd name="T18" fmla="*/ 6859808 w 6"/>
              <a:gd name="T19" fmla="*/ 0 h 4"/>
              <a:gd name="T20" fmla="*/ 6859808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4">
                <a:moveTo>
                  <a:pt x="2" y="0"/>
                </a:moveTo>
                <a:lnTo>
                  <a:pt x="2" y="0"/>
                </a:lnTo>
                <a:lnTo>
                  <a:pt x="0" y="4"/>
                </a:lnTo>
                <a:lnTo>
                  <a:pt x="6" y="4"/>
                </a:lnTo>
                <a:lnTo>
                  <a:pt x="6"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 name="Freeform 13"/>
          <p:cNvSpPr>
            <a:spLocks/>
          </p:cNvSpPr>
          <p:nvPr/>
        </p:nvSpPr>
        <p:spPr bwMode="auto">
          <a:xfrm>
            <a:off x="2185443" y="3097936"/>
            <a:ext cx="27843" cy="33337"/>
          </a:xfrm>
          <a:custGeom>
            <a:avLst/>
            <a:gdLst>
              <a:gd name="T0" fmla="*/ 56862911 w 16"/>
              <a:gd name="T1" fmla="*/ 0 h 20"/>
              <a:gd name="T2" fmla="*/ 56862911 w 16"/>
              <a:gd name="T3" fmla="*/ 0 h 20"/>
              <a:gd name="T4" fmla="*/ 35539555 w 16"/>
              <a:gd name="T5" fmla="*/ 5557278 h 20"/>
              <a:gd name="T6" fmla="*/ 14216199 w 16"/>
              <a:gd name="T7" fmla="*/ 11112889 h 20"/>
              <a:gd name="T8" fmla="*/ 14216199 w 16"/>
              <a:gd name="T9" fmla="*/ 11112889 h 20"/>
              <a:gd name="T10" fmla="*/ 14216199 w 16"/>
              <a:gd name="T11" fmla="*/ 5557278 h 20"/>
              <a:gd name="T12" fmla="*/ 7107157 w 16"/>
              <a:gd name="T13" fmla="*/ 0 h 20"/>
              <a:gd name="T14" fmla="*/ 0 w 16"/>
              <a:gd name="T15" fmla="*/ 0 h 20"/>
              <a:gd name="T16" fmla="*/ 0 w 16"/>
              <a:gd name="T17" fmla="*/ 0 h 20"/>
              <a:gd name="T18" fmla="*/ 7107157 w 16"/>
              <a:gd name="T19" fmla="*/ 27784723 h 20"/>
              <a:gd name="T20" fmla="*/ 14216199 w 16"/>
              <a:gd name="T21" fmla="*/ 55567778 h 20"/>
              <a:gd name="T22" fmla="*/ 14216199 w 16"/>
              <a:gd name="T23" fmla="*/ 55567778 h 20"/>
              <a:gd name="T24" fmla="*/ 28432398 w 16"/>
              <a:gd name="T25" fmla="*/ 50010501 h 20"/>
              <a:gd name="T26" fmla="*/ 49755754 w 16"/>
              <a:gd name="T27" fmla="*/ 44454890 h 20"/>
              <a:gd name="T28" fmla="*/ 49755754 w 16"/>
              <a:gd name="T29" fmla="*/ 44454890 h 20"/>
              <a:gd name="T30" fmla="*/ 49755754 w 16"/>
              <a:gd name="T31" fmla="*/ 22227445 h 20"/>
              <a:gd name="T32" fmla="*/ 56862911 w 16"/>
              <a:gd name="T33" fmla="*/ 0 h 20"/>
              <a:gd name="T34" fmla="*/ 56862911 w 16"/>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0">
                <a:moveTo>
                  <a:pt x="16" y="0"/>
                </a:moveTo>
                <a:lnTo>
                  <a:pt x="16" y="0"/>
                </a:lnTo>
                <a:lnTo>
                  <a:pt x="10" y="2"/>
                </a:lnTo>
                <a:lnTo>
                  <a:pt x="4" y="4"/>
                </a:lnTo>
                <a:lnTo>
                  <a:pt x="4" y="2"/>
                </a:lnTo>
                <a:lnTo>
                  <a:pt x="2" y="0"/>
                </a:lnTo>
                <a:lnTo>
                  <a:pt x="0" y="0"/>
                </a:lnTo>
                <a:lnTo>
                  <a:pt x="2" y="10"/>
                </a:lnTo>
                <a:lnTo>
                  <a:pt x="4" y="20"/>
                </a:lnTo>
                <a:lnTo>
                  <a:pt x="8" y="18"/>
                </a:lnTo>
                <a:lnTo>
                  <a:pt x="14" y="16"/>
                </a:lnTo>
                <a:lnTo>
                  <a:pt x="14" y="8"/>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 name="Freeform 14"/>
          <p:cNvSpPr>
            <a:spLocks/>
          </p:cNvSpPr>
          <p:nvPr/>
        </p:nvSpPr>
        <p:spPr bwMode="auto">
          <a:xfrm>
            <a:off x="1694541" y="2955061"/>
            <a:ext cx="55685" cy="34925"/>
          </a:xfrm>
          <a:custGeom>
            <a:avLst/>
            <a:gdLst>
              <a:gd name="T0" fmla="*/ 113722051 w 32"/>
              <a:gd name="T1" fmla="*/ 36592669 h 20"/>
              <a:gd name="T2" fmla="*/ 113722051 w 32"/>
              <a:gd name="T3" fmla="*/ 36592669 h 20"/>
              <a:gd name="T4" fmla="*/ 99506088 w 32"/>
              <a:gd name="T5" fmla="*/ 12197556 h 20"/>
              <a:gd name="T6" fmla="*/ 92399048 w 32"/>
              <a:gd name="T7" fmla="*/ 6099651 h 20"/>
              <a:gd name="T8" fmla="*/ 71076046 w 32"/>
              <a:gd name="T9" fmla="*/ 0 h 20"/>
              <a:gd name="T10" fmla="*/ 71076046 w 32"/>
              <a:gd name="T11" fmla="*/ 12197556 h 20"/>
              <a:gd name="T12" fmla="*/ 71076046 w 32"/>
              <a:gd name="T13" fmla="*/ 12197556 h 20"/>
              <a:gd name="T14" fmla="*/ 49753044 w 32"/>
              <a:gd name="T15" fmla="*/ 6099651 h 20"/>
              <a:gd name="T16" fmla="*/ 35538966 w 32"/>
              <a:gd name="T17" fmla="*/ 6099651 h 20"/>
              <a:gd name="T18" fmla="*/ 35538966 w 32"/>
              <a:gd name="T19" fmla="*/ 6099651 h 20"/>
              <a:gd name="T20" fmla="*/ 28430041 w 32"/>
              <a:gd name="T21" fmla="*/ 6099651 h 20"/>
              <a:gd name="T22" fmla="*/ 35538966 w 32"/>
              <a:gd name="T23" fmla="*/ 12197556 h 20"/>
              <a:gd name="T24" fmla="*/ 42646005 w 32"/>
              <a:gd name="T25" fmla="*/ 24395113 h 20"/>
              <a:gd name="T26" fmla="*/ 42646005 w 32"/>
              <a:gd name="T27" fmla="*/ 24395113 h 20"/>
              <a:gd name="T28" fmla="*/ 0 w 32"/>
              <a:gd name="T29" fmla="*/ 30494764 h 20"/>
              <a:gd name="T30" fmla="*/ 0 w 32"/>
              <a:gd name="T31" fmla="*/ 30494764 h 20"/>
              <a:gd name="T32" fmla="*/ 7107039 w 32"/>
              <a:gd name="T33" fmla="*/ 54889876 h 20"/>
              <a:gd name="T34" fmla="*/ 7107039 w 32"/>
              <a:gd name="T35" fmla="*/ 54889876 h 20"/>
              <a:gd name="T36" fmla="*/ 21323002 w 32"/>
              <a:gd name="T37" fmla="*/ 54889876 h 20"/>
              <a:gd name="T38" fmla="*/ 35538966 w 32"/>
              <a:gd name="T39" fmla="*/ 48790225 h 20"/>
              <a:gd name="T40" fmla="*/ 35538966 w 32"/>
              <a:gd name="T41" fmla="*/ 48790225 h 20"/>
              <a:gd name="T42" fmla="*/ 42646005 w 32"/>
              <a:gd name="T43" fmla="*/ 54889876 h 20"/>
              <a:gd name="T44" fmla="*/ 49753044 w 32"/>
              <a:gd name="T45" fmla="*/ 60987781 h 20"/>
              <a:gd name="T46" fmla="*/ 49753044 w 32"/>
              <a:gd name="T47" fmla="*/ 60987781 h 20"/>
              <a:gd name="T48" fmla="*/ 56861968 w 32"/>
              <a:gd name="T49" fmla="*/ 54889876 h 20"/>
              <a:gd name="T50" fmla="*/ 63969007 w 32"/>
              <a:gd name="T51" fmla="*/ 54889876 h 20"/>
              <a:gd name="T52" fmla="*/ 71076046 w 32"/>
              <a:gd name="T53" fmla="*/ 48790225 h 20"/>
              <a:gd name="T54" fmla="*/ 71076046 w 32"/>
              <a:gd name="T55" fmla="*/ 48790225 h 20"/>
              <a:gd name="T56" fmla="*/ 71076046 w 32"/>
              <a:gd name="T57" fmla="*/ 54889876 h 20"/>
              <a:gd name="T58" fmla="*/ 71076046 w 32"/>
              <a:gd name="T59" fmla="*/ 60987781 h 20"/>
              <a:gd name="T60" fmla="*/ 78183085 w 32"/>
              <a:gd name="T61" fmla="*/ 60987781 h 20"/>
              <a:gd name="T62" fmla="*/ 78183085 w 32"/>
              <a:gd name="T63" fmla="*/ 60987781 h 20"/>
              <a:gd name="T64" fmla="*/ 78183085 w 32"/>
              <a:gd name="T65" fmla="*/ 54889876 h 20"/>
              <a:gd name="T66" fmla="*/ 71076046 w 32"/>
              <a:gd name="T67" fmla="*/ 48790225 h 20"/>
              <a:gd name="T68" fmla="*/ 71076046 w 32"/>
              <a:gd name="T69" fmla="*/ 48790225 h 20"/>
              <a:gd name="T70" fmla="*/ 99506088 w 32"/>
              <a:gd name="T71" fmla="*/ 48790225 h 20"/>
              <a:gd name="T72" fmla="*/ 99506088 w 32"/>
              <a:gd name="T73" fmla="*/ 48790225 h 20"/>
              <a:gd name="T74" fmla="*/ 92399048 w 32"/>
              <a:gd name="T75" fmla="*/ 42692320 h 20"/>
              <a:gd name="T76" fmla="*/ 85292009 w 32"/>
              <a:gd name="T77" fmla="*/ 36592669 h 20"/>
              <a:gd name="T78" fmla="*/ 85292009 w 32"/>
              <a:gd name="T79" fmla="*/ 36592669 h 20"/>
              <a:gd name="T80" fmla="*/ 99506088 w 32"/>
              <a:gd name="T81" fmla="*/ 30494764 h 20"/>
              <a:gd name="T82" fmla="*/ 113722051 w 32"/>
              <a:gd name="T83" fmla="*/ 36592669 h 20"/>
              <a:gd name="T84" fmla="*/ 113722051 w 32"/>
              <a:gd name="T85" fmla="*/ 36592669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 h="20">
                <a:moveTo>
                  <a:pt x="32" y="12"/>
                </a:moveTo>
                <a:lnTo>
                  <a:pt x="32" y="12"/>
                </a:lnTo>
                <a:lnTo>
                  <a:pt x="28" y="4"/>
                </a:lnTo>
                <a:lnTo>
                  <a:pt x="26" y="2"/>
                </a:lnTo>
                <a:lnTo>
                  <a:pt x="20" y="0"/>
                </a:lnTo>
                <a:lnTo>
                  <a:pt x="20" y="4"/>
                </a:lnTo>
                <a:lnTo>
                  <a:pt x="14" y="2"/>
                </a:lnTo>
                <a:lnTo>
                  <a:pt x="10" y="2"/>
                </a:lnTo>
                <a:lnTo>
                  <a:pt x="8" y="2"/>
                </a:lnTo>
                <a:lnTo>
                  <a:pt x="10" y="4"/>
                </a:lnTo>
                <a:lnTo>
                  <a:pt x="12" y="8"/>
                </a:lnTo>
                <a:lnTo>
                  <a:pt x="0" y="10"/>
                </a:lnTo>
                <a:lnTo>
                  <a:pt x="2" y="18"/>
                </a:lnTo>
                <a:lnTo>
                  <a:pt x="6" y="18"/>
                </a:lnTo>
                <a:lnTo>
                  <a:pt x="10" y="16"/>
                </a:lnTo>
                <a:lnTo>
                  <a:pt x="12" y="18"/>
                </a:lnTo>
                <a:lnTo>
                  <a:pt x="14" y="20"/>
                </a:lnTo>
                <a:lnTo>
                  <a:pt x="16" y="18"/>
                </a:lnTo>
                <a:lnTo>
                  <a:pt x="18" y="18"/>
                </a:lnTo>
                <a:lnTo>
                  <a:pt x="20" y="16"/>
                </a:lnTo>
                <a:lnTo>
                  <a:pt x="20" y="18"/>
                </a:lnTo>
                <a:lnTo>
                  <a:pt x="20" y="20"/>
                </a:lnTo>
                <a:lnTo>
                  <a:pt x="22" y="20"/>
                </a:lnTo>
                <a:lnTo>
                  <a:pt x="22" y="18"/>
                </a:lnTo>
                <a:lnTo>
                  <a:pt x="20" y="16"/>
                </a:lnTo>
                <a:lnTo>
                  <a:pt x="28" y="16"/>
                </a:lnTo>
                <a:lnTo>
                  <a:pt x="26" y="14"/>
                </a:lnTo>
                <a:lnTo>
                  <a:pt x="24" y="12"/>
                </a:lnTo>
                <a:lnTo>
                  <a:pt x="28" y="10"/>
                </a:lnTo>
                <a:lnTo>
                  <a:pt x="32"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 name="Freeform 15"/>
          <p:cNvSpPr>
            <a:spLocks/>
          </p:cNvSpPr>
          <p:nvPr/>
        </p:nvSpPr>
        <p:spPr bwMode="auto">
          <a:xfrm>
            <a:off x="1656440" y="4061547"/>
            <a:ext cx="10257" cy="11113"/>
          </a:xfrm>
          <a:custGeom>
            <a:avLst/>
            <a:gdLst>
              <a:gd name="T0" fmla="*/ 0 w 6"/>
              <a:gd name="T1" fmla="*/ 0 h 6"/>
              <a:gd name="T2" fmla="*/ 0 w 6"/>
              <a:gd name="T3" fmla="*/ 0 h 6"/>
              <a:gd name="T4" fmla="*/ 6859808 w 6"/>
              <a:gd name="T5" fmla="*/ 20583128 h 6"/>
              <a:gd name="T6" fmla="*/ 6859808 w 6"/>
              <a:gd name="T7" fmla="*/ 20583128 h 6"/>
              <a:gd name="T8" fmla="*/ 13719616 w 6"/>
              <a:gd name="T9" fmla="*/ 20583128 h 6"/>
              <a:gd name="T10" fmla="*/ 20579424 w 6"/>
              <a:gd name="T11" fmla="*/ 13722703 h 6"/>
              <a:gd name="T12" fmla="*/ 13719616 w 6"/>
              <a:gd name="T13" fmla="*/ 6860425 h 6"/>
              <a:gd name="T14" fmla="*/ 0 w 6"/>
              <a:gd name="T15" fmla="*/ 0 h 6"/>
              <a:gd name="T16" fmla="*/ 0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0" y="0"/>
                </a:moveTo>
                <a:lnTo>
                  <a:pt x="0" y="0"/>
                </a:lnTo>
                <a:lnTo>
                  <a:pt x="2" y="6"/>
                </a:lnTo>
                <a:lnTo>
                  <a:pt x="4" y="6"/>
                </a:lnTo>
                <a:lnTo>
                  <a:pt x="6"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 name="Freeform 16"/>
          <p:cNvSpPr>
            <a:spLocks/>
          </p:cNvSpPr>
          <p:nvPr/>
        </p:nvSpPr>
        <p:spPr bwMode="auto">
          <a:xfrm>
            <a:off x="1616874" y="4039319"/>
            <a:ext cx="10259" cy="12700"/>
          </a:xfrm>
          <a:custGeom>
            <a:avLst/>
            <a:gdLst>
              <a:gd name="T0" fmla="*/ 20583128 w 6"/>
              <a:gd name="T1" fmla="*/ 15120938 h 8"/>
              <a:gd name="T2" fmla="*/ 20583128 w 6"/>
              <a:gd name="T3" fmla="*/ 20161250 h 8"/>
              <a:gd name="T4" fmla="*/ 20583128 w 6"/>
              <a:gd name="T5" fmla="*/ 20161250 h 8"/>
              <a:gd name="T6" fmla="*/ 20583128 w 6"/>
              <a:gd name="T7" fmla="*/ 20161250 h 8"/>
              <a:gd name="T8" fmla="*/ 20583128 w 6"/>
              <a:gd name="T9" fmla="*/ 15120938 h 8"/>
              <a:gd name="T10" fmla="*/ 13722703 w 6"/>
              <a:gd name="T11" fmla="*/ 0 h 8"/>
              <a:gd name="T12" fmla="*/ 13722703 w 6"/>
              <a:gd name="T13" fmla="*/ 0 h 8"/>
              <a:gd name="T14" fmla="*/ 0 w 6"/>
              <a:gd name="T15" fmla="*/ 5040313 h 8"/>
              <a:gd name="T16" fmla="*/ 0 w 6"/>
              <a:gd name="T17" fmla="*/ 10080625 h 8"/>
              <a:gd name="T18" fmla="*/ 20583128 w 6"/>
              <a:gd name="T19" fmla="*/ 15120938 h 8"/>
              <a:gd name="T20" fmla="*/ 20583128 w 6"/>
              <a:gd name="T21" fmla="*/ 1512093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8">
                <a:moveTo>
                  <a:pt x="6" y="6"/>
                </a:moveTo>
                <a:lnTo>
                  <a:pt x="6" y="8"/>
                </a:lnTo>
                <a:lnTo>
                  <a:pt x="6" y="6"/>
                </a:lnTo>
                <a:lnTo>
                  <a:pt x="4" y="0"/>
                </a:lnTo>
                <a:lnTo>
                  <a:pt x="0" y="2"/>
                </a:lnTo>
                <a:lnTo>
                  <a:pt x="0" y="4"/>
                </a:lnTo>
                <a:lnTo>
                  <a:pt x="6"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 name="Freeform 18"/>
          <p:cNvSpPr>
            <a:spLocks/>
          </p:cNvSpPr>
          <p:nvPr/>
        </p:nvSpPr>
        <p:spPr bwMode="auto">
          <a:xfrm>
            <a:off x="2375943" y="3221761"/>
            <a:ext cx="5863" cy="15875"/>
          </a:xfrm>
          <a:custGeom>
            <a:avLst/>
            <a:gdLst>
              <a:gd name="T0" fmla="*/ 5040313 w 4"/>
              <a:gd name="T1" fmla="*/ 15751969 h 8"/>
              <a:gd name="T2" fmla="*/ 5040313 w 4"/>
              <a:gd name="T3" fmla="*/ 15751969 h 8"/>
              <a:gd name="T4" fmla="*/ 10080625 w 4"/>
              <a:gd name="T5" fmla="*/ 31501953 h 8"/>
              <a:gd name="T6" fmla="*/ 10080625 w 4"/>
              <a:gd name="T7" fmla="*/ 23625969 h 8"/>
              <a:gd name="T8" fmla="*/ 0 w 4"/>
              <a:gd name="T9" fmla="*/ 0 h 8"/>
              <a:gd name="T10" fmla="*/ 0 w 4"/>
              <a:gd name="T11" fmla="*/ 0 h 8"/>
              <a:gd name="T12" fmla="*/ 5040313 w 4"/>
              <a:gd name="T13" fmla="*/ 15751969 h 8"/>
              <a:gd name="T14" fmla="*/ 5040313 w 4"/>
              <a:gd name="T15" fmla="*/ 15751969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2" y="4"/>
                </a:moveTo>
                <a:lnTo>
                  <a:pt x="2" y="4"/>
                </a:lnTo>
                <a:lnTo>
                  <a:pt x="4" y="8"/>
                </a:lnTo>
                <a:lnTo>
                  <a:pt x="4" y="6"/>
                </a:lnTo>
                <a:lnTo>
                  <a:pt x="0" y="0"/>
                </a:lnTo>
                <a:lnTo>
                  <a:pt x="2"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 name="Freeform 19"/>
          <p:cNvSpPr>
            <a:spLocks/>
          </p:cNvSpPr>
          <p:nvPr/>
        </p:nvSpPr>
        <p:spPr bwMode="auto">
          <a:xfrm>
            <a:off x="2145879" y="2953473"/>
            <a:ext cx="23447" cy="36513"/>
          </a:xfrm>
          <a:custGeom>
            <a:avLst/>
            <a:gdLst>
              <a:gd name="T0" fmla="*/ 0 w 14"/>
              <a:gd name="T1" fmla="*/ 0 h 22"/>
              <a:gd name="T2" fmla="*/ 0 w 14"/>
              <a:gd name="T3" fmla="*/ 0 h 22"/>
              <a:gd name="T4" fmla="*/ 19750314 w 14"/>
              <a:gd name="T5" fmla="*/ 60599962 h 22"/>
              <a:gd name="T6" fmla="*/ 19750314 w 14"/>
              <a:gd name="T7" fmla="*/ 60599962 h 22"/>
              <a:gd name="T8" fmla="*/ 32916586 w 14"/>
              <a:gd name="T9" fmla="*/ 60599962 h 22"/>
              <a:gd name="T10" fmla="*/ 39498814 w 14"/>
              <a:gd name="T11" fmla="*/ 55091478 h 22"/>
              <a:gd name="T12" fmla="*/ 39498814 w 14"/>
              <a:gd name="T13" fmla="*/ 55091478 h 22"/>
              <a:gd name="T14" fmla="*/ 46082857 w 14"/>
              <a:gd name="T15" fmla="*/ 44072851 h 22"/>
              <a:gd name="T16" fmla="*/ 39498814 w 14"/>
              <a:gd name="T17" fmla="*/ 27545739 h 22"/>
              <a:gd name="T18" fmla="*/ 26332543 w 14"/>
              <a:gd name="T19" fmla="*/ 5508484 h 22"/>
              <a:gd name="T20" fmla="*/ 26332543 w 14"/>
              <a:gd name="T21" fmla="*/ 5508484 h 22"/>
              <a:gd name="T22" fmla="*/ 13166271 w 14"/>
              <a:gd name="T23" fmla="*/ 0 h 22"/>
              <a:gd name="T24" fmla="*/ 0 w 14"/>
              <a:gd name="T25" fmla="*/ 0 h 22"/>
              <a:gd name="T26" fmla="*/ 0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22">
                <a:moveTo>
                  <a:pt x="0" y="0"/>
                </a:moveTo>
                <a:lnTo>
                  <a:pt x="0" y="0"/>
                </a:lnTo>
                <a:lnTo>
                  <a:pt x="6" y="22"/>
                </a:lnTo>
                <a:lnTo>
                  <a:pt x="10" y="22"/>
                </a:lnTo>
                <a:lnTo>
                  <a:pt x="12" y="20"/>
                </a:lnTo>
                <a:lnTo>
                  <a:pt x="14" y="16"/>
                </a:lnTo>
                <a:lnTo>
                  <a:pt x="12" y="10"/>
                </a:lnTo>
                <a:lnTo>
                  <a:pt x="8" y="2"/>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 name="Freeform 20"/>
          <p:cNvSpPr>
            <a:spLocks/>
          </p:cNvSpPr>
          <p:nvPr/>
        </p:nvSpPr>
        <p:spPr bwMode="auto">
          <a:xfrm>
            <a:off x="3461795" y="5853835"/>
            <a:ext cx="20515" cy="20637"/>
          </a:xfrm>
          <a:custGeom>
            <a:avLst/>
            <a:gdLst>
              <a:gd name="T0" fmla="*/ 34302435 w 12"/>
              <a:gd name="T1" fmla="*/ 23660321 h 12"/>
              <a:gd name="T2" fmla="*/ 34302435 w 12"/>
              <a:gd name="T3" fmla="*/ 23660321 h 12"/>
              <a:gd name="T4" fmla="*/ 41162552 w 12"/>
              <a:gd name="T5" fmla="*/ 11830160 h 12"/>
              <a:gd name="T6" fmla="*/ 41162552 w 12"/>
              <a:gd name="T7" fmla="*/ 11830160 h 12"/>
              <a:gd name="T8" fmla="*/ 34302435 w 12"/>
              <a:gd name="T9" fmla="*/ 5915940 h 12"/>
              <a:gd name="T10" fmla="*/ 27442319 w 12"/>
              <a:gd name="T11" fmla="*/ 0 h 12"/>
              <a:gd name="T12" fmla="*/ 27442319 w 12"/>
              <a:gd name="T13" fmla="*/ 0 h 12"/>
              <a:gd name="T14" fmla="*/ 13720233 w 12"/>
              <a:gd name="T15" fmla="*/ 5915940 h 12"/>
              <a:gd name="T16" fmla="*/ 0 w 12"/>
              <a:gd name="T17" fmla="*/ 17746100 h 12"/>
              <a:gd name="T18" fmla="*/ 0 w 12"/>
              <a:gd name="T19" fmla="*/ 29576261 h 12"/>
              <a:gd name="T20" fmla="*/ 20582202 w 12"/>
              <a:gd name="T21" fmla="*/ 35490481 h 12"/>
              <a:gd name="T22" fmla="*/ 20582202 w 12"/>
              <a:gd name="T23" fmla="*/ 35490481 h 12"/>
              <a:gd name="T24" fmla="*/ 20582202 w 12"/>
              <a:gd name="T25" fmla="*/ 23660321 h 12"/>
              <a:gd name="T26" fmla="*/ 20582202 w 12"/>
              <a:gd name="T27" fmla="*/ 23660321 h 12"/>
              <a:gd name="T28" fmla="*/ 34302435 w 12"/>
              <a:gd name="T29" fmla="*/ 23660321 h 12"/>
              <a:gd name="T30" fmla="*/ 34302435 w 12"/>
              <a:gd name="T31" fmla="*/ 23660321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2">
                <a:moveTo>
                  <a:pt x="10" y="8"/>
                </a:moveTo>
                <a:lnTo>
                  <a:pt x="10" y="8"/>
                </a:lnTo>
                <a:lnTo>
                  <a:pt x="12" y="4"/>
                </a:lnTo>
                <a:lnTo>
                  <a:pt x="10" y="2"/>
                </a:lnTo>
                <a:lnTo>
                  <a:pt x="8" y="0"/>
                </a:lnTo>
                <a:lnTo>
                  <a:pt x="4" y="2"/>
                </a:lnTo>
                <a:lnTo>
                  <a:pt x="0" y="6"/>
                </a:lnTo>
                <a:lnTo>
                  <a:pt x="0" y="10"/>
                </a:lnTo>
                <a:lnTo>
                  <a:pt x="6" y="12"/>
                </a:lnTo>
                <a:lnTo>
                  <a:pt x="6" y="8"/>
                </a:lnTo>
                <a:lnTo>
                  <a:pt x="10" y="8"/>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0" name="Freeform 21"/>
          <p:cNvSpPr>
            <a:spLocks/>
          </p:cNvSpPr>
          <p:nvPr/>
        </p:nvSpPr>
        <p:spPr bwMode="auto">
          <a:xfrm>
            <a:off x="3461794" y="5871298"/>
            <a:ext cx="17585" cy="15875"/>
          </a:xfrm>
          <a:custGeom>
            <a:avLst/>
            <a:gdLst>
              <a:gd name="T0" fmla="*/ 7258050 w 10"/>
              <a:gd name="T1" fmla="*/ 25201563 h 10"/>
              <a:gd name="T2" fmla="*/ 7258050 w 10"/>
              <a:gd name="T3" fmla="*/ 25201563 h 10"/>
              <a:gd name="T4" fmla="*/ 29032200 w 10"/>
              <a:gd name="T5" fmla="*/ 10080625 h 10"/>
              <a:gd name="T6" fmla="*/ 36290250 w 10"/>
              <a:gd name="T7" fmla="*/ 0 h 10"/>
              <a:gd name="T8" fmla="*/ 21774150 w 10"/>
              <a:gd name="T9" fmla="*/ 5040313 h 10"/>
              <a:gd name="T10" fmla="*/ 21774150 w 10"/>
              <a:gd name="T11" fmla="*/ 5040313 h 10"/>
              <a:gd name="T12" fmla="*/ 7258050 w 10"/>
              <a:gd name="T13" fmla="*/ 15120938 h 10"/>
              <a:gd name="T14" fmla="*/ 0 w 10"/>
              <a:gd name="T15" fmla="*/ 25201563 h 10"/>
              <a:gd name="T16" fmla="*/ 7258050 w 10"/>
              <a:gd name="T17" fmla="*/ 25201563 h 10"/>
              <a:gd name="T18" fmla="*/ 7258050 w 10"/>
              <a:gd name="T19" fmla="*/ 2520156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0">
                <a:moveTo>
                  <a:pt x="2" y="10"/>
                </a:moveTo>
                <a:lnTo>
                  <a:pt x="2" y="10"/>
                </a:lnTo>
                <a:lnTo>
                  <a:pt x="8" y="4"/>
                </a:lnTo>
                <a:lnTo>
                  <a:pt x="10" y="0"/>
                </a:lnTo>
                <a:lnTo>
                  <a:pt x="6" y="2"/>
                </a:lnTo>
                <a:lnTo>
                  <a:pt x="2" y="6"/>
                </a:lnTo>
                <a:lnTo>
                  <a:pt x="0" y="10"/>
                </a:lnTo>
                <a:lnTo>
                  <a:pt x="2"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 name="Freeform 22"/>
          <p:cNvSpPr>
            <a:spLocks/>
          </p:cNvSpPr>
          <p:nvPr/>
        </p:nvSpPr>
        <p:spPr bwMode="auto">
          <a:xfrm>
            <a:off x="3448604" y="6025282"/>
            <a:ext cx="23447" cy="38100"/>
          </a:xfrm>
          <a:custGeom>
            <a:avLst/>
            <a:gdLst>
              <a:gd name="T0" fmla="*/ 26332543 w 14"/>
              <a:gd name="T1" fmla="*/ 17995323 h 22"/>
              <a:gd name="T2" fmla="*/ 26332543 w 14"/>
              <a:gd name="T3" fmla="*/ 17995323 h 22"/>
              <a:gd name="T4" fmla="*/ 6584043 w 14"/>
              <a:gd name="T5" fmla="*/ 11996305 h 22"/>
              <a:gd name="T6" fmla="*/ 6584043 w 14"/>
              <a:gd name="T7" fmla="*/ 11996305 h 22"/>
              <a:gd name="T8" fmla="*/ 6584043 w 14"/>
              <a:gd name="T9" fmla="*/ 29991627 h 22"/>
              <a:gd name="T10" fmla="*/ 0 w 14"/>
              <a:gd name="T11" fmla="*/ 29991627 h 22"/>
              <a:gd name="T12" fmla="*/ 0 w 14"/>
              <a:gd name="T13" fmla="*/ 29991627 h 22"/>
              <a:gd name="T14" fmla="*/ 0 w 14"/>
              <a:gd name="T15" fmla="*/ 65982273 h 22"/>
              <a:gd name="T16" fmla="*/ 0 w 14"/>
              <a:gd name="T17" fmla="*/ 65982273 h 22"/>
              <a:gd name="T18" fmla="*/ 19750314 w 14"/>
              <a:gd name="T19" fmla="*/ 65982273 h 22"/>
              <a:gd name="T20" fmla="*/ 19750314 w 14"/>
              <a:gd name="T21" fmla="*/ 65982273 h 22"/>
              <a:gd name="T22" fmla="*/ 26332543 w 14"/>
              <a:gd name="T23" fmla="*/ 53985968 h 22"/>
              <a:gd name="T24" fmla="*/ 32916586 w 14"/>
              <a:gd name="T25" fmla="*/ 41987932 h 22"/>
              <a:gd name="T26" fmla="*/ 32916586 w 14"/>
              <a:gd name="T27" fmla="*/ 41987932 h 22"/>
              <a:gd name="T28" fmla="*/ 39498814 w 14"/>
              <a:gd name="T29" fmla="*/ 53985968 h 22"/>
              <a:gd name="T30" fmla="*/ 39498814 w 14"/>
              <a:gd name="T31" fmla="*/ 53985968 h 22"/>
              <a:gd name="T32" fmla="*/ 39498814 w 14"/>
              <a:gd name="T33" fmla="*/ 35990645 h 22"/>
              <a:gd name="T34" fmla="*/ 32916586 w 14"/>
              <a:gd name="T35" fmla="*/ 29991627 h 22"/>
              <a:gd name="T36" fmla="*/ 32916586 w 14"/>
              <a:gd name="T37" fmla="*/ 29991627 h 22"/>
              <a:gd name="T38" fmla="*/ 46082857 w 14"/>
              <a:gd name="T39" fmla="*/ 23994341 h 22"/>
              <a:gd name="T40" fmla="*/ 46082857 w 14"/>
              <a:gd name="T41" fmla="*/ 11996305 h 22"/>
              <a:gd name="T42" fmla="*/ 46082857 w 14"/>
              <a:gd name="T43" fmla="*/ 11996305 h 22"/>
              <a:gd name="T44" fmla="*/ 26332543 w 14"/>
              <a:gd name="T45" fmla="*/ 0 h 22"/>
              <a:gd name="T46" fmla="*/ 26332543 w 14"/>
              <a:gd name="T47" fmla="*/ 0 h 22"/>
              <a:gd name="T48" fmla="*/ 26332543 w 14"/>
              <a:gd name="T49" fmla="*/ 5999018 h 22"/>
              <a:gd name="T50" fmla="*/ 26332543 w 14"/>
              <a:gd name="T51" fmla="*/ 17995323 h 22"/>
              <a:gd name="T52" fmla="*/ 26332543 w 14"/>
              <a:gd name="T53" fmla="*/ 23994341 h 22"/>
              <a:gd name="T54" fmla="*/ 26332543 w 14"/>
              <a:gd name="T55" fmla="*/ 17995323 h 22"/>
              <a:gd name="T56" fmla="*/ 26332543 w 14"/>
              <a:gd name="T57" fmla="*/ 17995323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 h="22">
                <a:moveTo>
                  <a:pt x="8" y="6"/>
                </a:moveTo>
                <a:lnTo>
                  <a:pt x="8" y="6"/>
                </a:lnTo>
                <a:lnTo>
                  <a:pt x="2" y="4"/>
                </a:lnTo>
                <a:lnTo>
                  <a:pt x="2" y="10"/>
                </a:lnTo>
                <a:lnTo>
                  <a:pt x="0" y="10"/>
                </a:lnTo>
                <a:lnTo>
                  <a:pt x="0" y="22"/>
                </a:lnTo>
                <a:lnTo>
                  <a:pt x="6" y="22"/>
                </a:lnTo>
                <a:lnTo>
                  <a:pt x="8" y="18"/>
                </a:lnTo>
                <a:lnTo>
                  <a:pt x="10" y="14"/>
                </a:lnTo>
                <a:lnTo>
                  <a:pt x="12" y="18"/>
                </a:lnTo>
                <a:lnTo>
                  <a:pt x="12" y="12"/>
                </a:lnTo>
                <a:lnTo>
                  <a:pt x="10" y="10"/>
                </a:lnTo>
                <a:lnTo>
                  <a:pt x="14" y="8"/>
                </a:lnTo>
                <a:lnTo>
                  <a:pt x="14" y="4"/>
                </a:lnTo>
                <a:lnTo>
                  <a:pt x="8" y="0"/>
                </a:lnTo>
                <a:lnTo>
                  <a:pt x="8" y="2"/>
                </a:lnTo>
                <a:lnTo>
                  <a:pt x="8" y="6"/>
                </a:lnTo>
                <a:lnTo>
                  <a:pt x="8" y="8"/>
                </a:lnTo>
                <a:lnTo>
                  <a:pt x="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 name="Freeform 23"/>
          <p:cNvSpPr>
            <a:spLocks/>
          </p:cNvSpPr>
          <p:nvPr/>
        </p:nvSpPr>
        <p:spPr bwMode="auto">
          <a:xfrm>
            <a:off x="2249920" y="3074123"/>
            <a:ext cx="0" cy="3175"/>
          </a:xfrm>
          <a:custGeom>
            <a:avLst/>
            <a:gdLst>
              <a:gd name="T0" fmla="*/ 0 h 2"/>
              <a:gd name="T1" fmla="*/ 0 h 2"/>
              <a:gd name="T2" fmla="*/ 0 h 2"/>
              <a:gd name="T3" fmla="*/ 0 h 2"/>
              <a:gd name="T4" fmla="*/ 5040313 h 2"/>
              <a:gd name="T5" fmla="*/ 5040313 h 2"/>
              <a:gd name="T6" fmla="*/ 0 h 2"/>
              <a:gd name="T7" fmla="*/ 0 h 2"/>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0" y="T0"/>
              </a:cxn>
              <a:cxn ang="T9">
                <a:pos x="0" y="T1"/>
              </a:cxn>
              <a:cxn ang="T10">
                <a:pos x="0" y="T2"/>
              </a:cxn>
              <a:cxn ang="T11">
                <a:pos x="0" y="T3"/>
              </a:cxn>
              <a:cxn ang="T12">
                <a:pos x="0" y="T4"/>
              </a:cxn>
              <a:cxn ang="T13">
                <a:pos x="0" y="T5"/>
              </a:cxn>
              <a:cxn ang="T14">
                <a:pos x="0" y="T6"/>
              </a:cxn>
              <a:cxn ang="T15">
                <a:pos x="0" y="T7"/>
              </a:cxn>
            </a:cxnLst>
            <a:rect l="0" t="0" r="r" b="b"/>
            <a:pathLst>
              <a:path h="2">
                <a:moveTo>
                  <a:pt x="0" y="0"/>
                </a:moveTo>
                <a:lnTo>
                  <a:pt x="0" y="0"/>
                </a:lnTo>
                <a:lnTo>
                  <a:pt x="0"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 name="Freeform 24"/>
          <p:cNvSpPr>
            <a:spLocks/>
          </p:cNvSpPr>
          <p:nvPr/>
        </p:nvSpPr>
        <p:spPr bwMode="auto">
          <a:xfrm>
            <a:off x="3472051" y="5760170"/>
            <a:ext cx="17585" cy="50800"/>
          </a:xfrm>
          <a:custGeom>
            <a:avLst/>
            <a:gdLst>
              <a:gd name="T0" fmla="*/ 0 w 10"/>
              <a:gd name="T1" fmla="*/ 80286013 h 30"/>
              <a:gd name="T2" fmla="*/ 0 w 10"/>
              <a:gd name="T3" fmla="*/ 80286013 h 30"/>
              <a:gd name="T4" fmla="*/ 21774150 w 10"/>
              <a:gd name="T5" fmla="*/ 86021333 h 30"/>
              <a:gd name="T6" fmla="*/ 21774150 w 10"/>
              <a:gd name="T7" fmla="*/ 86021333 h 30"/>
              <a:gd name="T8" fmla="*/ 29032200 w 10"/>
              <a:gd name="T9" fmla="*/ 74552387 h 30"/>
              <a:gd name="T10" fmla="*/ 36290250 w 10"/>
              <a:gd name="T11" fmla="*/ 63081747 h 30"/>
              <a:gd name="T12" fmla="*/ 36290250 w 10"/>
              <a:gd name="T13" fmla="*/ 63081747 h 30"/>
              <a:gd name="T14" fmla="*/ 36290250 w 10"/>
              <a:gd name="T15" fmla="*/ 51612800 h 30"/>
              <a:gd name="T16" fmla="*/ 36290250 w 10"/>
              <a:gd name="T17" fmla="*/ 45877480 h 30"/>
              <a:gd name="T18" fmla="*/ 21774150 w 10"/>
              <a:gd name="T19" fmla="*/ 40143853 h 30"/>
              <a:gd name="T20" fmla="*/ 21774150 w 10"/>
              <a:gd name="T21" fmla="*/ 40143853 h 30"/>
              <a:gd name="T22" fmla="*/ 36290250 w 10"/>
              <a:gd name="T23" fmla="*/ 0 h 30"/>
              <a:gd name="T24" fmla="*/ 36290250 w 10"/>
              <a:gd name="T25" fmla="*/ 0 h 30"/>
              <a:gd name="T26" fmla="*/ 21774150 w 10"/>
              <a:gd name="T27" fmla="*/ 5735320 h 30"/>
              <a:gd name="T28" fmla="*/ 7258050 w 10"/>
              <a:gd name="T29" fmla="*/ 0 h 30"/>
              <a:gd name="T30" fmla="*/ 7258050 w 10"/>
              <a:gd name="T31" fmla="*/ 0 h 30"/>
              <a:gd name="T32" fmla="*/ 0 w 10"/>
              <a:gd name="T33" fmla="*/ 80286013 h 30"/>
              <a:gd name="T34" fmla="*/ 0 w 10"/>
              <a:gd name="T35" fmla="*/ 80286013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 h="30">
                <a:moveTo>
                  <a:pt x="0" y="28"/>
                </a:moveTo>
                <a:lnTo>
                  <a:pt x="0" y="28"/>
                </a:lnTo>
                <a:lnTo>
                  <a:pt x="6" y="30"/>
                </a:lnTo>
                <a:lnTo>
                  <a:pt x="8" y="26"/>
                </a:lnTo>
                <a:lnTo>
                  <a:pt x="10" y="22"/>
                </a:lnTo>
                <a:lnTo>
                  <a:pt x="10" y="18"/>
                </a:lnTo>
                <a:lnTo>
                  <a:pt x="10" y="16"/>
                </a:lnTo>
                <a:lnTo>
                  <a:pt x="6" y="14"/>
                </a:lnTo>
                <a:lnTo>
                  <a:pt x="10" y="0"/>
                </a:lnTo>
                <a:lnTo>
                  <a:pt x="6" y="2"/>
                </a:lnTo>
                <a:lnTo>
                  <a:pt x="2" y="0"/>
                </a:lnTo>
                <a:lnTo>
                  <a:pt x="0" y="28"/>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4" name="Freeform 25"/>
          <p:cNvSpPr>
            <a:spLocks/>
          </p:cNvSpPr>
          <p:nvPr/>
        </p:nvSpPr>
        <p:spPr bwMode="auto">
          <a:xfrm>
            <a:off x="3469121" y="5831608"/>
            <a:ext cx="2931" cy="6350"/>
          </a:xfrm>
          <a:custGeom>
            <a:avLst/>
            <a:gdLst>
              <a:gd name="T0" fmla="*/ 0 w 2"/>
              <a:gd name="T1" fmla="*/ 0 h 4"/>
              <a:gd name="T2" fmla="*/ 5040313 w 2"/>
              <a:gd name="T3" fmla="*/ 10080625 h 4"/>
              <a:gd name="T4" fmla="*/ 5040313 w 2"/>
              <a:gd name="T5" fmla="*/ 10080625 h 4"/>
              <a:gd name="T6" fmla="*/ 5040313 w 2"/>
              <a:gd name="T7" fmla="*/ 5040313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5" name="Freeform 26"/>
          <p:cNvSpPr>
            <a:spLocks/>
          </p:cNvSpPr>
          <p:nvPr/>
        </p:nvSpPr>
        <p:spPr bwMode="auto">
          <a:xfrm>
            <a:off x="2198633" y="3124920"/>
            <a:ext cx="21980" cy="33338"/>
          </a:xfrm>
          <a:custGeom>
            <a:avLst/>
            <a:gdLst>
              <a:gd name="T0" fmla="*/ 23625473 w 12"/>
              <a:gd name="T1" fmla="*/ 0 h 20"/>
              <a:gd name="T2" fmla="*/ 23625473 w 12"/>
              <a:gd name="T3" fmla="*/ 0 h 20"/>
              <a:gd name="T4" fmla="*/ 0 w 12"/>
              <a:gd name="T5" fmla="*/ 16670667 h 20"/>
              <a:gd name="T6" fmla="*/ 0 w 12"/>
              <a:gd name="T7" fmla="*/ 22228112 h 20"/>
              <a:gd name="T8" fmla="*/ 15749654 w 12"/>
              <a:gd name="T9" fmla="*/ 33343001 h 20"/>
              <a:gd name="T10" fmla="*/ 15749654 w 12"/>
              <a:gd name="T11" fmla="*/ 33343001 h 20"/>
              <a:gd name="T12" fmla="*/ 23625473 w 12"/>
              <a:gd name="T13" fmla="*/ 44456223 h 20"/>
              <a:gd name="T14" fmla="*/ 47250945 w 12"/>
              <a:gd name="T15" fmla="*/ 50013668 h 20"/>
              <a:gd name="T16" fmla="*/ 47250945 w 12"/>
              <a:gd name="T17" fmla="*/ 55571112 h 20"/>
              <a:gd name="T18" fmla="*/ 47250945 w 12"/>
              <a:gd name="T19" fmla="*/ 55571112 h 20"/>
              <a:gd name="T20" fmla="*/ 47250945 w 12"/>
              <a:gd name="T21" fmla="*/ 27785556 h 20"/>
              <a:gd name="T22" fmla="*/ 39375126 w 12"/>
              <a:gd name="T23" fmla="*/ 5557445 h 20"/>
              <a:gd name="T24" fmla="*/ 23625473 w 1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20">
                <a:moveTo>
                  <a:pt x="6" y="0"/>
                </a:moveTo>
                <a:lnTo>
                  <a:pt x="6" y="0"/>
                </a:lnTo>
                <a:lnTo>
                  <a:pt x="0" y="6"/>
                </a:lnTo>
                <a:lnTo>
                  <a:pt x="0" y="8"/>
                </a:lnTo>
                <a:lnTo>
                  <a:pt x="4" y="12"/>
                </a:lnTo>
                <a:lnTo>
                  <a:pt x="6" y="16"/>
                </a:lnTo>
                <a:lnTo>
                  <a:pt x="12" y="18"/>
                </a:lnTo>
                <a:lnTo>
                  <a:pt x="12" y="20"/>
                </a:lnTo>
                <a:lnTo>
                  <a:pt x="12" y="10"/>
                </a:lnTo>
                <a:lnTo>
                  <a:pt x="1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 name="Freeform 27"/>
          <p:cNvSpPr>
            <a:spLocks/>
          </p:cNvSpPr>
          <p:nvPr/>
        </p:nvSpPr>
        <p:spPr bwMode="auto">
          <a:xfrm>
            <a:off x="2176651" y="3020148"/>
            <a:ext cx="46892" cy="53975"/>
          </a:xfrm>
          <a:custGeom>
            <a:avLst/>
            <a:gdLst>
              <a:gd name="T0" fmla="*/ 91619754 w 26"/>
              <a:gd name="T1" fmla="*/ 51210468 h 32"/>
              <a:gd name="T2" fmla="*/ 91619754 w 26"/>
              <a:gd name="T3" fmla="*/ 51210468 h 32"/>
              <a:gd name="T4" fmla="*/ 76350446 w 26"/>
              <a:gd name="T5" fmla="*/ 51210468 h 32"/>
              <a:gd name="T6" fmla="*/ 76350446 w 26"/>
              <a:gd name="T7" fmla="*/ 51210468 h 32"/>
              <a:gd name="T8" fmla="*/ 68714815 w 26"/>
              <a:gd name="T9" fmla="*/ 39830177 h 32"/>
              <a:gd name="T10" fmla="*/ 61081138 w 26"/>
              <a:gd name="T11" fmla="*/ 39830177 h 32"/>
              <a:gd name="T12" fmla="*/ 61081138 w 26"/>
              <a:gd name="T13" fmla="*/ 39830177 h 32"/>
              <a:gd name="T14" fmla="*/ 61081138 w 26"/>
              <a:gd name="T15" fmla="*/ 28449885 h 32"/>
              <a:gd name="T16" fmla="*/ 68714815 w 26"/>
              <a:gd name="T17" fmla="*/ 22760583 h 32"/>
              <a:gd name="T18" fmla="*/ 68714815 w 26"/>
              <a:gd name="T19" fmla="*/ 11380291 h 32"/>
              <a:gd name="T20" fmla="*/ 68714815 w 26"/>
              <a:gd name="T21" fmla="*/ 11380291 h 32"/>
              <a:gd name="T22" fmla="*/ 38174246 w 26"/>
              <a:gd name="T23" fmla="*/ 0 h 32"/>
              <a:gd name="T24" fmla="*/ 38174246 w 26"/>
              <a:gd name="T25" fmla="*/ 0 h 32"/>
              <a:gd name="T26" fmla="*/ 53445508 w 26"/>
              <a:gd name="T27" fmla="*/ 17069594 h 32"/>
              <a:gd name="T28" fmla="*/ 45809877 w 26"/>
              <a:gd name="T29" fmla="*/ 17069594 h 32"/>
              <a:gd name="T30" fmla="*/ 0 w 26"/>
              <a:gd name="T31" fmla="*/ 0 h 32"/>
              <a:gd name="T32" fmla="*/ 0 w 26"/>
              <a:gd name="T33" fmla="*/ 0 h 32"/>
              <a:gd name="T34" fmla="*/ 0 w 26"/>
              <a:gd name="T35" fmla="*/ 11380291 h 32"/>
              <a:gd name="T36" fmla="*/ 0 w 26"/>
              <a:gd name="T37" fmla="*/ 22760583 h 32"/>
              <a:gd name="T38" fmla="*/ 0 w 26"/>
              <a:gd name="T39" fmla="*/ 22760583 h 32"/>
              <a:gd name="T40" fmla="*/ 22904938 w 26"/>
              <a:gd name="T41" fmla="*/ 22760583 h 32"/>
              <a:gd name="T42" fmla="*/ 22904938 w 26"/>
              <a:gd name="T43" fmla="*/ 22760583 h 32"/>
              <a:gd name="T44" fmla="*/ 22904938 w 26"/>
              <a:gd name="T45" fmla="*/ 39830177 h 32"/>
              <a:gd name="T46" fmla="*/ 22904938 w 26"/>
              <a:gd name="T47" fmla="*/ 39830177 h 32"/>
              <a:gd name="T48" fmla="*/ 30540569 w 26"/>
              <a:gd name="T49" fmla="*/ 34140874 h 32"/>
              <a:gd name="T50" fmla="*/ 38174246 w 26"/>
              <a:gd name="T51" fmla="*/ 34140874 h 32"/>
              <a:gd name="T52" fmla="*/ 38174246 w 26"/>
              <a:gd name="T53" fmla="*/ 34140874 h 32"/>
              <a:gd name="T54" fmla="*/ 38174246 w 26"/>
              <a:gd name="T55" fmla="*/ 45521166 h 32"/>
              <a:gd name="T56" fmla="*/ 38174246 w 26"/>
              <a:gd name="T57" fmla="*/ 56899770 h 32"/>
              <a:gd name="T58" fmla="*/ 38174246 w 26"/>
              <a:gd name="T59" fmla="*/ 56899770 h 32"/>
              <a:gd name="T60" fmla="*/ 83986077 w 26"/>
              <a:gd name="T61" fmla="*/ 73971051 h 32"/>
              <a:gd name="T62" fmla="*/ 83986077 w 26"/>
              <a:gd name="T63" fmla="*/ 73971051 h 32"/>
              <a:gd name="T64" fmla="*/ 76350446 w 26"/>
              <a:gd name="T65" fmla="*/ 79660353 h 32"/>
              <a:gd name="T66" fmla="*/ 83986077 w 26"/>
              <a:gd name="T67" fmla="*/ 91040645 h 32"/>
              <a:gd name="T68" fmla="*/ 83986077 w 26"/>
              <a:gd name="T69" fmla="*/ 91040645 h 32"/>
              <a:gd name="T70" fmla="*/ 99255385 w 26"/>
              <a:gd name="T71" fmla="*/ 91040645 h 32"/>
              <a:gd name="T72" fmla="*/ 99255385 w 26"/>
              <a:gd name="T73" fmla="*/ 91040645 h 32"/>
              <a:gd name="T74" fmla="*/ 91619754 w 26"/>
              <a:gd name="T75" fmla="*/ 62590759 h 32"/>
              <a:gd name="T76" fmla="*/ 91619754 w 26"/>
              <a:gd name="T77" fmla="*/ 62590759 h 32"/>
              <a:gd name="T78" fmla="*/ 91619754 w 26"/>
              <a:gd name="T79" fmla="*/ 62590759 h 32"/>
              <a:gd name="T80" fmla="*/ 99255385 w 26"/>
              <a:gd name="T81" fmla="*/ 56899770 h 32"/>
              <a:gd name="T82" fmla="*/ 91619754 w 26"/>
              <a:gd name="T83" fmla="*/ 51210468 h 32"/>
              <a:gd name="T84" fmla="*/ 91619754 w 26"/>
              <a:gd name="T85" fmla="*/ 51210468 h 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 h="32">
                <a:moveTo>
                  <a:pt x="24" y="18"/>
                </a:moveTo>
                <a:lnTo>
                  <a:pt x="24" y="18"/>
                </a:lnTo>
                <a:lnTo>
                  <a:pt x="20" y="18"/>
                </a:lnTo>
                <a:lnTo>
                  <a:pt x="18" y="14"/>
                </a:lnTo>
                <a:lnTo>
                  <a:pt x="16" y="14"/>
                </a:lnTo>
                <a:lnTo>
                  <a:pt x="16" y="10"/>
                </a:lnTo>
                <a:lnTo>
                  <a:pt x="18" y="8"/>
                </a:lnTo>
                <a:lnTo>
                  <a:pt x="18" y="4"/>
                </a:lnTo>
                <a:lnTo>
                  <a:pt x="10" y="0"/>
                </a:lnTo>
                <a:lnTo>
                  <a:pt x="14" y="6"/>
                </a:lnTo>
                <a:lnTo>
                  <a:pt x="12" y="6"/>
                </a:lnTo>
                <a:lnTo>
                  <a:pt x="0" y="0"/>
                </a:lnTo>
                <a:lnTo>
                  <a:pt x="0" y="4"/>
                </a:lnTo>
                <a:lnTo>
                  <a:pt x="0" y="8"/>
                </a:lnTo>
                <a:lnTo>
                  <a:pt x="6" y="8"/>
                </a:lnTo>
                <a:lnTo>
                  <a:pt x="6" y="14"/>
                </a:lnTo>
                <a:lnTo>
                  <a:pt x="8" y="12"/>
                </a:lnTo>
                <a:lnTo>
                  <a:pt x="10" y="12"/>
                </a:lnTo>
                <a:lnTo>
                  <a:pt x="10" y="16"/>
                </a:lnTo>
                <a:lnTo>
                  <a:pt x="10" y="20"/>
                </a:lnTo>
                <a:lnTo>
                  <a:pt x="22" y="26"/>
                </a:lnTo>
                <a:lnTo>
                  <a:pt x="20" y="28"/>
                </a:lnTo>
                <a:lnTo>
                  <a:pt x="22" y="32"/>
                </a:lnTo>
                <a:lnTo>
                  <a:pt x="26" y="32"/>
                </a:lnTo>
                <a:lnTo>
                  <a:pt x="24" y="22"/>
                </a:lnTo>
                <a:lnTo>
                  <a:pt x="26" y="20"/>
                </a:lnTo>
                <a:lnTo>
                  <a:pt x="24" y="1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7" name="Freeform 28"/>
          <p:cNvSpPr>
            <a:spLocks/>
          </p:cNvSpPr>
          <p:nvPr/>
        </p:nvSpPr>
        <p:spPr bwMode="auto">
          <a:xfrm>
            <a:off x="3309393" y="3370983"/>
            <a:ext cx="4396" cy="6350"/>
          </a:xfrm>
          <a:custGeom>
            <a:avLst/>
            <a:gdLst>
              <a:gd name="T0" fmla="*/ 0 w 2"/>
              <a:gd name="T1" fmla="*/ 0 h 4"/>
              <a:gd name="T2" fmla="*/ 11338322 w 2"/>
              <a:gd name="T3" fmla="*/ 10080625 h 4"/>
              <a:gd name="T4" fmla="*/ 11338322 w 2"/>
              <a:gd name="T5" fmla="*/ 10080625 h 4"/>
              <a:gd name="T6" fmla="*/ 11338322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8" name="Freeform 29"/>
          <p:cNvSpPr>
            <a:spLocks/>
          </p:cNvSpPr>
          <p:nvPr/>
        </p:nvSpPr>
        <p:spPr bwMode="auto">
          <a:xfrm>
            <a:off x="3275690" y="3350348"/>
            <a:ext cx="27843" cy="11113"/>
          </a:xfrm>
          <a:custGeom>
            <a:avLst/>
            <a:gdLst>
              <a:gd name="T0" fmla="*/ 35539555 w 16"/>
              <a:gd name="T1" fmla="*/ 0 h 6"/>
              <a:gd name="T2" fmla="*/ 35539555 w 16"/>
              <a:gd name="T3" fmla="*/ 0 h 6"/>
              <a:gd name="T4" fmla="*/ 14216199 w 16"/>
              <a:gd name="T5" fmla="*/ 0 h 6"/>
              <a:gd name="T6" fmla="*/ 0 w 16"/>
              <a:gd name="T7" fmla="*/ 0 h 6"/>
              <a:gd name="T8" fmla="*/ 0 w 16"/>
              <a:gd name="T9" fmla="*/ 0 h 6"/>
              <a:gd name="T10" fmla="*/ 35539555 w 16"/>
              <a:gd name="T11" fmla="*/ 20583128 h 6"/>
              <a:gd name="T12" fmla="*/ 35539555 w 16"/>
              <a:gd name="T13" fmla="*/ 20583128 h 6"/>
              <a:gd name="T14" fmla="*/ 56862911 w 16"/>
              <a:gd name="T15" fmla="*/ 20583128 h 6"/>
              <a:gd name="T16" fmla="*/ 56862911 w 16"/>
              <a:gd name="T17" fmla="*/ 20583128 h 6"/>
              <a:gd name="T18" fmla="*/ 56862911 w 16"/>
              <a:gd name="T19" fmla="*/ 13722703 h 6"/>
              <a:gd name="T20" fmla="*/ 35539555 w 16"/>
              <a:gd name="T21" fmla="*/ 0 h 6"/>
              <a:gd name="T22" fmla="*/ 35539555 w 1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6">
                <a:moveTo>
                  <a:pt x="10" y="0"/>
                </a:moveTo>
                <a:lnTo>
                  <a:pt x="10" y="0"/>
                </a:lnTo>
                <a:lnTo>
                  <a:pt x="4" y="0"/>
                </a:lnTo>
                <a:lnTo>
                  <a:pt x="0" y="0"/>
                </a:lnTo>
                <a:lnTo>
                  <a:pt x="10" y="6"/>
                </a:lnTo>
                <a:lnTo>
                  <a:pt x="16" y="6"/>
                </a:lnTo>
                <a:lnTo>
                  <a:pt x="16" y="4"/>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9" name="Freeform 30"/>
          <p:cNvSpPr>
            <a:spLocks/>
          </p:cNvSpPr>
          <p:nvPr/>
        </p:nvSpPr>
        <p:spPr bwMode="auto">
          <a:xfrm>
            <a:off x="2487313" y="2704236"/>
            <a:ext cx="2931" cy="1587"/>
          </a:xfrm>
          <a:custGeom>
            <a:avLst/>
            <a:gdLst>
              <a:gd name="T0" fmla="*/ 0 w 3175"/>
              <a:gd name="T1" fmla="*/ 0 h 1587"/>
              <a:gd name="T2" fmla="*/ 0 w 3175"/>
              <a:gd name="T3" fmla="*/ 0 h 1587"/>
              <a:gd name="T4" fmla="*/ 0 w 3175"/>
              <a:gd name="T5" fmla="*/ 0 h 1587"/>
              <a:gd name="T6" fmla="*/ 0 w 3175"/>
              <a:gd name="T7" fmla="*/ 0 h 1587"/>
              <a:gd name="T8" fmla="*/ 0 w 3175"/>
              <a:gd name="T9" fmla="*/ 0 h 1587"/>
              <a:gd name="T10" fmla="*/ 0 w 3175"/>
              <a:gd name="T11" fmla="*/ 0 h 1587"/>
              <a:gd name="T12" fmla="*/ 0 w 3175"/>
              <a:gd name="T13" fmla="*/ 0 h 1587"/>
              <a:gd name="T14" fmla="*/ 0 w 3175"/>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1587">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 name="Freeform 31"/>
          <p:cNvSpPr>
            <a:spLocks/>
          </p:cNvSpPr>
          <p:nvPr/>
        </p:nvSpPr>
        <p:spPr bwMode="auto">
          <a:xfrm>
            <a:off x="3200955" y="3350344"/>
            <a:ext cx="2931" cy="6350"/>
          </a:xfrm>
          <a:custGeom>
            <a:avLst/>
            <a:gdLst>
              <a:gd name="T0" fmla="*/ 0 w 2"/>
              <a:gd name="T1" fmla="*/ 0 h 4"/>
              <a:gd name="T2" fmla="*/ 5040313 w 2"/>
              <a:gd name="T3" fmla="*/ 10080625 h 4"/>
              <a:gd name="T4" fmla="*/ 5040313 w 2"/>
              <a:gd name="T5" fmla="*/ 10080625 h 4"/>
              <a:gd name="T6" fmla="*/ 5040313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 name="Freeform 32"/>
          <p:cNvSpPr>
            <a:spLocks/>
          </p:cNvSpPr>
          <p:nvPr/>
        </p:nvSpPr>
        <p:spPr bwMode="auto">
          <a:xfrm>
            <a:off x="3444211" y="6017345"/>
            <a:ext cx="10257" cy="12700"/>
          </a:xfrm>
          <a:custGeom>
            <a:avLst/>
            <a:gdLst>
              <a:gd name="T0" fmla="*/ 0 w 6"/>
              <a:gd name="T1" fmla="*/ 0 h 8"/>
              <a:gd name="T2" fmla="*/ 0 w 6"/>
              <a:gd name="T3" fmla="*/ 20161250 h 8"/>
              <a:gd name="T4" fmla="*/ 0 w 6"/>
              <a:gd name="T5" fmla="*/ 20161250 h 8"/>
              <a:gd name="T6" fmla="*/ 13719616 w 6"/>
              <a:gd name="T7" fmla="*/ 15120938 h 8"/>
              <a:gd name="T8" fmla="*/ 20579424 w 6"/>
              <a:gd name="T9" fmla="*/ 10080625 h 8"/>
              <a:gd name="T10" fmla="*/ 13719616 w 6"/>
              <a:gd name="T11" fmla="*/ 5040313 h 8"/>
              <a:gd name="T12" fmla="*/ 0 w 6"/>
              <a:gd name="T13" fmla="*/ 0 h 8"/>
              <a:gd name="T14" fmla="*/ 0 w 6"/>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8">
                <a:moveTo>
                  <a:pt x="0" y="0"/>
                </a:moveTo>
                <a:lnTo>
                  <a:pt x="0" y="8"/>
                </a:lnTo>
                <a:lnTo>
                  <a:pt x="4" y="6"/>
                </a:lnTo>
                <a:lnTo>
                  <a:pt x="6"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 name="Freeform 33"/>
          <p:cNvSpPr>
            <a:spLocks/>
          </p:cNvSpPr>
          <p:nvPr/>
        </p:nvSpPr>
        <p:spPr bwMode="auto">
          <a:xfrm>
            <a:off x="3060278" y="4612411"/>
            <a:ext cx="13188" cy="33337"/>
          </a:xfrm>
          <a:custGeom>
            <a:avLst/>
            <a:gdLst>
              <a:gd name="T0" fmla="*/ 6379146 w 8"/>
              <a:gd name="T1" fmla="*/ 38897612 h 20"/>
              <a:gd name="T2" fmla="*/ 6379146 w 8"/>
              <a:gd name="T3" fmla="*/ 38897612 h 20"/>
              <a:gd name="T4" fmla="*/ 6379146 w 8"/>
              <a:gd name="T5" fmla="*/ 44454890 h 20"/>
              <a:gd name="T6" fmla="*/ 6379146 w 8"/>
              <a:gd name="T7" fmla="*/ 50010501 h 20"/>
              <a:gd name="T8" fmla="*/ 6379146 w 8"/>
              <a:gd name="T9" fmla="*/ 44454890 h 20"/>
              <a:gd name="T10" fmla="*/ 6379146 w 8"/>
              <a:gd name="T11" fmla="*/ 44454890 h 20"/>
              <a:gd name="T12" fmla="*/ 0 w 8"/>
              <a:gd name="T13" fmla="*/ 50010501 h 20"/>
              <a:gd name="T14" fmla="*/ 0 w 8"/>
              <a:gd name="T15" fmla="*/ 50010501 h 20"/>
              <a:gd name="T16" fmla="*/ 6379146 w 8"/>
              <a:gd name="T17" fmla="*/ 55567778 h 20"/>
              <a:gd name="T18" fmla="*/ 6379146 w 8"/>
              <a:gd name="T19" fmla="*/ 55567778 h 20"/>
              <a:gd name="T20" fmla="*/ 25514796 w 8"/>
              <a:gd name="T21" fmla="*/ 38897612 h 20"/>
              <a:gd name="T22" fmla="*/ 25514796 w 8"/>
              <a:gd name="T23" fmla="*/ 27784723 h 20"/>
              <a:gd name="T24" fmla="*/ 6379146 w 8"/>
              <a:gd name="T25" fmla="*/ 0 h 20"/>
              <a:gd name="T26" fmla="*/ 6379146 w 8"/>
              <a:gd name="T27" fmla="*/ 0 h 20"/>
              <a:gd name="T28" fmla="*/ 6379146 w 8"/>
              <a:gd name="T29" fmla="*/ 38897612 h 20"/>
              <a:gd name="T30" fmla="*/ 6379146 w 8"/>
              <a:gd name="T31" fmla="*/ 38897612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20">
                <a:moveTo>
                  <a:pt x="2" y="14"/>
                </a:moveTo>
                <a:lnTo>
                  <a:pt x="2" y="14"/>
                </a:lnTo>
                <a:lnTo>
                  <a:pt x="2" y="16"/>
                </a:lnTo>
                <a:lnTo>
                  <a:pt x="2" y="18"/>
                </a:lnTo>
                <a:lnTo>
                  <a:pt x="2" y="16"/>
                </a:lnTo>
                <a:lnTo>
                  <a:pt x="0" y="18"/>
                </a:lnTo>
                <a:lnTo>
                  <a:pt x="2" y="20"/>
                </a:lnTo>
                <a:lnTo>
                  <a:pt x="8" y="14"/>
                </a:lnTo>
                <a:lnTo>
                  <a:pt x="8" y="10"/>
                </a:lnTo>
                <a:lnTo>
                  <a:pt x="2" y="0"/>
                </a:lnTo>
                <a:lnTo>
                  <a:pt x="2" y="1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53" name="Freeform 34"/>
          <p:cNvSpPr>
            <a:spLocks/>
          </p:cNvSpPr>
          <p:nvPr/>
        </p:nvSpPr>
        <p:spPr bwMode="auto">
          <a:xfrm>
            <a:off x="3303533" y="4417148"/>
            <a:ext cx="2931" cy="4763"/>
          </a:xfrm>
          <a:custGeom>
            <a:avLst/>
            <a:gdLst>
              <a:gd name="T0" fmla="*/ 0 w 2"/>
              <a:gd name="T1" fmla="*/ 0 h 4"/>
              <a:gd name="T2" fmla="*/ 5040313 w 2"/>
              <a:gd name="T3" fmla="*/ 5671542 h 4"/>
              <a:gd name="T4" fmla="*/ 5040313 w 2"/>
              <a:gd name="T5" fmla="*/ 5671542 h 4"/>
              <a:gd name="T6" fmla="*/ 5040313 w 2"/>
              <a:gd name="T7" fmla="*/ 5671542 h 4"/>
              <a:gd name="T8" fmla="*/ 5040313 w 2"/>
              <a:gd name="T9" fmla="*/ 2836367 h 4"/>
              <a:gd name="T10" fmla="*/ 0 w 2"/>
              <a:gd name="T11" fmla="*/ 0 h 4"/>
              <a:gd name="T12" fmla="*/ 0 w 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0" y="0"/>
                </a:moveTo>
                <a:lnTo>
                  <a:pt x="2" y="4"/>
                </a:lnTo>
                <a:lnTo>
                  <a:pt x="2" y="2"/>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54" name="Freeform 35"/>
          <p:cNvSpPr>
            <a:spLocks/>
          </p:cNvSpPr>
          <p:nvPr/>
        </p:nvSpPr>
        <p:spPr bwMode="auto">
          <a:xfrm>
            <a:off x="3436883" y="6033220"/>
            <a:ext cx="7327" cy="6350"/>
          </a:xfrm>
          <a:custGeom>
            <a:avLst/>
            <a:gdLst>
              <a:gd name="T0" fmla="*/ 0 w 4"/>
              <a:gd name="T1" fmla="*/ 0 h 4"/>
              <a:gd name="T2" fmla="*/ 7876481 w 4"/>
              <a:gd name="T3" fmla="*/ 10080625 h 4"/>
              <a:gd name="T4" fmla="*/ 7876481 w 4"/>
              <a:gd name="T5" fmla="*/ 10080625 h 4"/>
              <a:gd name="T6" fmla="*/ 15752961 w 4"/>
              <a:gd name="T7" fmla="*/ 10080625 h 4"/>
              <a:gd name="T8" fmla="*/ 15752961 w 4"/>
              <a:gd name="T9" fmla="*/ 5040313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5" name="Freeform 36"/>
          <p:cNvSpPr>
            <a:spLocks/>
          </p:cNvSpPr>
          <p:nvPr/>
        </p:nvSpPr>
        <p:spPr bwMode="auto">
          <a:xfrm>
            <a:off x="2279229" y="3158257"/>
            <a:ext cx="8792" cy="6350"/>
          </a:xfrm>
          <a:custGeom>
            <a:avLst/>
            <a:gdLst>
              <a:gd name="T0" fmla="*/ 11341894 w 4"/>
              <a:gd name="T1" fmla="*/ 0 h 4"/>
              <a:gd name="T2" fmla="*/ 11341894 w 4"/>
              <a:gd name="T3" fmla="*/ 0 h 4"/>
              <a:gd name="T4" fmla="*/ 0 w 4"/>
              <a:gd name="T5" fmla="*/ 5040313 h 4"/>
              <a:gd name="T6" fmla="*/ 11341894 w 4"/>
              <a:gd name="T7" fmla="*/ 5040313 h 4"/>
              <a:gd name="T8" fmla="*/ 22681406 w 4"/>
              <a:gd name="T9" fmla="*/ 10080625 h 4"/>
              <a:gd name="T10" fmla="*/ 22681406 w 4"/>
              <a:gd name="T11" fmla="*/ 10080625 h 4"/>
              <a:gd name="T12" fmla="*/ 22681406 w 4"/>
              <a:gd name="T13" fmla="*/ 5040313 h 4"/>
              <a:gd name="T14" fmla="*/ 22681406 w 4"/>
              <a:gd name="T15" fmla="*/ 0 h 4"/>
              <a:gd name="T16" fmla="*/ 11341894 w 4"/>
              <a:gd name="T17" fmla="*/ 0 h 4"/>
              <a:gd name="T18" fmla="*/ 1134189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2"/>
                </a:lnTo>
                <a:lnTo>
                  <a:pt x="4"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6" name="Freeform 37"/>
          <p:cNvSpPr>
            <a:spLocks/>
          </p:cNvSpPr>
          <p:nvPr/>
        </p:nvSpPr>
        <p:spPr bwMode="auto">
          <a:xfrm>
            <a:off x="2236733" y="3101107"/>
            <a:ext cx="8792" cy="6350"/>
          </a:xfrm>
          <a:custGeom>
            <a:avLst/>
            <a:gdLst>
              <a:gd name="T0" fmla="*/ 11341894 w 4"/>
              <a:gd name="T1" fmla="*/ 0 h 4"/>
              <a:gd name="T2" fmla="*/ 11341894 w 4"/>
              <a:gd name="T3" fmla="*/ 0 h 4"/>
              <a:gd name="T4" fmla="*/ 0 w 4"/>
              <a:gd name="T5" fmla="*/ 5040313 h 4"/>
              <a:gd name="T6" fmla="*/ 11341894 w 4"/>
              <a:gd name="T7" fmla="*/ 10080625 h 4"/>
              <a:gd name="T8" fmla="*/ 22681406 w 4"/>
              <a:gd name="T9" fmla="*/ 10080625 h 4"/>
              <a:gd name="T10" fmla="*/ 22681406 w 4"/>
              <a:gd name="T11" fmla="*/ 10080625 h 4"/>
              <a:gd name="T12" fmla="*/ 22681406 w 4"/>
              <a:gd name="T13" fmla="*/ 0 h 4"/>
              <a:gd name="T14" fmla="*/ 22681406 w 4"/>
              <a:gd name="T15" fmla="*/ 0 h 4"/>
              <a:gd name="T16" fmla="*/ 11341894 w 4"/>
              <a:gd name="T17" fmla="*/ 0 h 4"/>
              <a:gd name="T18" fmla="*/ 1134189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4"/>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7" name="Freeform 38"/>
          <p:cNvSpPr>
            <a:spLocks/>
          </p:cNvSpPr>
          <p:nvPr/>
        </p:nvSpPr>
        <p:spPr bwMode="auto">
          <a:xfrm>
            <a:off x="2909342" y="3070945"/>
            <a:ext cx="76200" cy="128588"/>
          </a:xfrm>
          <a:custGeom>
            <a:avLst/>
            <a:gdLst>
              <a:gd name="T0" fmla="*/ 7039264 w 44"/>
              <a:gd name="T1" fmla="*/ 68704907 h 76"/>
              <a:gd name="T2" fmla="*/ 28158931 w 44"/>
              <a:gd name="T3" fmla="*/ 68704907 h 76"/>
              <a:gd name="T4" fmla="*/ 21119667 w 44"/>
              <a:gd name="T5" fmla="*/ 91605414 h 76"/>
              <a:gd name="T6" fmla="*/ 56317861 w 44"/>
              <a:gd name="T7" fmla="*/ 103056514 h 76"/>
              <a:gd name="T8" fmla="*/ 63357125 w 44"/>
              <a:gd name="T9" fmla="*/ 125958714 h 76"/>
              <a:gd name="T10" fmla="*/ 70398265 w 44"/>
              <a:gd name="T11" fmla="*/ 120233164 h 76"/>
              <a:gd name="T12" fmla="*/ 77437528 w 44"/>
              <a:gd name="T13" fmla="*/ 114507614 h 76"/>
              <a:gd name="T14" fmla="*/ 84476792 w 44"/>
              <a:gd name="T15" fmla="*/ 120233164 h 76"/>
              <a:gd name="T16" fmla="*/ 77437528 w 44"/>
              <a:gd name="T17" fmla="*/ 143133672 h 76"/>
              <a:gd name="T18" fmla="*/ 105596459 w 44"/>
              <a:gd name="T19" fmla="*/ 143133672 h 76"/>
              <a:gd name="T20" fmla="*/ 105596459 w 44"/>
              <a:gd name="T21" fmla="*/ 148859221 h 76"/>
              <a:gd name="T22" fmla="*/ 119676863 w 44"/>
              <a:gd name="T23" fmla="*/ 160310321 h 76"/>
              <a:gd name="T24" fmla="*/ 119676863 w 44"/>
              <a:gd name="T25" fmla="*/ 217564128 h 76"/>
              <a:gd name="T26" fmla="*/ 126716126 w 44"/>
              <a:gd name="T27" fmla="*/ 217564128 h 76"/>
              <a:gd name="T28" fmla="*/ 140794653 w 44"/>
              <a:gd name="T29" fmla="*/ 206113028 h 76"/>
              <a:gd name="T30" fmla="*/ 147835793 w 44"/>
              <a:gd name="T31" fmla="*/ 206113028 h 76"/>
              <a:gd name="T32" fmla="*/ 147835793 w 44"/>
              <a:gd name="T33" fmla="*/ 211838578 h 76"/>
              <a:gd name="T34" fmla="*/ 140794653 w 44"/>
              <a:gd name="T35" fmla="*/ 183212521 h 76"/>
              <a:gd name="T36" fmla="*/ 140794653 w 44"/>
              <a:gd name="T37" fmla="*/ 171761421 h 76"/>
              <a:gd name="T38" fmla="*/ 154875057 w 44"/>
              <a:gd name="T39" fmla="*/ 160310321 h 76"/>
              <a:gd name="T40" fmla="*/ 147835793 w 44"/>
              <a:gd name="T41" fmla="*/ 160310321 h 76"/>
              <a:gd name="T42" fmla="*/ 140794653 w 44"/>
              <a:gd name="T43" fmla="*/ 160310321 h 76"/>
              <a:gd name="T44" fmla="*/ 105596459 w 44"/>
              <a:gd name="T45" fmla="*/ 125958714 h 76"/>
              <a:gd name="T46" fmla="*/ 105596459 w 44"/>
              <a:gd name="T47" fmla="*/ 114507614 h 76"/>
              <a:gd name="T48" fmla="*/ 105596459 w 44"/>
              <a:gd name="T49" fmla="*/ 103056514 h 76"/>
              <a:gd name="T50" fmla="*/ 70398265 w 44"/>
              <a:gd name="T51" fmla="*/ 57253807 h 76"/>
              <a:gd name="T52" fmla="*/ 63357125 w 44"/>
              <a:gd name="T53" fmla="*/ 45802707 h 76"/>
              <a:gd name="T54" fmla="*/ 70398265 w 44"/>
              <a:gd name="T55" fmla="*/ 11451100 h 76"/>
              <a:gd name="T56" fmla="*/ 63357125 w 44"/>
              <a:gd name="T57" fmla="*/ 11451100 h 76"/>
              <a:gd name="T58" fmla="*/ 56317861 w 44"/>
              <a:gd name="T59" fmla="*/ 0 h 76"/>
              <a:gd name="T60" fmla="*/ 49278598 w 44"/>
              <a:gd name="T61" fmla="*/ 5725550 h 76"/>
              <a:gd name="T62" fmla="*/ 49278598 w 44"/>
              <a:gd name="T63" fmla="*/ 22902200 h 76"/>
              <a:gd name="T64" fmla="*/ 42239334 w 44"/>
              <a:gd name="T65" fmla="*/ 22902200 h 76"/>
              <a:gd name="T66" fmla="*/ 28158931 w 44"/>
              <a:gd name="T67" fmla="*/ 17176650 h 76"/>
              <a:gd name="T68" fmla="*/ 0 w 44"/>
              <a:gd name="T69" fmla="*/ 51528257 h 76"/>
              <a:gd name="T70" fmla="*/ 0 w 44"/>
              <a:gd name="T71" fmla="*/ 57253807 h 76"/>
              <a:gd name="T72" fmla="*/ 7039264 w 44"/>
              <a:gd name="T73" fmla="*/ 62979357 h 76"/>
              <a:gd name="T74" fmla="*/ 7039264 w 44"/>
              <a:gd name="T75" fmla="*/ 68704907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76">
                <a:moveTo>
                  <a:pt x="2" y="24"/>
                </a:moveTo>
                <a:lnTo>
                  <a:pt x="2" y="24"/>
                </a:lnTo>
                <a:lnTo>
                  <a:pt x="8" y="24"/>
                </a:lnTo>
                <a:lnTo>
                  <a:pt x="6" y="32"/>
                </a:lnTo>
                <a:lnTo>
                  <a:pt x="12" y="34"/>
                </a:lnTo>
                <a:lnTo>
                  <a:pt x="16" y="36"/>
                </a:lnTo>
                <a:lnTo>
                  <a:pt x="18" y="40"/>
                </a:lnTo>
                <a:lnTo>
                  <a:pt x="18" y="44"/>
                </a:lnTo>
                <a:lnTo>
                  <a:pt x="20" y="42"/>
                </a:lnTo>
                <a:lnTo>
                  <a:pt x="20" y="40"/>
                </a:lnTo>
                <a:lnTo>
                  <a:pt x="22" y="40"/>
                </a:lnTo>
                <a:lnTo>
                  <a:pt x="24" y="42"/>
                </a:lnTo>
                <a:lnTo>
                  <a:pt x="22" y="50"/>
                </a:lnTo>
                <a:lnTo>
                  <a:pt x="26" y="50"/>
                </a:lnTo>
                <a:lnTo>
                  <a:pt x="30" y="50"/>
                </a:lnTo>
                <a:lnTo>
                  <a:pt x="30" y="52"/>
                </a:lnTo>
                <a:lnTo>
                  <a:pt x="34" y="56"/>
                </a:lnTo>
                <a:lnTo>
                  <a:pt x="32" y="66"/>
                </a:lnTo>
                <a:lnTo>
                  <a:pt x="34" y="76"/>
                </a:lnTo>
                <a:lnTo>
                  <a:pt x="36" y="76"/>
                </a:lnTo>
                <a:lnTo>
                  <a:pt x="38" y="76"/>
                </a:lnTo>
                <a:lnTo>
                  <a:pt x="40" y="72"/>
                </a:lnTo>
                <a:lnTo>
                  <a:pt x="42" y="72"/>
                </a:lnTo>
                <a:lnTo>
                  <a:pt x="42" y="74"/>
                </a:lnTo>
                <a:lnTo>
                  <a:pt x="40" y="68"/>
                </a:lnTo>
                <a:lnTo>
                  <a:pt x="40" y="64"/>
                </a:lnTo>
                <a:lnTo>
                  <a:pt x="40" y="60"/>
                </a:lnTo>
                <a:lnTo>
                  <a:pt x="42" y="58"/>
                </a:lnTo>
                <a:lnTo>
                  <a:pt x="44" y="56"/>
                </a:lnTo>
                <a:lnTo>
                  <a:pt x="42" y="56"/>
                </a:lnTo>
                <a:lnTo>
                  <a:pt x="40" y="56"/>
                </a:lnTo>
                <a:lnTo>
                  <a:pt x="34" y="50"/>
                </a:lnTo>
                <a:lnTo>
                  <a:pt x="30" y="44"/>
                </a:lnTo>
                <a:lnTo>
                  <a:pt x="30" y="40"/>
                </a:lnTo>
                <a:lnTo>
                  <a:pt x="30" y="36"/>
                </a:lnTo>
                <a:lnTo>
                  <a:pt x="24" y="26"/>
                </a:lnTo>
                <a:lnTo>
                  <a:pt x="20" y="20"/>
                </a:lnTo>
                <a:lnTo>
                  <a:pt x="18" y="16"/>
                </a:lnTo>
                <a:lnTo>
                  <a:pt x="18" y="10"/>
                </a:lnTo>
                <a:lnTo>
                  <a:pt x="20" y="4"/>
                </a:lnTo>
                <a:lnTo>
                  <a:pt x="18" y="4"/>
                </a:lnTo>
                <a:lnTo>
                  <a:pt x="16" y="4"/>
                </a:lnTo>
                <a:lnTo>
                  <a:pt x="16" y="0"/>
                </a:lnTo>
                <a:lnTo>
                  <a:pt x="14" y="2"/>
                </a:lnTo>
                <a:lnTo>
                  <a:pt x="14" y="4"/>
                </a:lnTo>
                <a:lnTo>
                  <a:pt x="14" y="8"/>
                </a:lnTo>
                <a:lnTo>
                  <a:pt x="12" y="8"/>
                </a:lnTo>
                <a:lnTo>
                  <a:pt x="10" y="8"/>
                </a:lnTo>
                <a:lnTo>
                  <a:pt x="8" y="6"/>
                </a:lnTo>
                <a:lnTo>
                  <a:pt x="0" y="18"/>
                </a:lnTo>
                <a:lnTo>
                  <a:pt x="0" y="20"/>
                </a:lnTo>
                <a:lnTo>
                  <a:pt x="2" y="22"/>
                </a:lnTo>
                <a:lnTo>
                  <a:pt x="2" y="2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8" name="Freeform 39"/>
          <p:cNvSpPr>
            <a:spLocks/>
          </p:cNvSpPr>
          <p:nvPr/>
        </p:nvSpPr>
        <p:spPr bwMode="auto">
          <a:xfrm>
            <a:off x="2860985" y="2731223"/>
            <a:ext cx="29308" cy="22225"/>
          </a:xfrm>
          <a:custGeom>
            <a:avLst/>
            <a:gdLst>
              <a:gd name="T0" fmla="*/ 31501953 w 16"/>
              <a:gd name="T1" fmla="*/ 35282188 h 14"/>
              <a:gd name="T2" fmla="*/ 31501953 w 16"/>
              <a:gd name="T3" fmla="*/ 35282188 h 14"/>
              <a:gd name="T4" fmla="*/ 63003906 w 16"/>
              <a:gd name="T5" fmla="*/ 15120938 h 14"/>
              <a:gd name="T6" fmla="*/ 63003906 w 16"/>
              <a:gd name="T7" fmla="*/ 15120938 h 14"/>
              <a:gd name="T8" fmla="*/ 47253922 w 16"/>
              <a:gd name="T9" fmla="*/ 5040313 h 14"/>
              <a:gd name="T10" fmla="*/ 47253922 w 16"/>
              <a:gd name="T11" fmla="*/ 0 h 14"/>
              <a:gd name="T12" fmla="*/ 39377938 w 16"/>
              <a:gd name="T13" fmla="*/ 0 h 14"/>
              <a:gd name="T14" fmla="*/ 31501953 w 16"/>
              <a:gd name="T15" fmla="*/ 0 h 14"/>
              <a:gd name="T16" fmla="*/ 31501953 w 16"/>
              <a:gd name="T17" fmla="*/ 0 h 14"/>
              <a:gd name="T18" fmla="*/ 15751969 w 16"/>
              <a:gd name="T19" fmla="*/ 5040313 h 14"/>
              <a:gd name="T20" fmla="*/ 0 w 16"/>
              <a:gd name="T21" fmla="*/ 15120938 h 14"/>
              <a:gd name="T22" fmla="*/ 0 w 16"/>
              <a:gd name="T23" fmla="*/ 15120938 h 14"/>
              <a:gd name="T24" fmla="*/ 0 w 16"/>
              <a:gd name="T25" fmla="*/ 20161250 h 14"/>
              <a:gd name="T26" fmla="*/ 7875984 w 16"/>
              <a:gd name="T27" fmla="*/ 30241875 h 14"/>
              <a:gd name="T28" fmla="*/ 7875984 w 16"/>
              <a:gd name="T29" fmla="*/ 30241875 h 14"/>
              <a:gd name="T30" fmla="*/ 31501953 w 16"/>
              <a:gd name="T31" fmla="*/ 35282188 h 14"/>
              <a:gd name="T32" fmla="*/ 31501953 w 16"/>
              <a:gd name="T33" fmla="*/ 35282188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4">
                <a:moveTo>
                  <a:pt x="8" y="14"/>
                </a:moveTo>
                <a:lnTo>
                  <a:pt x="8" y="14"/>
                </a:lnTo>
                <a:lnTo>
                  <a:pt x="16" y="6"/>
                </a:lnTo>
                <a:lnTo>
                  <a:pt x="12" y="2"/>
                </a:lnTo>
                <a:lnTo>
                  <a:pt x="12" y="0"/>
                </a:lnTo>
                <a:lnTo>
                  <a:pt x="10" y="0"/>
                </a:lnTo>
                <a:lnTo>
                  <a:pt x="8" y="0"/>
                </a:lnTo>
                <a:lnTo>
                  <a:pt x="4" y="2"/>
                </a:lnTo>
                <a:lnTo>
                  <a:pt x="0" y="6"/>
                </a:lnTo>
                <a:lnTo>
                  <a:pt x="0" y="8"/>
                </a:lnTo>
                <a:lnTo>
                  <a:pt x="2" y="12"/>
                </a:lnTo>
                <a:lnTo>
                  <a:pt x="8"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9" name="Freeform 40"/>
          <p:cNvSpPr>
            <a:spLocks/>
          </p:cNvSpPr>
          <p:nvPr/>
        </p:nvSpPr>
        <p:spPr bwMode="auto">
          <a:xfrm>
            <a:off x="2509295" y="2762973"/>
            <a:ext cx="178777" cy="85725"/>
          </a:xfrm>
          <a:custGeom>
            <a:avLst/>
            <a:gdLst>
              <a:gd name="T0" fmla="*/ 14421192 w 102"/>
              <a:gd name="T1" fmla="*/ 117580410 h 50"/>
              <a:gd name="T2" fmla="*/ 43263577 w 102"/>
              <a:gd name="T3" fmla="*/ 123459431 h 50"/>
              <a:gd name="T4" fmla="*/ 57684770 w 102"/>
              <a:gd name="T5" fmla="*/ 123459431 h 50"/>
              <a:gd name="T6" fmla="*/ 72105962 w 102"/>
              <a:gd name="T7" fmla="*/ 146975513 h 50"/>
              <a:gd name="T8" fmla="*/ 93738700 w 102"/>
              <a:gd name="T9" fmla="*/ 146975513 h 50"/>
              <a:gd name="T10" fmla="*/ 173056208 w 102"/>
              <a:gd name="T11" fmla="*/ 129338451 h 50"/>
              <a:gd name="T12" fmla="*/ 187477400 w 102"/>
              <a:gd name="T13" fmla="*/ 99943349 h 50"/>
              <a:gd name="T14" fmla="*/ 223531330 w 102"/>
              <a:gd name="T15" fmla="*/ 111701390 h 50"/>
              <a:gd name="T16" fmla="*/ 245164068 w 102"/>
              <a:gd name="T17" fmla="*/ 94064328 h 50"/>
              <a:gd name="T18" fmla="*/ 266794908 w 102"/>
              <a:gd name="T19" fmla="*/ 70548246 h 50"/>
              <a:gd name="T20" fmla="*/ 295639191 w 102"/>
              <a:gd name="T21" fmla="*/ 58790205 h 50"/>
              <a:gd name="T22" fmla="*/ 317270030 w 102"/>
              <a:gd name="T23" fmla="*/ 52911185 h 50"/>
              <a:gd name="T24" fmla="*/ 324481576 w 102"/>
              <a:gd name="T25" fmla="*/ 35274123 h 50"/>
              <a:gd name="T26" fmla="*/ 338902768 w 102"/>
              <a:gd name="T27" fmla="*/ 29395103 h 50"/>
              <a:gd name="T28" fmla="*/ 353323961 w 102"/>
              <a:gd name="T29" fmla="*/ 11758041 h 50"/>
              <a:gd name="T30" fmla="*/ 367745153 w 102"/>
              <a:gd name="T31" fmla="*/ 0 h 50"/>
              <a:gd name="T32" fmla="*/ 331691223 w 102"/>
              <a:gd name="T33" fmla="*/ 0 h 50"/>
              <a:gd name="T34" fmla="*/ 302848838 w 102"/>
              <a:gd name="T35" fmla="*/ 5879021 h 50"/>
              <a:gd name="T36" fmla="*/ 274006453 w 102"/>
              <a:gd name="T37" fmla="*/ 35274123 h 50"/>
              <a:gd name="T38" fmla="*/ 245164068 w 102"/>
              <a:gd name="T39" fmla="*/ 58790205 h 50"/>
              <a:gd name="T40" fmla="*/ 201898592 w 102"/>
              <a:gd name="T41" fmla="*/ 58790205 h 50"/>
              <a:gd name="T42" fmla="*/ 158635015 w 102"/>
              <a:gd name="T43" fmla="*/ 58790205 h 50"/>
              <a:gd name="T44" fmla="*/ 137002277 w 102"/>
              <a:gd name="T45" fmla="*/ 23516082 h 50"/>
              <a:gd name="T46" fmla="*/ 93738700 w 102"/>
              <a:gd name="T47" fmla="*/ 0 h 50"/>
              <a:gd name="T48" fmla="*/ 93738700 w 102"/>
              <a:gd name="T49" fmla="*/ 5879021 h 50"/>
              <a:gd name="T50" fmla="*/ 108159892 w 102"/>
              <a:gd name="T51" fmla="*/ 35274123 h 50"/>
              <a:gd name="T52" fmla="*/ 137002277 w 102"/>
              <a:gd name="T53" fmla="*/ 76427267 h 50"/>
              <a:gd name="T54" fmla="*/ 108159892 w 102"/>
              <a:gd name="T55" fmla="*/ 70548246 h 50"/>
              <a:gd name="T56" fmla="*/ 100950246 w 102"/>
              <a:gd name="T57" fmla="*/ 76427267 h 50"/>
              <a:gd name="T58" fmla="*/ 72105962 w 102"/>
              <a:gd name="T59" fmla="*/ 99943349 h 50"/>
              <a:gd name="T60" fmla="*/ 50475123 w 102"/>
              <a:gd name="T61" fmla="*/ 105822369 h 50"/>
              <a:gd name="T62" fmla="*/ 0 w 102"/>
              <a:gd name="T63" fmla="*/ 99943349 h 50"/>
              <a:gd name="T64" fmla="*/ 7211546 w 102"/>
              <a:gd name="T65" fmla="*/ 111701390 h 50"/>
              <a:gd name="T66" fmla="*/ 14421192 w 102"/>
              <a:gd name="T67" fmla="*/ 117580410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50">
                <a:moveTo>
                  <a:pt x="4" y="40"/>
                </a:moveTo>
                <a:lnTo>
                  <a:pt x="4" y="40"/>
                </a:lnTo>
                <a:lnTo>
                  <a:pt x="10" y="42"/>
                </a:lnTo>
                <a:lnTo>
                  <a:pt x="12" y="42"/>
                </a:lnTo>
                <a:lnTo>
                  <a:pt x="16" y="42"/>
                </a:lnTo>
                <a:lnTo>
                  <a:pt x="18" y="46"/>
                </a:lnTo>
                <a:lnTo>
                  <a:pt x="20" y="50"/>
                </a:lnTo>
                <a:lnTo>
                  <a:pt x="26" y="50"/>
                </a:lnTo>
                <a:lnTo>
                  <a:pt x="34" y="48"/>
                </a:lnTo>
                <a:lnTo>
                  <a:pt x="48" y="44"/>
                </a:lnTo>
                <a:lnTo>
                  <a:pt x="52" y="34"/>
                </a:lnTo>
                <a:lnTo>
                  <a:pt x="62" y="38"/>
                </a:lnTo>
                <a:lnTo>
                  <a:pt x="68" y="32"/>
                </a:lnTo>
                <a:lnTo>
                  <a:pt x="74" y="28"/>
                </a:lnTo>
                <a:lnTo>
                  <a:pt x="74" y="24"/>
                </a:lnTo>
                <a:lnTo>
                  <a:pt x="82" y="20"/>
                </a:lnTo>
                <a:lnTo>
                  <a:pt x="88" y="18"/>
                </a:lnTo>
                <a:lnTo>
                  <a:pt x="90" y="14"/>
                </a:lnTo>
                <a:lnTo>
                  <a:pt x="90" y="12"/>
                </a:lnTo>
                <a:lnTo>
                  <a:pt x="94" y="10"/>
                </a:lnTo>
                <a:lnTo>
                  <a:pt x="100" y="8"/>
                </a:lnTo>
                <a:lnTo>
                  <a:pt x="98" y="4"/>
                </a:lnTo>
                <a:lnTo>
                  <a:pt x="102" y="0"/>
                </a:lnTo>
                <a:lnTo>
                  <a:pt x="92" y="0"/>
                </a:lnTo>
                <a:lnTo>
                  <a:pt x="84" y="2"/>
                </a:lnTo>
                <a:lnTo>
                  <a:pt x="80" y="6"/>
                </a:lnTo>
                <a:lnTo>
                  <a:pt x="76" y="12"/>
                </a:lnTo>
                <a:lnTo>
                  <a:pt x="72" y="16"/>
                </a:lnTo>
                <a:lnTo>
                  <a:pt x="68" y="20"/>
                </a:lnTo>
                <a:lnTo>
                  <a:pt x="56" y="20"/>
                </a:lnTo>
                <a:lnTo>
                  <a:pt x="44" y="20"/>
                </a:lnTo>
                <a:lnTo>
                  <a:pt x="42" y="14"/>
                </a:lnTo>
                <a:lnTo>
                  <a:pt x="38" y="8"/>
                </a:lnTo>
                <a:lnTo>
                  <a:pt x="34" y="2"/>
                </a:lnTo>
                <a:lnTo>
                  <a:pt x="26" y="0"/>
                </a:lnTo>
                <a:lnTo>
                  <a:pt x="26" y="2"/>
                </a:lnTo>
                <a:lnTo>
                  <a:pt x="26" y="4"/>
                </a:lnTo>
                <a:lnTo>
                  <a:pt x="30" y="12"/>
                </a:lnTo>
                <a:lnTo>
                  <a:pt x="38" y="26"/>
                </a:lnTo>
                <a:lnTo>
                  <a:pt x="34" y="24"/>
                </a:lnTo>
                <a:lnTo>
                  <a:pt x="30" y="24"/>
                </a:lnTo>
                <a:lnTo>
                  <a:pt x="28" y="26"/>
                </a:lnTo>
                <a:lnTo>
                  <a:pt x="26" y="28"/>
                </a:lnTo>
                <a:lnTo>
                  <a:pt x="20" y="34"/>
                </a:lnTo>
                <a:lnTo>
                  <a:pt x="14" y="36"/>
                </a:lnTo>
                <a:lnTo>
                  <a:pt x="10" y="36"/>
                </a:lnTo>
                <a:lnTo>
                  <a:pt x="0" y="34"/>
                </a:lnTo>
                <a:lnTo>
                  <a:pt x="2" y="38"/>
                </a:lnTo>
                <a:lnTo>
                  <a:pt x="4" y="4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0" name="Freeform 41"/>
          <p:cNvSpPr>
            <a:spLocks/>
          </p:cNvSpPr>
          <p:nvPr/>
        </p:nvSpPr>
        <p:spPr bwMode="auto">
          <a:xfrm>
            <a:off x="2626526" y="3469407"/>
            <a:ext cx="20515" cy="30162"/>
          </a:xfrm>
          <a:custGeom>
            <a:avLst/>
            <a:gdLst>
              <a:gd name="T0" fmla="*/ 34302435 w 12"/>
              <a:gd name="T1" fmla="*/ 50541458 h 18"/>
              <a:gd name="T2" fmla="*/ 34302435 w 12"/>
              <a:gd name="T3" fmla="*/ 50541458 h 18"/>
              <a:gd name="T4" fmla="*/ 41162552 w 12"/>
              <a:gd name="T5" fmla="*/ 39309464 h 18"/>
              <a:gd name="T6" fmla="*/ 41162552 w 12"/>
              <a:gd name="T7" fmla="*/ 39309464 h 18"/>
              <a:gd name="T8" fmla="*/ 41162552 w 12"/>
              <a:gd name="T9" fmla="*/ 33694305 h 18"/>
              <a:gd name="T10" fmla="*/ 41162552 w 12"/>
              <a:gd name="T11" fmla="*/ 33694305 h 18"/>
              <a:gd name="T12" fmla="*/ 41162552 w 12"/>
              <a:gd name="T13" fmla="*/ 16847153 h 18"/>
              <a:gd name="T14" fmla="*/ 41162552 w 12"/>
              <a:gd name="T15" fmla="*/ 16847153 h 18"/>
              <a:gd name="T16" fmla="*/ 34302435 w 12"/>
              <a:gd name="T17" fmla="*/ 16847153 h 18"/>
              <a:gd name="T18" fmla="*/ 20582202 w 12"/>
              <a:gd name="T19" fmla="*/ 16847153 h 18"/>
              <a:gd name="T20" fmla="*/ 20582202 w 12"/>
              <a:gd name="T21" fmla="*/ 0 h 18"/>
              <a:gd name="T22" fmla="*/ 20582202 w 12"/>
              <a:gd name="T23" fmla="*/ 0 h 18"/>
              <a:gd name="T24" fmla="*/ 6860117 w 12"/>
              <a:gd name="T25" fmla="*/ 5615159 h 18"/>
              <a:gd name="T26" fmla="*/ 0 w 12"/>
              <a:gd name="T27" fmla="*/ 11231994 h 18"/>
              <a:gd name="T28" fmla="*/ 13720233 w 12"/>
              <a:gd name="T29" fmla="*/ 28079146 h 18"/>
              <a:gd name="T30" fmla="*/ 34302435 w 12"/>
              <a:gd name="T31" fmla="*/ 50541458 h 18"/>
              <a:gd name="T32" fmla="*/ 34302435 w 12"/>
              <a:gd name="T33" fmla="*/ 5054145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8">
                <a:moveTo>
                  <a:pt x="10" y="18"/>
                </a:moveTo>
                <a:lnTo>
                  <a:pt x="10" y="18"/>
                </a:lnTo>
                <a:lnTo>
                  <a:pt x="12" y="14"/>
                </a:lnTo>
                <a:lnTo>
                  <a:pt x="12" y="12"/>
                </a:lnTo>
                <a:lnTo>
                  <a:pt x="12" y="6"/>
                </a:lnTo>
                <a:lnTo>
                  <a:pt x="10" y="6"/>
                </a:lnTo>
                <a:lnTo>
                  <a:pt x="6" y="6"/>
                </a:lnTo>
                <a:lnTo>
                  <a:pt x="6" y="0"/>
                </a:lnTo>
                <a:lnTo>
                  <a:pt x="2" y="2"/>
                </a:lnTo>
                <a:lnTo>
                  <a:pt x="0" y="4"/>
                </a:lnTo>
                <a:lnTo>
                  <a:pt x="4" y="10"/>
                </a:lnTo>
                <a:lnTo>
                  <a:pt x="10" y="1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1" name="Freeform 42"/>
          <p:cNvSpPr>
            <a:spLocks/>
          </p:cNvSpPr>
          <p:nvPr/>
        </p:nvSpPr>
        <p:spPr bwMode="auto">
          <a:xfrm>
            <a:off x="2378874" y="2631211"/>
            <a:ext cx="142143" cy="92075"/>
          </a:xfrm>
          <a:custGeom>
            <a:avLst/>
            <a:gdLst>
              <a:gd name="T0" fmla="*/ 22230093 w 80"/>
              <a:gd name="T1" fmla="*/ 34887900 h 54"/>
              <a:gd name="T2" fmla="*/ 88920371 w 80"/>
              <a:gd name="T3" fmla="*/ 40702265 h 54"/>
              <a:gd name="T4" fmla="*/ 103741716 w 80"/>
              <a:gd name="T5" fmla="*/ 52332702 h 54"/>
              <a:gd name="T6" fmla="*/ 118561136 w 80"/>
              <a:gd name="T7" fmla="*/ 63961433 h 54"/>
              <a:gd name="T8" fmla="*/ 96331043 w 80"/>
              <a:gd name="T9" fmla="*/ 63961433 h 54"/>
              <a:gd name="T10" fmla="*/ 59281530 w 80"/>
              <a:gd name="T11" fmla="*/ 63961433 h 54"/>
              <a:gd name="T12" fmla="*/ 59281530 w 80"/>
              <a:gd name="T13" fmla="*/ 63961433 h 54"/>
              <a:gd name="T14" fmla="*/ 74100950 w 80"/>
              <a:gd name="T15" fmla="*/ 75590165 h 54"/>
              <a:gd name="T16" fmla="*/ 44460185 w 80"/>
              <a:gd name="T17" fmla="*/ 104663699 h 54"/>
              <a:gd name="T18" fmla="*/ 51870858 w 80"/>
              <a:gd name="T19" fmla="*/ 110479769 h 54"/>
              <a:gd name="T20" fmla="*/ 51870858 w 80"/>
              <a:gd name="T21" fmla="*/ 122108501 h 54"/>
              <a:gd name="T22" fmla="*/ 37051438 w 80"/>
              <a:gd name="T23" fmla="*/ 122108501 h 54"/>
              <a:gd name="T24" fmla="*/ 51870858 w 80"/>
              <a:gd name="T25" fmla="*/ 139551598 h 54"/>
              <a:gd name="T26" fmla="*/ 103741716 w 80"/>
              <a:gd name="T27" fmla="*/ 145367669 h 54"/>
              <a:gd name="T28" fmla="*/ 133382481 w 80"/>
              <a:gd name="T29" fmla="*/ 116294135 h 54"/>
              <a:gd name="T30" fmla="*/ 140791228 w 80"/>
              <a:gd name="T31" fmla="*/ 104663699 h 54"/>
              <a:gd name="T32" fmla="*/ 177842666 w 80"/>
              <a:gd name="T33" fmla="*/ 104663699 h 54"/>
              <a:gd name="T34" fmla="*/ 177842666 w 80"/>
              <a:gd name="T35" fmla="*/ 110479769 h 54"/>
              <a:gd name="T36" fmla="*/ 192662086 w 80"/>
              <a:gd name="T37" fmla="*/ 116294135 h 54"/>
              <a:gd name="T38" fmla="*/ 163021321 w 80"/>
              <a:gd name="T39" fmla="*/ 116294135 h 54"/>
              <a:gd name="T40" fmla="*/ 140791228 w 80"/>
              <a:gd name="T41" fmla="*/ 133737232 h 54"/>
              <a:gd name="T42" fmla="*/ 118561136 w 80"/>
              <a:gd name="T43" fmla="*/ 151182035 h 54"/>
              <a:gd name="T44" fmla="*/ 125971808 w 80"/>
              <a:gd name="T45" fmla="*/ 156996400 h 54"/>
              <a:gd name="T46" fmla="*/ 133382481 w 80"/>
              <a:gd name="T47" fmla="*/ 156996400 h 54"/>
              <a:gd name="T48" fmla="*/ 155612573 w 80"/>
              <a:gd name="T49" fmla="*/ 133737232 h 54"/>
              <a:gd name="T50" fmla="*/ 170431994 w 80"/>
              <a:gd name="T51" fmla="*/ 127922867 h 54"/>
              <a:gd name="T52" fmla="*/ 229713524 w 80"/>
              <a:gd name="T53" fmla="*/ 122108501 h 54"/>
              <a:gd name="T54" fmla="*/ 229713524 w 80"/>
              <a:gd name="T55" fmla="*/ 122108501 h 54"/>
              <a:gd name="T56" fmla="*/ 200072759 w 80"/>
              <a:gd name="T57" fmla="*/ 110479769 h 54"/>
              <a:gd name="T58" fmla="*/ 200072759 w 80"/>
              <a:gd name="T59" fmla="*/ 93034967 h 54"/>
              <a:gd name="T60" fmla="*/ 244532944 w 80"/>
              <a:gd name="T61" fmla="*/ 98849333 h 54"/>
              <a:gd name="T62" fmla="*/ 288993129 w 80"/>
              <a:gd name="T63" fmla="*/ 93034967 h 54"/>
              <a:gd name="T64" fmla="*/ 274173709 w 80"/>
              <a:gd name="T65" fmla="*/ 75590165 h 54"/>
              <a:gd name="T66" fmla="*/ 281584382 w 80"/>
              <a:gd name="T67" fmla="*/ 69775799 h 54"/>
              <a:gd name="T68" fmla="*/ 296403802 w 80"/>
              <a:gd name="T69" fmla="*/ 58147068 h 54"/>
              <a:gd name="T70" fmla="*/ 288993129 w 80"/>
              <a:gd name="T71" fmla="*/ 40702265 h 54"/>
              <a:gd name="T72" fmla="*/ 281584382 w 80"/>
              <a:gd name="T73" fmla="*/ 46516631 h 54"/>
              <a:gd name="T74" fmla="*/ 274173709 w 80"/>
              <a:gd name="T75" fmla="*/ 46516631 h 54"/>
              <a:gd name="T76" fmla="*/ 237122272 w 80"/>
              <a:gd name="T77" fmla="*/ 46516631 h 54"/>
              <a:gd name="T78" fmla="*/ 200072759 w 80"/>
              <a:gd name="T79" fmla="*/ 40702265 h 54"/>
              <a:gd name="T80" fmla="*/ 177842666 w 80"/>
              <a:gd name="T81" fmla="*/ 29073534 h 54"/>
              <a:gd name="T82" fmla="*/ 200072759 w 80"/>
              <a:gd name="T83" fmla="*/ 17444802 h 54"/>
              <a:gd name="T84" fmla="*/ 207483431 w 80"/>
              <a:gd name="T85" fmla="*/ 17444802 h 54"/>
              <a:gd name="T86" fmla="*/ 214892179 w 80"/>
              <a:gd name="T87" fmla="*/ 23259168 h 54"/>
              <a:gd name="T88" fmla="*/ 237122272 w 80"/>
              <a:gd name="T89" fmla="*/ 11628731 h 54"/>
              <a:gd name="T90" fmla="*/ 200072759 w 80"/>
              <a:gd name="T91" fmla="*/ 0 h 54"/>
              <a:gd name="T92" fmla="*/ 170431994 w 80"/>
              <a:gd name="T93" fmla="*/ 0 h 54"/>
              <a:gd name="T94" fmla="*/ 118561136 w 80"/>
              <a:gd name="T95" fmla="*/ 11628731 h 54"/>
              <a:gd name="T96" fmla="*/ 74100950 w 80"/>
              <a:gd name="T97" fmla="*/ 23259168 h 54"/>
              <a:gd name="T98" fmla="*/ 0 w 80"/>
              <a:gd name="T99" fmla="*/ 23259168 h 54"/>
              <a:gd name="T100" fmla="*/ 0 w 80"/>
              <a:gd name="T101" fmla="*/ 40702265 h 54"/>
              <a:gd name="T102" fmla="*/ 7410673 w 80"/>
              <a:gd name="T103" fmla="*/ 34887900 h 54"/>
              <a:gd name="T104" fmla="*/ 22230093 w 80"/>
              <a:gd name="T105" fmla="*/ 34887900 h 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0" h="54">
                <a:moveTo>
                  <a:pt x="6" y="12"/>
                </a:moveTo>
                <a:lnTo>
                  <a:pt x="6" y="12"/>
                </a:lnTo>
                <a:lnTo>
                  <a:pt x="14" y="12"/>
                </a:lnTo>
                <a:lnTo>
                  <a:pt x="24" y="14"/>
                </a:lnTo>
                <a:lnTo>
                  <a:pt x="28" y="18"/>
                </a:lnTo>
                <a:lnTo>
                  <a:pt x="32" y="22"/>
                </a:lnTo>
                <a:lnTo>
                  <a:pt x="26" y="22"/>
                </a:lnTo>
                <a:lnTo>
                  <a:pt x="18" y="22"/>
                </a:lnTo>
                <a:lnTo>
                  <a:pt x="16" y="22"/>
                </a:lnTo>
                <a:lnTo>
                  <a:pt x="18" y="24"/>
                </a:lnTo>
                <a:lnTo>
                  <a:pt x="20" y="26"/>
                </a:lnTo>
                <a:lnTo>
                  <a:pt x="12" y="36"/>
                </a:lnTo>
                <a:lnTo>
                  <a:pt x="12" y="38"/>
                </a:lnTo>
                <a:lnTo>
                  <a:pt x="14" y="38"/>
                </a:lnTo>
                <a:lnTo>
                  <a:pt x="14" y="40"/>
                </a:lnTo>
                <a:lnTo>
                  <a:pt x="14" y="42"/>
                </a:lnTo>
                <a:lnTo>
                  <a:pt x="10" y="42"/>
                </a:lnTo>
                <a:lnTo>
                  <a:pt x="14" y="48"/>
                </a:lnTo>
                <a:lnTo>
                  <a:pt x="24" y="50"/>
                </a:lnTo>
                <a:lnTo>
                  <a:pt x="28" y="50"/>
                </a:lnTo>
                <a:lnTo>
                  <a:pt x="30" y="46"/>
                </a:lnTo>
                <a:lnTo>
                  <a:pt x="36" y="40"/>
                </a:lnTo>
                <a:lnTo>
                  <a:pt x="38" y="36"/>
                </a:lnTo>
                <a:lnTo>
                  <a:pt x="42" y="36"/>
                </a:lnTo>
                <a:lnTo>
                  <a:pt x="48" y="36"/>
                </a:lnTo>
                <a:lnTo>
                  <a:pt x="48" y="38"/>
                </a:lnTo>
                <a:lnTo>
                  <a:pt x="52" y="40"/>
                </a:lnTo>
                <a:lnTo>
                  <a:pt x="48" y="40"/>
                </a:lnTo>
                <a:lnTo>
                  <a:pt x="44" y="40"/>
                </a:lnTo>
                <a:lnTo>
                  <a:pt x="38" y="46"/>
                </a:lnTo>
                <a:lnTo>
                  <a:pt x="32" y="52"/>
                </a:lnTo>
                <a:lnTo>
                  <a:pt x="32" y="54"/>
                </a:lnTo>
                <a:lnTo>
                  <a:pt x="34" y="54"/>
                </a:lnTo>
                <a:lnTo>
                  <a:pt x="36" y="54"/>
                </a:lnTo>
                <a:lnTo>
                  <a:pt x="38" y="50"/>
                </a:lnTo>
                <a:lnTo>
                  <a:pt x="42" y="46"/>
                </a:lnTo>
                <a:lnTo>
                  <a:pt x="46" y="44"/>
                </a:lnTo>
                <a:lnTo>
                  <a:pt x="50" y="44"/>
                </a:lnTo>
                <a:lnTo>
                  <a:pt x="62" y="42"/>
                </a:lnTo>
                <a:lnTo>
                  <a:pt x="54" y="38"/>
                </a:lnTo>
                <a:lnTo>
                  <a:pt x="54" y="32"/>
                </a:lnTo>
                <a:lnTo>
                  <a:pt x="66" y="34"/>
                </a:lnTo>
                <a:lnTo>
                  <a:pt x="78" y="32"/>
                </a:lnTo>
                <a:lnTo>
                  <a:pt x="76" y="30"/>
                </a:lnTo>
                <a:lnTo>
                  <a:pt x="74" y="26"/>
                </a:lnTo>
                <a:lnTo>
                  <a:pt x="76" y="24"/>
                </a:lnTo>
                <a:lnTo>
                  <a:pt x="80" y="20"/>
                </a:lnTo>
                <a:lnTo>
                  <a:pt x="80" y="16"/>
                </a:lnTo>
                <a:lnTo>
                  <a:pt x="78" y="14"/>
                </a:lnTo>
                <a:lnTo>
                  <a:pt x="76" y="16"/>
                </a:lnTo>
                <a:lnTo>
                  <a:pt x="74" y="16"/>
                </a:lnTo>
                <a:lnTo>
                  <a:pt x="70" y="18"/>
                </a:lnTo>
                <a:lnTo>
                  <a:pt x="64" y="16"/>
                </a:lnTo>
                <a:lnTo>
                  <a:pt x="54" y="14"/>
                </a:lnTo>
                <a:lnTo>
                  <a:pt x="50" y="12"/>
                </a:lnTo>
                <a:lnTo>
                  <a:pt x="48" y="10"/>
                </a:lnTo>
                <a:lnTo>
                  <a:pt x="54" y="6"/>
                </a:lnTo>
                <a:lnTo>
                  <a:pt x="56" y="6"/>
                </a:lnTo>
                <a:lnTo>
                  <a:pt x="58" y="6"/>
                </a:lnTo>
                <a:lnTo>
                  <a:pt x="58" y="8"/>
                </a:lnTo>
                <a:lnTo>
                  <a:pt x="60" y="8"/>
                </a:lnTo>
                <a:lnTo>
                  <a:pt x="64" y="4"/>
                </a:lnTo>
                <a:lnTo>
                  <a:pt x="54" y="0"/>
                </a:lnTo>
                <a:lnTo>
                  <a:pt x="46" y="0"/>
                </a:lnTo>
                <a:lnTo>
                  <a:pt x="40" y="2"/>
                </a:lnTo>
                <a:lnTo>
                  <a:pt x="32" y="4"/>
                </a:lnTo>
                <a:lnTo>
                  <a:pt x="20" y="8"/>
                </a:lnTo>
                <a:lnTo>
                  <a:pt x="8" y="8"/>
                </a:lnTo>
                <a:lnTo>
                  <a:pt x="0" y="8"/>
                </a:lnTo>
                <a:lnTo>
                  <a:pt x="0" y="14"/>
                </a:lnTo>
                <a:lnTo>
                  <a:pt x="2" y="12"/>
                </a:lnTo>
                <a:lnTo>
                  <a:pt x="6"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2" name="Freeform 43"/>
          <p:cNvSpPr>
            <a:spLocks/>
          </p:cNvSpPr>
          <p:nvPr/>
        </p:nvSpPr>
        <p:spPr bwMode="auto">
          <a:xfrm>
            <a:off x="2487313" y="2704233"/>
            <a:ext cx="7327" cy="6350"/>
          </a:xfrm>
          <a:custGeom>
            <a:avLst/>
            <a:gdLst>
              <a:gd name="T0" fmla="*/ 0 w 4"/>
              <a:gd name="T1" fmla="*/ 0 h 4"/>
              <a:gd name="T2" fmla="*/ 0 w 4"/>
              <a:gd name="T3" fmla="*/ 0 h 4"/>
              <a:gd name="T4" fmla="*/ 7876481 w 4"/>
              <a:gd name="T5" fmla="*/ 5040313 h 4"/>
              <a:gd name="T6" fmla="*/ 7876481 w 4"/>
              <a:gd name="T7" fmla="*/ 10080625 h 4"/>
              <a:gd name="T8" fmla="*/ 7876481 w 4"/>
              <a:gd name="T9" fmla="*/ 10080625 h 4"/>
              <a:gd name="T10" fmla="*/ 15752961 w 4"/>
              <a:gd name="T11" fmla="*/ 10080625 h 4"/>
              <a:gd name="T12" fmla="*/ 15752961 w 4"/>
              <a:gd name="T13" fmla="*/ 5040313 h 4"/>
              <a:gd name="T14" fmla="*/ 7876481 w 4"/>
              <a:gd name="T15" fmla="*/ 0 h 4"/>
              <a:gd name="T16" fmla="*/ 7876481 w 4"/>
              <a:gd name="T17" fmla="*/ 0 h 4"/>
              <a:gd name="T18" fmla="*/ 0 w 4"/>
              <a:gd name="T19" fmla="*/ 0 h 4"/>
              <a:gd name="T20" fmla="*/ 0 w 4"/>
              <a:gd name="T21" fmla="*/ 0 h 4"/>
              <a:gd name="T22" fmla="*/ 0 w 4"/>
              <a:gd name="T23" fmla="*/ 0 h 4"/>
              <a:gd name="T24" fmla="*/ 0 w 4"/>
              <a:gd name="T25" fmla="*/ 0 h 4"/>
              <a:gd name="T26" fmla="*/ 0 w 4"/>
              <a:gd name="T27" fmla="*/ 0 h 4"/>
              <a:gd name="T28" fmla="*/ 0 w 4"/>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4">
                <a:moveTo>
                  <a:pt x="0" y="0"/>
                </a:moveTo>
                <a:lnTo>
                  <a:pt x="0" y="0"/>
                </a:lnTo>
                <a:lnTo>
                  <a:pt x="2" y="2"/>
                </a:lnTo>
                <a:lnTo>
                  <a:pt x="2" y="4"/>
                </a:lnTo>
                <a:lnTo>
                  <a:pt x="4" y="4"/>
                </a:lnTo>
                <a:lnTo>
                  <a:pt x="4"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 name="Freeform 44"/>
          <p:cNvSpPr>
            <a:spLocks/>
          </p:cNvSpPr>
          <p:nvPr/>
        </p:nvSpPr>
        <p:spPr bwMode="auto">
          <a:xfrm>
            <a:off x="2833143" y="2948710"/>
            <a:ext cx="27843" cy="47625"/>
          </a:xfrm>
          <a:custGeom>
            <a:avLst/>
            <a:gdLst>
              <a:gd name="T0" fmla="*/ 0 w 16"/>
              <a:gd name="T1" fmla="*/ 52074536 h 28"/>
              <a:gd name="T2" fmla="*/ 0 w 16"/>
              <a:gd name="T3" fmla="*/ 52074536 h 28"/>
              <a:gd name="T4" fmla="*/ 7107157 w 16"/>
              <a:gd name="T5" fmla="*/ 63647411 h 28"/>
              <a:gd name="T6" fmla="*/ 7107157 w 16"/>
              <a:gd name="T7" fmla="*/ 81005022 h 28"/>
              <a:gd name="T8" fmla="*/ 7107157 w 16"/>
              <a:gd name="T9" fmla="*/ 81005022 h 28"/>
              <a:gd name="T10" fmla="*/ 28432398 w 16"/>
              <a:gd name="T11" fmla="*/ 81005022 h 28"/>
              <a:gd name="T12" fmla="*/ 28432398 w 16"/>
              <a:gd name="T13" fmla="*/ 81005022 h 28"/>
              <a:gd name="T14" fmla="*/ 42646712 w 16"/>
              <a:gd name="T15" fmla="*/ 46288098 h 28"/>
              <a:gd name="T16" fmla="*/ 56862911 w 16"/>
              <a:gd name="T17" fmla="*/ 5786438 h 28"/>
              <a:gd name="T18" fmla="*/ 56862911 w 16"/>
              <a:gd name="T19" fmla="*/ 5786438 h 28"/>
              <a:gd name="T20" fmla="*/ 35539555 w 16"/>
              <a:gd name="T21" fmla="*/ 0 h 28"/>
              <a:gd name="T22" fmla="*/ 35539555 w 16"/>
              <a:gd name="T23" fmla="*/ 0 h 28"/>
              <a:gd name="T24" fmla="*/ 21323356 w 16"/>
              <a:gd name="T25" fmla="*/ 11572875 h 28"/>
              <a:gd name="T26" fmla="*/ 7107157 w 16"/>
              <a:gd name="T27" fmla="*/ 28930487 h 28"/>
              <a:gd name="T28" fmla="*/ 7107157 w 16"/>
              <a:gd name="T29" fmla="*/ 28930487 h 28"/>
              <a:gd name="T30" fmla="*/ 0 w 16"/>
              <a:gd name="T31" fmla="*/ 52074536 h 28"/>
              <a:gd name="T32" fmla="*/ 0 w 16"/>
              <a:gd name="T33" fmla="*/ 5207453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8">
                <a:moveTo>
                  <a:pt x="0" y="18"/>
                </a:moveTo>
                <a:lnTo>
                  <a:pt x="0" y="18"/>
                </a:lnTo>
                <a:lnTo>
                  <a:pt x="2" y="22"/>
                </a:lnTo>
                <a:lnTo>
                  <a:pt x="2" y="28"/>
                </a:lnTo>
                <a:lnTo>
                  <a:pt x="8" y="28"/>
                </a:lnTo>
                <a:lnTo>
                  <a:pt x="12" y="16"/>
                </a:lnTo>
                <a:lnTo>
                  <a:pt x="16" y="2"/>
                </a:lnTo>
                <a:lnTo>
                  <a:pt x="10" y="0"/>
                </a:lnTo>
                <a:lnTo>
                  <a:pt x="6" y="4"/>
                </a:lnTo>
                <a:lnTo>
                  <a:pt x="2" y="10"/>
                </a:lnTo>
                <a:lnTo>
                  <a:pt x="0" y="1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4" name="Freeform 45"/>
          <p:cNvSpPr>
            <a:spLocks/>
          </p:cNvSpPr>
          <p:nvPr/>
        </p:nvSpPr>
        <p:spPr bwMode="auto">
          <a:xfrm>
            <a:off x="2822886" y="2928069"/>
            <a:ext cx="16119" cy="19050"/>
          </a:xfrm>
          <a:custGeom>
            <a:avLst/>
            <a:gdLst>
              <a:gd name="T0" fmla="*/ 28587477 w 8"/>
              <a:gd name="T1" fmla="*/ 36290250 h 10"/>
              <a:gd name="T2" fmla="*/ 28587477 w 8"/>
              <a:gd name="T3" fmla="*/ 36290250 h 10"/>
              <a:gd name="T4" fmla="*/ 38115181 w 8"/>
              <a:gd name="T5" fmla="*/ 29032200 h 10"/>
              <a:gd name="T6" fmla="*/ 38115181 w 8"/>
              <a:gd name="T7" fmla="*/ 14516100 h 10"/>
              <a:gd name="T8" fmla="*/ 28587477 w 8"/>
              <a:gd name="T9" fmla="*/ 0 h 10"/>
              <a:gd name="T10" fmla="*/ 28587477 w 8"/>
              <a:gd name="T11" fmla="*/ 0 h 10"/>
              <a:gd name="T12" fmla="*/ 0 w 8"/>
              <a:gd name="T13" fmla="*/ 14516100 h 10"/>
              <a:gd name="T14" fmla="*/ 0 w 8"/>
              <a:gd name="T15" fmla="*/ 14516100 h 10"/>
              <a:gd name="T16" fmla="*/ 0 w 8"/>
              <a:gd name="T17" fmla="*/ 36290250 h 10"/>
              <a:gd name="T18" fmla="*/ 28587477 w 8"/>
              <a:gd name="T19" fmla="*/ 3629025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0">
                <a:moveTo>
                  <a:pt x="6" y="10"/>
                </a:moveTo>
                <a:lnTo>
                  <a:pt x="6" y="10"/>
                </a:lnTo>
                <a:lnTo>
                  <a:pt x="8" y="8"/>
                </a:lnTo>
                <a:lnTo>
                  <a:pt x="8" y="4"/>
                </a:lnTo>
                <a:lnTo>
                  <a:pt x="6" y="0"/>
                </a:lnTo>
                <a:lnTo>
                  <a:pt x="0" y="4"/>
                </a:lnTo>
                <a:lnTo>
                  <a:pt x="0" y="10"/>
                </a:lnTo>
                <a:lnTo>
                  <a:pt x="6"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5" name="Freeform 46"/>
          <p:cNvSpPr>
            <a:spLocks/>
          </p:cNvSpPr>
          <p:nvPr/>
        </p:nvSpPr>
        <p:spPr bwMode="auto">
          <a:xfrm>
            <a:off x="2819956" y="3001094"/>
            <a:ext cx="10257" cy="7938"/>
          </a:xfrm>
          <a:custGeom>
            <a:avLst/>
            <a:gdLst>
              <a:gd name="T0" fmla="*/ 0 w 6"/>
              <a:gd name="T1" fmla="*/ 15752961 h 4"/>
              <a:gd name="T2" fmla="*/ 0 w 6"/>
              <a:gd name="T3" fmla="*/ 15752961 h 4"/>
              <a:gd name="T4" fmla="*/ 13719616 w 6"/>
              <a:gd name="T5" fmla="*/ 7876481 h 4"/>
              <a:gd name="T6" fmla="*/ 20579424 w 6"/>
              <a:gd name="T7" fmla="*/ 7876481 h 4"/>
              <a:gd name="T8" fmla="*/ 6859808 w 6"/>
              <a:gd name="T9" fmla="*/ 0 h 4"/>
              <a:gd name="T10" fmla="*/ 6859808 w 6"/>
              <a:gd name="T11" fmla="*/ 0 h 4"/>
              <a:gd name="T12" fmla="*/ 0 w 6"/>
              <a:gd name="T13" fmla="*/ 7876481 h 4"/>
              <a:gd name="T14" fmla="*/ 0 w 6"/>
              <a:gd name="T15" fmla="*/ 15752961 h 4"/>
              <a:gd name="T16" fmla="*/ 0 w 6"/>
              <a:gd name="T17" fmla="*/ 1575296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0" y="4"/>
                </a:moveTo>
                <a:lnTo>
                  <a:pt x="0" y="4"/>
                </a:lnTo>
                <a:lnTo>
                  <a:pt x="4" y="2"/>
                </a:lnTo>
                <a:lnTo>
                  <a:pt x="6" y="2"/>
                </a:lnTo>
                <a:lnTo>
                  <a:pt x="2" y="0"/>
                </a:lnTo>
                <a:lnTo>
                  <a:pt x="0" y="2"/>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6" name="Freeform 47"/>
          <p:cNvSpPr>
            <a:spLocks/>
          </p:cNvSpPr>
          <p:nvPr/>
        </p:nvSpPr>
        <p:spPr bwMode="auto">
          <a:xfrm>
            <a:off x="2642644" y="2891558"/>
            <a:ext cx="99647" cy="50800"/>
          </a:xfrm>
          <a:custGeom>
            <a:avLst/>
            <a:gdLst>
              <a:gd name="T0" fmla="*/ 0 w 56"/>
              <a:gd name="T1" fmla="*/ 68817067 h 30"/>
              <a:gd name="T2" fmla="*/ 0 w 56"/>
              <a:gd name="T3" fmla="*/ 68817067 h 30"/>
              <a:gd name="T4" fmla="*/ 14864329 w 56"/>
              <a:gd name="T5" fmla="*/ 86021333 h 30"/>
              <a:gd name="T6" fmla="*/ 14864329 w 56"/>
              <a:gd name="T7" fmla="*/ 86021333 h 30"/>
              <a:gd name="T8" fmla="*/ 44591061 w 56"/>
              <a:gd name="T9" fmla="*/ 86021333 h 30"/>
              <a:gd name="T10" fmla="*/ 44591061 w 56"/>
              <a:gd name="T11" fmla="*/ 86021333 h 30"/>
              <a:gd name="T12" fmla="*/ 44591061 w 56"/>
              <a:gd name="T13" fmla="*/ 74552387 h 30"/>
              <a:gd name="T14" fmla="*/ 52024189 w 56"/>
              <a:gd name="T15" fmla="*/ 68817067 h 30"/>
              <a:gd name="T16" fmla="*/ 52024189 w 56"/>
              <a:gd name="T17" fmla="*/ 68817067 h 30"/>
              <a:gd name="T18" fmla="*/ 126341981 w 56"/>
              <a:gd name="T19" fmla="*/ 28673213 h 30"/>
              <a:gd name="T20" fmla="*/ 163501841 w 56"/>
              <a:gd name="T21" fmla="*/ 17204267 h 30"/>
              <a:gd name="T22" fmla="*/ 208092902 w 56"/>
              <a:gd name="T23" fmla="*/ 5735320 h 30"/>
              <a:gd name="T24" fmla="*/ 208092902 w 56"/>
              <a:gd name="T25" fmla="*/ 5735320 h 30"/>
              <a:gd name="T26" fmla="*/ 156070640 w 56"/>
              <a:gd name="T27" fmla="*/ 0 h 30"/>
              <a:gd name="T28" fmla="*/ 156070640 w 56"/>
              <a:gd name="T29" fmla="*/ 0 h 30"/>
              <a:gd name="T30" fmla="*/ 141206311 w 56"/>
              <a:gd name="T31" fmla="*/ 5735320 h 30"/>
              <a:gd name="T32" fmla="*/ 133773182 w 56"/>
              <a:gd name="T33" fmla="*/ 11468947 h 30"/>
              <a:gd name="T34" fmla="*/ 118910780 w 56"/>
              <a:gd name="T35" fmla="*/ 11468947 h 30"/>
              <a:gd name="T36" fmla="*/ 118910780 w 56"/>
              <a:gd name="T37" fmla="*/ 11468947 h 30"/>
              <a:gd name="T38" fmla="*/ 111477652 w 56"/>
              <a:gd name="T39" fmla="*/ 5735320 h 30"/>
              <a:gd name="T40" fmla="*/ 104046451 w 56"/>
              <a:gd name="T41" fmla="*/ 0 h 30"/>
              <a:gd name="T42" fmla="*/ 104046451 w 56"/>
              <a:gd name="T43" fmla="*/ 0 h 30"/>
              <a:gd name="T44" fmla="*/ 14864329 w 56"/>
              <a:gd name="T45" fmla="*/ 68817067 h 30"/>
              <a:gd name="T46" fmla="*/ 0 w 56"/>
              <a:gd name="T47" fmla="*/ 68817067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 h="30">
                <a:moveTo>
                  <a:pt x="0" y="24"/>
                </a:moveTo>
                <a:lnTo>
                  <a:pt x="0" y="24"/>
                </a:lnTo>
                <a:lnTo>
                  <a:pt x="4" y="30"/>
                </a:lnTo>
                <a:lnTo>
                  <a:pt x="12" y="30"/>
                </a:lnTo>
                <a:lnTo>
                  <a:pt x="12" y="26"/>
                </a:lnTo>
                <a:lnTo>
                  <a:pt x="14" y="24"/>
                </a:lnTo>
                <a:lnTo>
                  <a:pt x="34" y="10"/>
                </a:lnTo>
                <a:lnTo>
                  <a:pt x="44" y="6"/>
                </a:lnTo>
                <a:lnTo>
                  <a:pt x="56" y="2"/>
                </a:lnTo>
                <a:lnTo>
                  <a:pt x="42" y="0"/>
                </a:lnTo>
                <a:lnTo>
                  <a:pt x="38" y="2"/>
                </a:lnTo>
                <a:lnTo>
                  <a:pt x="36" y="4"/>
                </a:lnTo>
                <a:lnTo>
                  <a:pt x="32" y="4"/>
                </a:lnTo>
                <a:lnTo>
                  <a:pt x="30" y="2"/>
                </a:lnTo>
                <a:lnTo>
                  <a:pt x="28" y="0"/>
                </a:lnTo>
                <a:lnTo>
                  <a:pt x="4" y="24"/>
                </a:lnTo>
                <a:lnTo>
                  <a:pt x="0" y="2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7" name="Freeform 48"/>
          <p:cNvSpPr>
            <a:spLocks/>
          </p:cNvSpPr>
          <p:nvPr/>
        </p:nvSpPr>
        <p:spPr bwMode="auto">
          <a:xfrm>
            <a:off x="2128295" y="2975695"/>
            <a:ext cx="10257" cy="6350"/>
          </a:xfrm>
          <a:custGeom>
            <a:avLst/>
            <a:gdLst>
              <a:gd name="T0" fmla="*/ 13719616 w 6"/>
              <a:gd name="T1" fmla="*/ 0 h 4"/>
              <a:gd name="T2" fmla="*/ 13719616 w 6"/>
              <a:gd name="T3" fmla="*/ 0 h 4"/>
              <a:gd name="T4" fmla="*/ 0 w 6"/>
              <a:gd name="T5" fmla="*/ 0 h 4"/>
              <a:gd name="T6" fmla="*/ 6859808 w 6"/>
              <a:gd name="T7" fmla="*/ 0 h 4"/>
              <a:gd name="T8" fmla="*/ 20579424 w 6"/>
              <a:gd name="T9" fmla="*/ 10080625 h 4"/>
              <a:gd name="T10" fmla="*/ 20579424 w 6"/>
              <a:gd name="T11" fmla="*/ 10080625 h 4"/>
              <a:gd name="T12" fmla="*/ 20579424 w 6"/>
              <a:gd name="T13" fmla="*/ 0 h 4"/>
              <a:gd name="T14" fmla="*/ 13719616 w 6"/>
              <a:gd name="T15" fmla="*/ 0 h 4"/>
              <a:gd name="T16" fmla="*/ 13719616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4" y="0"/>
                </a:moveTo>
                <a:lnTo>
                  <a:pt x="4" y="0"/>
                </a:lnTo>
                <a:lnTo>
                  <a:pt x="0" y="0"/>
                </a:lnTo>
                <a:lnTo>
                  <a:pt x="2" y="0"/>
                </a:lnTo>
                <a:lnTo>
                  <a:pt x="6" y="4"/>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8" name="Freeform 49"/>
          <p:cNvSpPr>
            <a:spLocks/>
          </p:cNvSpPr>
          <p:nvPr/>
        </p:nvSpPr>
        <p:spPr bwMode="auto">
          <a:xfrm>
            <a:off x="2446282" y="2750273"/>
            <a:ext cx="55685" cy="15875"/>
          </a:xfrm>
          <a:custGeom>
            <a:avLst/>
            <a:gdLst>
              <a:gd name="T0" fmla="*/ 42646005 w 32"/>
              <a:gd name="T1" fmla="*/ 0 h 10"/>
              <a:gd name="T2" fmla="*/ 42646005 w 32"/>
              <a:gd name="T3" fmla="*/ 0 h 10"/>
              <a:gd name="T4" fmla="*/ 28430041 w 32"/>
              <a:gd name="T5" fmla="*/ 5040313 h 10"/>
              <a:gd name="T6" fmla="*/ 28430041 w 32"/>
              <a:gd name="T7" fmla="*/ 10080625 h 10"/>
              <a:gd name="T8" fmla="*/ 28430041 w 32"/>
              <a:gd name="T9" fmla="*/ 10080625 h 10"/>
              <a:gd name="T10" fmla="*/ 14215963 w 32"/>
              <a:gd name="T11" fmla="*/ 15120938 h 10"/>
              <a:gd name="T12" fmla="*/ 0 w 32"/>
              <a:gd name="T13" fmla="*/ 15120938 h 10"/>
              <a:gd name="T14" fmla="*/ 0 w 32"/>
              <a:gd name="T15" fmla="*/ 25201563 h 10"/>
              <a:gd name="T16" fmla="*/ 0 w 32"/>
              <a:gd name="T17" fmla="*/ 25201563 h 10"/>
              <a:gd name="T18" fmla="*/ 56861968 w 32"/>
              <a:gd name="T19" fmla="*/ 25201563 h 10"/>
              <a:gd name="T20" fmla="*/ 106615012 w 32"/>
              <a:gd name="T21" fmla="*/ 20161250 h 10"/>
              <a:gd name="T22" fmla="*/ 113722051 w 32"/>
              <a:gd name="T23" fmla="*/ 25201563 h 10"/>
              <a:gd name="T24" fmla="*/ 113722051 w 32"/>
              <a:gd name="T25" fmla="*/ 20161250 h 10"/>
              <a:gd name="T26" fmla="*/ 113722051 w 32"/>
              <a:gd name="T27" fmla="*/ 20161250 h 10"/>
              <a:gd name="T28" fmla="*/ 71076046 w 32"/>
              <a:gd name="T29" fmla="*/ 15120938 h 10"/>
              <a:gd name="T30" fmla="*/ 71076046 w 32"/>
              <a:gd name="T31" fmla="*/ 15120938 h 10"/>
              <a:gd name="T32" fmla="*/ 56861968 w 32"/>
              <a:gd name="T33" fmla="*/ 10080625 h 10"/>
              <a:gd name="T34" fmla="*/ 42646005 w 32"/>
              <a:gd name="T35" fmla="*/ 0 h 10"/>
              <a:gd name="T36" fmla="*/ 42646005 w 3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0">
                <a:moveTo>
                  <a:pt x="12" y="0"/>
                </a:moveTo>
                <a:lnTo>
                  <a:pt x="12" y="0"/>
                </a:lnTo>
                <a:lnTo>
                  <a:pt x="8" y="2"/>
                </a:lnTo>
                <a:lnTo>
                  <a:pt x="8" y="4"/>
                </a:lnTo>
                <a:lnTo>
                  <a:pt x="4" y="6"/>
                </a:lnTo>
                <a:lnTo>
                  <a:pt x="0" y="6"/>
                </a:lnTo>
                <a:lnTo>
                  <a:pt x="0" y="10"/>
                </a:lnTo>
                <a:lnTo>
                  <a:pt x="16" y="10"/>
                </a:lnTo>
                <a:lnTo>
                  <a:pt x="30" y="8"/>
                </a:lnTo>
                <a:lnTo>
                  <a:pt x="32" y="10"/>
                </a:lnTo>
                <a:lnTo>
                  <a:pt x="32" y="8"/>
                </a:lnTo>
                <a:lnTo>
                  <a:pt x="20" y="6"/>
                </a:lnTo>
                <a:lnTo>
                  <a:pt x="16" y="4"/>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9" name="Freeform 50"/>
          <p:cNvSpPr>
            <a:spLocks/>
          </p:cNvSpPr>
          <p:nvPr/>
        </p:nvSpPr>
        <p:spPr bwMode="auto">
          <a:xfrm>
            <a:off x="2107778" y="2921719"/>
            <a:ext cx="13188" cy="14288"/>
          </a:xfrm>
          <a:custGeom>
            <a:avLst/>
            <a:gdLst>
              <a:gd name="T0" fmla="*/ 0 w 8"/>
              <a:gd name="T1" fmla="*/ 25518368 h 8"/>
              <a:gd name="T2" fmla="*/ 0 w 8"/>
              <a:gd name="T3" fmla="*/ 25518368 h 8"/>
              <a:gd name="T4" fmla="*/ 19135651 w 8"/>
              <a:gd name="T5" fmla="*/ 19138776 h 8"/>
              <a:gd name="T6" fmla="*/ 25514796 w 8"/>
              <a:gd name="T7" fmla="*/ 12759184 h 8"/>
              <a:gd name="T8" fmla="*/ 19135651 w 8"/>
              <a:gd name="T9" fmla="*/ 6379592 h 8"/>
              <a:gd name="T10" fmla="*/ 6379146 w 8"/>
              <a:gd name="T11" fmla="*/ 0 h 8"/>
              <a:gd name="T12" fmla="*/ 6379146 w 8"/>
              <a:gd name="T13" fmla="*/ 0 h 8"/>
              <a:gd name="T14" fmla="*/ 0 w 8"/>
              <a:gd name="T15" fmla="*/ 6379592 h 8"/>
              <a:gd name="T16" fmla="*/ 0 w 8"/>
              <a:gd name="T17" fmla="*/ 12759184 h 8"/>
              <a:gd name="T18" fmla="*/ 0 w 8"/>
              <a:gd name="T19" fmla="*/ 25518368 h 8"/>
              <a:gd name="T20" fmla="*/ 0 w 8"/>
              <a:gd name="T21" fmla="*/ 2551836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0" y="8"/>
                </a:moveTo>
                <a:lnTo>
                  <a:pt x="0" y="8"/>
                </a:lnTo>
                <a:lnTo>
                  <a:pt x="6" y="6"/>
                </a:lnTo>
                <a:lnTo>
                  <a:pt x="8" y="4"/>
                </a:lnTo>
                <a:lnTo>
                  <a:pt x="6" y="2"/>
                </a:lnTo>
                <a:lnTo>
                  <a:pt x="2" y="0"/>
                </a:lnTo>
                <a:lnTo>
                  <a:pt x="0" y="2"/>
                </a:lnTo>
                <a:lnTo>
                  <a:pt x="0" y="4"/>
                </a:lnTo>
                <a:lnTo>
                  <a:pt x="0"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0" name="Freeform 51"/>
          <p:cNvSpPr>
            <a:spLocks/>
          </p:cNvSpPr>
          <p:nvPr/>
        </p:nvSpPr>
        <p:spPr bwMode="auto">
          <a:xfrm>
            <a:off x="2131225" y="2913783"/>
            <a:ext cx="7327" cy="4762"/>
          </a:xfrm>
          <a:custGeom>
            <a:avLst/>
            <a:gdLst>
              <a:gd name="T0" fmla="*/ 7875488 w 4"/>
              <a:gd name="T1" fmla="*/ 5669161 h 4"/>
              <a:gd name="T2" fmla="*/ 7875488 w 4"/>
              <a:gd name="T3" fmla="*/ 5669161 h 4"/>
              <a:gd name="T4" fmla="*/ 15748992 w 4"/>
              <a:gd name="T5" fmla="*/ 5669161 h 4"/>
              <a:gd name="T6" fmla="*/ 15748992 w 4"/>
              <a:gd name="T7" fmla="*/ 2834581 h 4"/>
              <a:gd name="T8" fmla="*/ 7875488 w 4"/>
              <a:gd name="T9" fmla="*/ 0 h 4"/>
              <a:gd name="T10" fmla="*/ 7875488 w 4"/>
              <a:gd name="T11" fmla="*/ 0 h 4"/>
              <a:gd name="T12" fmla="*/ 7875488 w 4"/>
              <a:gd name="T13" fmla="*/ 0 h 4"/>
              <a:gd name="T14" fmla="*/ 0 w 4"/>
              <a:gd name="T15" fmla="*/ 2834581 h 4"/>
              <a:gd name="T16" fmla="*/ 7875488 w 4"/>
              <a:gd name="T17" fmla="*/ 5669161 h 4"/>
              <a:gd name="T18" fmla="*/ 7875488 w 4"/>
              <a:gd name="T19" fmla="*/ 566916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4"/>
                </a:moveTo>
                <a:lnTo>
                  <a:pt x="2" y="4"/>
                </a:lnTo>
                <a:lnTo>
                  <a:pt x="4" y="4"/>
                </a:lnTo>
                <a:lnTo>
                  <a:pt x="4" y="2"/>
                </a:lnTo>
                <a:lnTo>
                  <a:pt x="2" y="0"/>
                </a:lnTo>
                <a:lnTo>
                  <a:pt x="0" y="2"/>
                </a:lnTo>
                <a:lnTo>
                  <a:pt x="2"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1" name="Freeform 52"/>
          <p:cNvSpPr>
            <a:spLocks/>
          </p:cNvSpPr>
          <p:nvPr/>
        </p:nvSpPr>
        <p:spPr bwMode="auto">
          <a:xfrm>
            <a:off x="2421371" y="3275736"/>
            <a:ext cx="2931" cy="20637"/>
          </a:xfrm>
          <a:custGeom>
            <a:avLst/>
            <a:gdLst>
              <a:gd name="T0" fmla="*/ 5040313 w 2"/>
              <a:gd name="T1" fmla="*/ 0 h 12"/>
              <a:gd name="T2" fmla="*/ 5040313 w 2"/>
              <a:gd name="T3" fmla="*/ 0 h 12"/>
              <a:gd name="T4" fmla="*/ 0 w 2"/>
              <a:gd name="T5" fmla="*/ 5915940 h 12"/>
              <a:gd name="T6" fmla="*/ 0 w 2"/>
              <a:gd name="T7" fmla="*/ 11830160 h 12"/>
              <a:gd name="T8" fmla="*/ 0 w 2"/>
              <a:gd name="T9" fmla="*/ 35490481 h 12"/>
              <a:gd name="T10" fmla="*/ 0 w 2"/>
              <a:gd name="T11" fmla="*/ 35490481 h 12"/>
              <a:gd name="T12" fmla="*/ 5040313 w 2"/>
              <a:gd name="T13" fmla="*/ 0 h 12"/>
              <a:gd name="T14" fmla="*/ 5040313 w 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2">
                <a:moveTo>
                  <a:pt x="2" y="0"/>
                </a:moveTo>
                <a:lnTo>
                  <a:pt x="2" y="0"/>
                </a:lnTo>
                <a:lnTo>
                  <a:pt x="0" y="2"/>
                </a:lnTo>
                <a:lnTo>
                  <a:pt x="0" y="4"/>
                </a:lnTo>
                <a:lnTo>
                  <a:pt x="0" y="1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2" name="Freeform 53"/>
          <p:cNvSpPr>
            <a:spLocks/>
          </p:cNvSpPr>
          <p:nvPr/>
        </p:nvSpPr>
        <p:spPr bwMode="auto">
          <a:xfrm>
            <a:off x="2406716" y="3302723"/>
            <a:ext cx="14655" cy="11113"/>
          </a:xfrm>
          <a:custGeom>
            <a:avLst/>
            <a:gdLst>
              <a:gd name="T0" fmla="*/ 23625969 w 8"/>
              <a:gd name="T1" fmla="*/ 6860425 h 6"/>
              <a:gd name="T2" fmla="*/ 23625969 w 8"/>
              <a:gd name="T3" fmla="*/ 6860425 h 6"/>
              <a:gd name="T4" fmla="*/ 7875984 w 8"/>
              <a:gd name="T5" fmla="*/ 6860425 h 6"/>
              <a:gd name="T6" fmla="*/ 7875984 w 8"/>
              <a:gd name="T7" fmla="*/ 6860425 h 6"/>
              <a:gd name="T8" fmla="*/ 0 w 8"/>
              <a:gd name="T9" fmla="*/ 20583128 h 6"/>
              <a:gd name="T10" fmla="*/ 7875984 w 8"/>
              <a:gd name="T11" fmla="*/ 20583128 h 6"/>
              <a:gd name="T12" fmla="*/ 31501953 w 8"/>
              <a:gd name="T13" fmla="*/ 6860425 h 6"/>
              <a:gd name="T14" fmla="*/ 31501953 w 8"/>
              <a:gd name="T15" fmla="*/ 6860425 h 6"/>
              <a:gd name="T16" fmla="*/ 31501953 w 8"/>
              <a:gd name="T17" fmla="*/ 6860425 h 6"/>
              <a:gd name="T18" fmla="*/ 31501953 w 8"/>
              <a:gd name="T19" fmla="*/ 0 h 6"/>
              <a:gd name="T20" fmla="*/ 23625969 w 8"/>
              <a:gd name="T21" fmla="*/ 6860425 h 6"/>
              <a:gd name="T22" fmla="*/ 23625969 w 8"/>
              <a:gd name="T23" fmla="*/ 6860425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6">
                <a:moveTo>
                  <a:pt x="6" y="2"/>
                </a:moveTo>
                <a:lnTo>
                  <a:pt x="6" y="2"/>
                </a:lnTo>
                <a:lnTo>
                  <a:pt x="2" y="2"/>
                </a:lnTo>
                <a:lnTo>
                  <a:pt x="0" y="6"/>
                </a:lnTo>
                <a:lnTo>
                  <a:pt x="2" y="6"/>
                </a:lnTo>
                <a:lnTo>
                  <a:pt x="8" y="2"/>
                </a:lnTo>
                <a:lnTo>
                  <a:pt x="8" y="0"/>
                </a:lnTo>
                <a:lnTo>
                  <a:pt x="6"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3" name="Freeform 54"/>
          <p:cNvSpPr>
            <a:spLocks/>
          </p:cNvSpPr>
          <p:nvPr/>
        </p:nvSpPr>
        <p:spPr bwMode="auto">
          <a:xfrm>
            <a:off x="2249921" y="3059833"/>
            <a:ext cx="13189" cy="17462"/>
          </a:xfrm>
          <a:custGeom>
            <a:avLst/>
            <a:gdLst>
              <a:gd name="T0" fmla="*/ 0 w 8"/>
              <a:gd name="T1" fmla="*/ 30492144 h 10"/>
              <a:gd name="T2" fmla="*/ 0 w 8"/>
              <a:gd name="T3" fmla="*/ 30492144 h 10"/>
              <a:gd name="T4" fmla="*/ 6379592 w 8"/>
              <a:gd name="T5" fmla="*/ 24394414 h 10"/>
              <a:gd name="T6" fmla="*/ 6379592 w 8"/>
              <a:gd name="T7" fmla="*/ 24394414 h 10"/>
              <a:gd name="T8" fmla="*/ 25518368 w 8"/>
              <a:gd name="T9" fmla="*/ 6097730 h 10"/>
              <a:gd name="T10" fmla="*/ 25518368 w 8"/>
              <a:gd name="T11" fmla="*/ 6097730 h 10"/>
              <a:gd name="T12" fmla="*/ 25518368 w 8"/>
              <a:gd name="T13" fmla="*/ 6097730 h 10"/>
              <a:gd name="T14" fmla="*/ 25518368 w 8"/>
              <a:gd name="T15" fmla="*/ 0 h 10"/>
              <a:gd name="T16" fmla="*/ 25518368 w 8"/>
              <a:gd name="T17" fmla="*/ 0 h 10"/>
              <a:gd name="T18" fmla="*/ 19138776 w 8"/>
              <a:gd name="T19" fmla="*/ 6097730 h 10"/>
              <a:gd name="T20" fmla="*/ 19138776 w 8"/>
              <a:gd name="T21" fmla="*/ 6097730 h 10"/>
              <a:gd name="T22" fmla="*/ 6379592 w 8"/>
              <a:gd name="T23" fmla="*/ 12197207 h 10"/>
              <a:gd name="T24" fmla="*/ 0 w 8"/>
              <a:gd name="T25" fmla="*/ 24394414 h 10"/>
              <a:gd name="T26" fmla="*/ 0 w 8"/>
              <a:gd name="T27" fmla="*/ 24394414 h 10"/>
              <a:gd name="T28" fmla="*/ 0 w 8"/>
              <a:gd name="T29" fmla="*/ 24394414 h 10"/>
              <a:gd name="T30" fmla="*/ 0 w 8"/>
              <a:gd name="T31" fmla="*/ 24394414 h 10"/>
              <a:gd name="T32" fmla="*/ 0 w 8"/>
              <a:gd name="T33" fmla="*/ 30492144 h 10"/>
              <a:gd name="T34" fmla="*/ 0 w 8"/>
              <a:gd name="T35" fmla="*/ 30492144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 h="10">
                <a:moveTo>
                  <a:pt x="0" y="10"/>
                </a:moveTo>
                <a:lnTo>
                  <a:pt x="0" y="10"/>
                </a:lnTo>
                <a:lnTo>
                  <a:pt x="2" y="8"/>
                </a:lnTo>
                <a:lnTo>
                  <a:pt x="8" y="2"/>
                </a:lnTo>
                <a:lnTo>
                  <a:pt x="8" y="0"/>
                </a:lnTo>
                <a:lnTo>
                  <a:pt x="6" y="2"/>
                </a:lnTo>
                <a:lnTo>
                  <a:pt x="2" y="4"/>
                </a:lnTo>
                <a:lnTo>
                  <a:pt x="0" y="8"/>
                </a:lnTo>
                <a:lnTo>
                  <a:pt x="0"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4" name="Freeform 55"/>
          <p:cNvSpPr>
            <a:spLocks/>
          </p:cNvSpPr>
          <p:nvPr/>
        </p:nvSpPr>
        <p:spPr bwMode="auto">
          <a:xfrm>
            <a:off x="3488171" y="3383683"/>
            <a:ext cx="5863" cy="6350"/>
          </a:xfrm>
          <a:custGeom>
            <a:avLst/>
            <a:gdLst>
              <a:gd name="T0" fmla="*/ 0 w 4"/>
              <a:gd name="T1" fmla="*/ 10080625 h 4"/>
              <a:gd name="T2" fmla="*/ 0 w 4"/>
              <a:gd name="T3" fmla="*/ 10080625 h 4"/>
              <a:gd name="T4" fmla="*/ 5040313 w 4"/>
              <a:gd name="T5" fmla="*/ 5040313 h 4"/>
              <a:gd name="T6" fmla="*/ 10080625 w 4"/>
              <a:gd name="T7" fmla="*/ 0 h 4"/>
              <a:gd name="T8" fmla="*/ 5040313 w 4"/>
              <a:gd name="T9" fmla="*/ 0 h 4"/>
              <a:gd name="T10" fmla="*/ 5040313 w 4"/>
              <a:gd name="T11" fmla="*/ 0 h 4"/>
              <a:gd name="T12" fmla="*/ 5040313 w 4"/>
              <a:gd name="T13" fmla="*/ 0 h 4"/>
              <a:gd name="T14" fmla="*/ 0 w 4"/>
              <a:gd name="T15" fmla="*/ 0 h 4"/>
              <a:gd name="T16" fmla="*/ 0 w 4"/>
              <a:gd name="T17" fmla="*/ 10080625 h 4"/>
              <a:gd name="T18" fmla="*/ 0 w 4"/>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0" y="4"/>
                </a:moveTo>
                <a:lnTo>
                  <a:pt x="0" y="4"/>
                </a:lnTo>
                <a:lnTo>
                  <a:pt x="2" y="2"/>
                </a:lnTo>
                <a:lnTo>
                  <a:pt x="4" y="0"/>
                </a:lnTo>
                <a:lnTo>
                  <a:pt x="2" y="0"/>
                </a:lnTo>
                <a:lnTo>
                  <a:pt x="0" y="0"/>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5" name="Freeform 56"/>
          <p:cNvSpPr>
            <a:spLocks/>
          </p:cNvSpPr>
          <p:nvPr/>
        </p:nvSpPr>
        <p:spPr bwMode="auto">
          <a:xfrm>
            <a:off x="3617124" y="5106120"/>
            <a:ext cx="5863" cy="12700"/>
          </a:xfrm>
          <a:custGeom>
            <a:avLst/>
            <a:gdLst>
              <a:gd name="T0" fmla="*/ 5040313 w 4"/>
              <a:gd name="T1" fmla="*/ 0 h 8"/>
              <a:gd name="T2" fmla="*/ 5040313 w 4"/>
              <a:gd name="T3" fmla="*/ 0 h 8"/>
              <a:gd name="T4" fmla="*/ 0 w 4"/>
              <a:gd name="T5" fmla="*/ 5040313 h 8"/>
              <a:gd name="T6" fmla="*/ 0 w 4"/>
              <a:gd name="T7" fmla="*/ 10080625 h 8"/>
              <a:gd name="T8" fmla="*/ 5040313 w 4"/>
              <a:gd name="T9" fmla="*/ 20161250 h 8"/>
              <a:gd name="T10" fmla="*/ 5040313 w 4"/>
              <a:gd name="T11" fmla="*/ 20161250 h 8"/>
              <a:gd name="T12" fmla="*/ 10080625 w 4"/>
              <a:gd name="T13" fmla="*/ 20161250 h 8"/>
              <a:gd name="T14" fmla="*/ 10080625 w 4"/>
              <a:gd name="T15" fmla="*/ 15120938 h 8"/>
              <a:gd name="T16" fmla="*/ 5040313 w 4"/>
              <a:gd name="T17" fmla="*/ 0 h 8"/>
              <a:gd name="T18" fmla="*/ 5040313 w 4"/>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8">
                <a:moveTo>
                  <a:pt x="2" y="0"/>
                </a:moveTo>
                <a:lnTo>
                  <a:pt x="2" y="0"/>
                </a:lnTo>
                <a:lnTo>
                  <a:pt x="0" y="2"/>
                </a:lnTo>
                <a:lnTo>
                  <a:pt x="0" y="4"/>
                </a:lnTo>
                <a:lnTo>
                  <a:pt x="2" y="8"/>
                </a:lnTo>
                <a:lnTo>
                  <a:pt x="4" y="8"/>
                </a:lnTo>
                <a:lnTo>
                  <a:pt x="4" y="6"/>
                </a:lnTo>
                <a:lnTo>
                  <a:pt x="2"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76" name="Freeform 57"/>
          <p:cNvSpPr>
            <a:spLocks/>
          </p:cNvSpPr>
          <p:nvPr/>
        </p:nvSpPr>
        <p:spPr bwMode="auto">
          <a:xfrm>
            <a:off x="3469119" y="3361461"/>
            <a:ext cx="10259" cy="9525"/>
          </a:xfrm>
          <a:custGeom>
            <a:avLst/>
            <a:gdLst>
              <a:gd name="T0" fmla="*/ 6860425 w 6"/>
              <a:gd name="T1" fmla="*/ 15120938 h 6"/>
              <a:gd name="T2" fmla="*/ 6860425 w 6"/>
              <a:gd name="T3" fmla="*/ 15120938 h 6"/>
              <a:gd name="T4" fmla="*/ 20583128 w 6"/>
              <a:gd name="T5" fmla="*/ 15120938 h 6"/>
              <a:gd name="T6" fmla="*/ 20583128 w 6"/>
              <a:gd name="T7" fmla="*/ 10080625 h 6"/>
              <a:gd name="T8" fmla="*/ 13722703 w 6"/>
              <a:gd name="T9" fmla="*/ 5040313 h 6"/>
              <a:gd name="T10" fmla="*/ 6860425 w 6"/>
              <a:gd name="T11" fmla="*/ 0 h 6"/>
              <a:gd name="T12" fmla="*/ 6860425 w 6"/>
              <a:gd name="T13" fmla="*/ 0 h 6"/>
              <a:gd name="T14" fmla="*/ 0 w 6"/>
              <a:gd name="T15" fmla="*/ 0 h 6"/>
              <a:gd name="T16" fmla="*/ 0 w 6"/>
              <a:gd name="T17" fmla="*/ 5040313 h 6"/>
              <a:gd name="T18" fmla="*/ 6860425 w 6"/>
              <a:gd name="T19" fmla="*/ 15120938 h 6"/>
              <a:gd name="T20" fmla="*/ 6860425 w 6"/>
              <a:gd name="T21" fmla="*/ 15120938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6"/>
                </a:moveTo>
                <a:lnTo>
                  <a:pt x="2" y="6"/>
                </a:lnTo>
                <a:lnTo>
                  <a:pt x="6" y="6"/>
                </a:lnTo>
                <a:lnTo>
                  <a:pt x="6" y="4"/>
                </a:lnTo>
                <a:lnTo>
                  <a:pt x="4" y="2"/>
                </a:lnTo>
                <a:lnTo>
                  <a:pt x="2" y="0"/>
                </a:lnTo>
                <a:lnTo>
                  <a:pt x="0" y="0"/>
                </a:lnTo>
                <a:lnTo>
                  <a:pt x="0" y="2"/>
                </a:lnTo>
                <a:lnTo>
                  <a:pt x="2"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7" name="Freeform 58"/>
          <p:cNvSpPr>
            <a:spLocks/>
          </p:cNvSpPr>
          <p:nvPr/>
        </p:nvSpPr>
        <p:spPr bwMode="auto">
          <a:xfrm>
            <a:off x="1559723" y="3026495"/>
            <a:ext cx="5863" cy="1588"/>
          </a:xfrm>
          <a:custGeom>
            <a:avLst/>
            <a:gdLst>
              <a:gd name="T0" fmla="*/ 20161250 w 2"/>
              <a:gd name="T1" fmla="*/ 0 h 1588"/>
              <a:gd name="T2" fmla="*/ 20161250 w 2"/>
              <a:gd name="T3" fmla="*/ 0 h 1588"/>
              <a:gd name="T4" fmla="*/ 0 w 2"/>
              <a:gd name="T5" fmla="*/ 0 h 1588"/>
              <a:gd name="T6" fmla="*/ 0 w 2"/>
              <a:gd name="T7" fmla="*/ 0 h 1588"/>
              <a:gd name="T8" fmla="*/ 20161250 w 2"/>
              <a:gd name="T9" fmla="*/ 0 h 1588"/>
              <a:gd name="T10" fmla="*/ 20161250 w 2"/>
              <a:gd name="T11" fmla="*/ 0 h 1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588">
                <a:moveTo>
                  <a:pt x="2" y="0"/>
                </a:moveTo>
                <a:lnTo>
                  <a:pt x="2" y="0"/>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8" name="Freeform 59"/>
          <p:cNvSpPr>
            <a:spLocks/>
          </p:cNvSpPr>
          <p:nvPr/>
        </p:nvSpPr>
        <p:spPr bwMode="auto">
          <a:xfrm>
            <a:off x="2304140" y="3194773"/>
            <a:ext cx="24911" cy="11113"/>
          </a:xfrm>
          <a:custGeom>
            <a:avLst/>
            <a:gdLst>
              <a:gd name="T0" fmla="*/ 44590235 w 14"/>
              <a:gd name="T1" fmla="*/ 20583128 h 6"/>
              <a:gd name="T2" fmla="*/ 52021298 w 14"/>
              <a:gd name="T3" fmla="*/ 0 h 6"/>
              <a:gd name="T4" fmla="*/ 22295117 w 14"/>
              <a:gd name="T5" fmla="*/ 0 h 6"/>
              <a:gd name="T6" fmla="*/ 22295117 w 14"/>
              <a:gd name="T7" fmla="*/ 0 h 6"/>
              <a:gd name="T8" fmla="*/ 0 w 14"/>
              <a:gd name="T9" fmla="*/ 6860425 h 6"/>
              <a:gd name="T10" fmla="*/ 0 w 14"/>
              <a:gd name="T11" fmla="*/ 6860425 h 6"/>
              <a:gd name="T12" fmla="*/ 0 w 14"/>
              <a:gd name="T13" fmla="*/ 20583128 h 6"/>
              <a:gd name="T14" fmla="*/ 0 w 14"/>
              <a:gd name="T15" fmla="*/ 20583128 h 6"/>
              <a:gd name="T16" fmla="*/ 44590235 w 14"/>
              <a:gd name="T17" fmla="*/ 20583128 h 6"/>
              <a:gd name="T18" fmla="*/ 44590235 w 14"/>
              <a:gd name="T19" fmla="*/ 20583128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6">
                <a:moveTo>
                  <a:pt x="12" y="6"/>
                </a:moveTo>
                <a:lnTo>
                  <a:pt x="14" y="0"/>
                </a:lnTo>
                <a:lnTo>
                  <a:pt x="6" y="0"/>
                </a:lnTo>
                <a:lnTo>
                  <a:pt x="0" y="2"/>
                </a:lnTo>
                <a:lnTo>
                  <a:pt x="0" y="6"/>
                </a:lnTo>
                <a:lnTo>
                  <a:pt x="12"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79" name="Freeform 60"/>
          <p:cNvSpPr>
            <a:spLocks/>
          </p:cNvSpPr>
          <p:nvPr/>
        </p:nvSpPr>
        <p:spPr bwMode="auto">
          <a:xfrm>
            <a:off x="3561439" y="5018811"/>
            <a:ext cx="27843" cy="22225"/>
          </a:xfrm>
          <a:custGeom>
            <a:avLst/>
            <a:gdLst>
              <a:gd name="T0" fmla="*/ 28429570 w 16"/>
              <a:gd name="T1" fmla="*/ 20161250 h 14"/>
              <a:gd name="T2" fmla="*/ 28429570 w 16"/>
              <a:gd name="T3" fmla="*/ 20161250 h 14"/>
              <a:gd name="T4" fmla="*/ 21322649 w 16"/>
              <a:gd name="T5" fmla="*/ 10080625 h 14"/>
              <a:gd name="T6" fmla="*/ 7106921 w 16"/>
              <a:gd name="T7" fmla="*/ 0 h 14"/>
              <a:gd name="T8" fmla="*/ 7106921 w 16"/>
              <a:gd name="T9" fmla="*/ 0 h 14"/>
              <a:gd name="T10" fmla="*/ 0 w 16"/>
              <a:gd name="T11" fmla="*/ 0 h 14"/>
              <a:gd name="T12" fmla="*/ 0 w 16"/>
              <a:gd name="T13" fmla="*/ 5040313 h 14"/>
              <a:gd name="T14" fmla="*/ 7106921 w 16"/>
              <a:gd name="T15" fmla="*/ 10080625 h 14"/>
              <a:gd name="T16" fmla="*/ 7106921 w 16"/>
              <a:gd name="T17" fmla="*/ 10080625 h 14"/>
              <a:gd name="T18" fmla="*/ 0 w 16"/>
              <a:gd name="T19" fmla="*/ 20161250 h 14"/>
              <a:gd name="T20" fmla="*/ 0 w 16"/>
              <a:gd name="T21" fmla="*/ 20161250 h 14"/>
              <a:gd name="T22" fmla="*/ 28429570 w 16"/>
              <a:gd name="T23" fmla="*/ 25201563 h 14"/>
              <a:gd name="T24" fmla="*/ 28429570 w 16"/>
              <a:gd name="T25" fmla="*/ 25201563 h 14"/>
              <a:gd name="T26" fmla="*/ 49752219 w 16"/>
              <a:gd name="T27" fmla="*/ 30241875 h 14"/>
              <a:gd name="T28" fmla="*/ 56859140 w 16"/>
              <a:gd name="T29" fmla="*/ 35282188 h 14"/>
              <a:gd name="T30" fmla="*/ 49752219 w 16"/>
              <a:gd name="T31" fmla="*/ 30241875 h 14"/>
              <a:gd name="T32" fmla="*/ 49752219 w 16"/>
              <a:gd name="T33" fmla="*/ 30241875 h 14"/>
              <a:gd name="T34" fmla="*/ 42645298 w 16"/>
              <a:gd name="T35" fmla="*/ 25201563 h 14"/>
              <a:gd name="T36" fmla="*/ 28429570 w 16"/>
              <a:gd name="T37" fmla="*/ 20161250 h 14"/>
              <a:gd name="T38" fmla="*/ 28429570 w 16"/>
              <a:gd name="T39" fmla="*/ 2016125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 h="14">
                <a:moveTo>
                  <a:pt x="8" y="8"/>
                </a:moveTo>
                <a:lnTo>
                  <a:pt x="8" y="8"/>
                </a:lnTo>
                <a:lnTo>
                  <a:pt x="6" y="4"/>
                </a:lnTo>
                <a:lnTo>
                  <a:pt x="2" y="0"/>
                </a:lnTo>
                <a:lnTo>
                  <a:pt x="0" y="0"/>
                </a:lnTo>
                <a:lnTo>
                  <a:pt x="0" y="2"/>
                </a:lnTo>
                <a:lnTo>
                  <a:pt x="2" y="4"/>
                </a:lnTo>
                <a:lnTo>
                  <a:pt x="0" y="8"/>
                </a:lnTo>
                <a:lnTo>
                  <a:pt x="8" y="10"/>
                </a:lnTo>
                <a:lnTo>
                  <a:pt x="14" y="12"/>
                </a:lnTo>
                <a:lnTo>
                  <a:pt x="16" y="14"/>
                </a:lnTo>
                <a:lnTo>
                  <a:pt x="14" y="12"/>
                </a:lnTo>
                <a:lnTo>
                  <a:pt x="12" y="10"/>
                </a:lnTo>
                <a:lnTo>
                  <a:pt x="8" y="8"/>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80" name="Freeform 61"/>
          <p:cNvSpPr>
            <a:spLocks/>
          </p:cNvSpPr>
          <p:nvPr/>
        </p:nvSpPr>
        <p:spPr bwMode="auto">
          <a:xfrm>
            <a:off x="3259570" y="3390032"/>
            <a:ext cx="174380" cy="95250"/>
          </a:xfrm>
          <a:custGeom>
            <a:avLst/>
            <a:gdLst>
              <a:gd name="T0" fmla="*/ 193228061 w 98"/>
              <a:gd name="T1" fmla="*/ 52074536 h 56"/>
              <a:gd name="T2" fmla="*/ 200659242 w 98"/>
              <a:gd name="T3" fmla="*/ 63647411 h 56"/>
              <a:gd name="T4" fmla="*/ 200659242 w 98"/>
              <a:gd name="T5" fmla="*/ 75218585 h 56"/>
              <a:gd name="T6" fmla="*/ 156068299 w 98"/>
              <a:gd name="T7" fmla="*/ 75218585 h 56"/>
              <a:gd name="T8" fmla="*/ 148637118 w 98"/>
              <a:gd name="T9" fmla="*/ 86791460 h 56"/>
              <a:gd name="T10" fmla="*/ 118910466 w 98"/>
              <a:gd name="T11" fmla="*/ 86791460 h 56"/>
              <a:gd name="T12" fmla="*/ 74317595 w 98"/>
              <a:gd name="T13" fmla="*/ 115721946 h 56"/>
              <a:gd name="T14" fmla="*/ 59455233 w 98"/>
              <a:gd name="T15" fmla="*/ 127293121 h 56"/>
              <a:gd name="T16" fmla="*/ 44590943 w 98"/>
              <a:gd name="T17" fmla="*/ 127293121 h 56"/>
              <a:gd name="T18" fmla="*/ 37159761 w 98"/>
              <a:gd name="T19" fmla="*/ 115721946 h 56"/>
              <a:gd name="T20" fmla="*/ 37159761 w 98"/>
              <a:gd name="T21" fmla="*/ 109935509 h 56"/>
              <a:gd name="T22" fmla="*/ 22295471 w 98"/>
              <a:gd name="T23" fmla="*/ 121508384 h 56"/>
              <a:gd name="T24" fmla="*/ 0 w 98"/>
              <a:gd name="T25" fmla="*/ 138865996 h 56"/>
              <a:gd name="T26" fmla="*/ 14864290 w 98"/>
              <a:gd name="T27" fmla="*/ 138865996 h 56"/>
              <a:gd name="T28" fmla="*/ 29726653 w 98"/>
              <a:gd name="T29" fmla="*/ 138865996 h 56"/>
              <a:gd name="T30" fmla="*/ 37159761 w 98"/>
              <a:gd name="T31" fmla="*/ 150437170 h 56"/>
              <a:gd name="T32" fmla="*/ 37159761 w 98"/>
              <a:gd name="T33" fmla="*/ 162010045 h 56"/>
              <a:gd name="T34" fmla="*/ 52022124 w 98"/>
              <a:gd name="T35" fmla="*/ 162010045 h 56"/>
              <a:gd name="T36" fmla="*/ 89181885 w 98"/>
              <a:gd name="T37" fmla="*/ 150437170 h 56"/>
              <a:gd name="T38" fmla="*/ 104046176 w 98"/>
              <a:gd name="T39" fmla="*/ 133079558 h 56"/>
              <a:gd name="T40" fmla="*/ 118910466 w 98"/>
              <a:gd name="T41" fmla="*/ 127293121 h 56"/>
              <a:gd name="T42" fmla="*/ 133772828 w 98"/>
              <a:gd name="T43" fmla="*/ 133079558 h 56"/>
              <a:gd name="T44" fmla="*/ 178363771 w 98"/>
              <a:gd name="T45" fmla="*/ 109935509 h 56"/>
              <a:gd name="T46" fmla="*/ 215523532 w 98"/>
              <a:gd name="T47" fmla="*/ 86791460 h 56"/>
              <a:gd name="T48" fmla="*/ 208092351 w 98"/>
              <a:gd name="T49" fmla="*/ 63647411 h 56"/>
              <a:gd name="T50" fmla="*/ 267545656 w 98"/>
              <a:gd name="T51" fmla="*/ 63647411 h 56"/>
              <a:gd name="T52" fmla="*/ 327000889 w 98"/>
              <a:gd name="T53" fmla="*/ 52074536 h 56"/>
              <a:gd name="T54" fmla="*/ 356729469 w 98"/>
              <a:gd name="T55" fmla="*/ 28930487 h 56"/>
              <a:gd name="T56" fmla="*/ 364160650 w 98"/>
              <a:gd name="T57" fmla="*/ 0 h 56"/>
              <a:gd name="T58" fmla="*/ 334433998 w 98"/>
              <a:gd name="T59" fmla="*/ 17357612 h 56"/>
              <a:gd name="T60" fmla="*/ 274978765 w 98"/>
              <a:gd name="T61" fmla="*/ 11572875 h 56"/>
              <a:gd name="T62" fmla="*/ 282409946 w 98"/>
              <a:gd name="T63" fmla="*/ 23144049 h 56"/>
              <a:gd name="T64" fmla="*/ 297274236 w 98"/>
              <a:gd name="T65" fmla="*/ 28930487 h 56"/>
              <a:gd name="T66" fmla="*/ 312138527 w 98"/>
              <a:gd name="T67" fmla="*/ 28930487 h 56"/>
              <a:gd name="T68" fmla="*/ 297274236 w 98"/>
              <a:gd name="T69" fmla="*/ 40503362 h 56"/>
              <a:gd name="T70" fmla="*/ 260114475 w 98"/>
              <a:gd name="T71" fmla="*/ 34716924 h 56"/>
              <a:gd name="T72" fmla="*/ 215523532 w 98"/>
              <a:gd name="T73" fmla="*/ 34716924 h 56"/>
              <a:gd name="T74" fmla="*/ 200659242 w 98"/>
              <a:gd name="T75" fmla="*/ 46288098 h 56"/>
              <a:gd name="T76" fmla="*/ 193228061 w 98"/>
              <a:gd name="T77" fmla="*/ 52074536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8" h="56">
                <a:moveTo>
                  <a:pt x="52" y="18"/>
                </a:moveTo>
                <a:lnTo>
                  <a:pt x="52" y="18"/>
                </a:lnTo>
                <a:lnTo>
                  <a:pt x="46" y="20"/>
                </a:lnTo>
                <a:lnTo>
                  <a:pt x="54" y="22"/>
                </a:lnTo>
                <a:lnTo>
                  <a:pt x="54" y="26"/>
                </a:lnTo>
                <a:lnTo>
                  <a:pt x="48" y="26"/>
                </a:lnTo>
                <a:lnTo>
                  <a:pt x="42" y="26"/>
                </a:lnTo>
                <a:lnTo>
                  <a:pt x="40" y="30"/>
                </a:lnTo>
                <a:lnTo>
                  <a:pt x="32" y="30"/>
                </a:lnTo>
                <a:lnTo>
                  <a:pt x="20" y="40"/>
                </a:lnTo>
                <a:lnTo>
                  <a:pt x="18" y="42"/>
                </a:lnTo>
                <a:lnTo>
                  <a:pt x="16" y="44"/>
                </a:lnTo>
                <a:lnTo>
                  <a:pt x="12" y="44"/>
                </a:lnTo>
                <a:lnTo>
                  <a:pt x="10" y="42"/>
                </a:lnTo>
                <a:lnTo>
                  <a:pt x="10" y="40"/>
                </a:lnTo>
                <a:lnTo>
                  <a:pt x="10" y="38"/>
                </a:lnTo>
                <a:lnTo>
                  <a:pt x="8" y="40"/>
                </a:lnTo>
                <a:lnTo>
                  <a:pt x="6" y="42"/>
                </a:lnTo>
                <a:lnTo>
                  <a:pt x="0" y="48"/>
                </a:lnTo>
                <a:lnTo>
                  <a:pt x="4" y="48"/>
                </a:lnTo>
                <a:lnTo>
                  <a:pt x="8" y="48"/>
                </a:lnTo>
                <a:lnTo>
                  <a:pt x="10" y="52"/>
                </a:lnTo>
                <a:lnTo>
                  <a:pt x="8" y="52"/>
                </a:lnTo>
                <a:lnTo>
                  <a:pt x="10" y="56"/>
                </a:lnTo>
                <a:lnTo>
                  <a:pt x="14" y="56"/>
                </a:lnTo>
                <a:lnTo>
                  <a:pt x="20" y="54"/>
                </a:lnTo>
                <a:lnTo>
                  <a:pt x="24" y="52"/>
                </a:lnTo>
                <a:lnTo>
                  <a:pt x="28" y="48"/>
                </a:lnTo>
                <a:lnTo>
                  <a:pt x="28" y="46"/>
                </a:lnTo>
                <a:lnTo>
                  <a:pt x="32" y="44"/>
                </a:lnTo>
                <a:lnTo>
                  <a:pt x="36" y="46"/>
                </a:lnTo>
                <a:lnTo>
                  <a:pt x="42" y="42"/>
                </a:lnTo>
                <a:lnTo>
                  <a:pt x="48" y="38"/>
                </a:lnTo>
                <a:lnTo>
                  <a:pt x="58" y="30"/>
                </a:lnTo>
                <a:lnTo>
                  <a:pt x="56" y="26"/>
                </a:lnTo>
                <a:lnTo>
                  <a:pt x="56" y="22"/>
                </a:lnTo>
                <a:lnTo>
                  <a:pt x="72" y="22"/>
                </a:lnTo>
                <a:lnTo>
                  <a:pt x="84" y="20"/>
                </a:lnTo>
                <a:lnTo>
                  <a:pt x="88" y="18"/>
                </a:lnTo>
                <a:lnTo>
                  <a:pt x="92" y="14"/>
                </a:lnTo>
                <a:lnTo>
                  <a:pt x="96" y="10"/>
                </a:lnTo>
                <a:lnTo>
                  <a:pt x="98" y="0"/>
                </a:lnTo>
                <a:lnTo>
                  <a:pt x="90" y="6"/>
                </a:lnTo>
                <a:lnTo>
                  <a:pt x="82" y="6"/>
                </a:lnTo>
                <a:lnTo>
                  <a:pt x="74" y="4"/>
                </a:lnTo>
                <a:lnTo>
                  <a:pt x="76" y="8"/>
                </a:lnTo>
                <a:lnTo>
                  <a:pt x="80" y="10"/>
                </a:lnTo>
                <a:lnTo>
                  <a:pt x="84" y="10"/>
                </a:lnTo>
                <a:lnTo>
                  <a:pt x="82" y="12"/>
                </a:lnTo>
                <a:lnTo>
                  <a:pt x="80" y="14"/>
                </a:lnTo>
                <a:lnTo>
                  <a:pt x="70" y="12"/>
                </a:lnTo>
                <a:lnTo>
                  <a:pt x="64" y="12"/>
                </a:lnTo>
                <a:lnTo>
                  <a:pt x="58" y="12"/>
                </a:lnTo>
                <a:lnTo>
                  <a:pt x="54" y="16"/>
                </a:lnTo>
                <a:lnTo>
                  <a:pt x="52" y="1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1" name="Freeform 62"/>
          <p:cNvSpPr>
            <a:spLocks/>
          </p:cNvSpPr>
          <p:nvPr/>
        </p:nvSpPr>
        <p:spPr bwMode="auto">
          <a:xfrm>
            <a:off x="3148201" y="3205883"/>
            <a:ext cx="27843" cy="23812"/>
          </a:xfrm>
          <a:custGeom>
            <a:avLst/>
            <a:gdLst>
              <a:gd name="T0" fmla="*/ 14215728 w 16"/>
              <a:gd name="T1" fmla="*/ 34714494 h 14"/>
              <a:gd name="T2" fmla="*/ 14215728 w 16"/>
              <a:gd name="T3" fmla="*/ 34714494 h 14"/>
              <a:gd name="T4" fmla="*/ 14215728 w 16"/>
              <a:gd name="T5" fmla="*/ 34714494 h 14"/>
              <a:gd name="T6" fmla="*/ 21322649 w 16"/>
              <a:gd name="T7" fmla="*/ 40500810 h 14"/>
              <a:gd name="T8" fmla="*/ 35536491 w 16"/>
              <a:gd name="T9" fmla="*/ 40500810 h 14"/>
              <a:gd name="T10" fmla="*/ 35536491 w 16"/>
              <a:gd name="T11" fmla="*/ 40500810 h 14"/>
              <a:gd name="T12" fmla="*/ 49752219 w 16"/>
              <a:gd name="T13" fmla="*/ 40500810 h 14"/>
              <a:gd name="T14" fmla="*/ 56859140 w 16"/>
              <a:gd name="T15" fmla="*/ 34714494 h 14"/>
              <a:gd name="T16" fmla="*/ 49752219 w 16"/>
              <a:gd name="T17" fmla="*/ 23143563 h 14"/>
              <a:gd name="T18" fmla="*/ 14215728 w 16"/>
              <a:gd name="T19" fmla="*/ 0 h 14"/>
              <a:gd name="T20" fmla="*/ 0 w 16"/>
              <a:gd name="T21" fmla="*/ 5786316 h 14"/>
              <a:gd name="T22" fmla="*/ 0 w 16"/>
              <a:gd name="T23" fmla="*/ 5786316 h 14"/>
              <a:gd name="T24" fmla="*/ 0 w 16"/>
              <a:gd name="T25" fmla="*/ 34714494 h 14"/>
              <a:gd name="T26" fmla="*/ 0 w 16"/>
              <a:gd name="T27" fmla="*/ 34714494 h 14"/>
              <a:gd name="T28" fmla="*/ 7106921 w 16"/>
              <a:gd name="T29" fmla="*/ 34714494 h 14"/>
              <a:gd name="T30" fmla="*/ 14215728 w 16"/>
              <a:gd name="T31" fmla="*/ 34714494 h 14"/>
              <a:gd name="T32" fmla="*/ 14215728 w 16"/>
              <a:gd name="T33" fmla="*/ 3471449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4">
                <a:moveTo>
                  <a:pt x="4" y="12"/>
                </a:moveTo>
                <a:lnTo>
                  <a:pt x="4" y="12"/>
                </a:lnTo>
                <a:lnTo>
                  <a:pt x="6" y="14"/>
                </a:lnTo>
                <a:lnTo>
                  <a:pt x="10" y="14"/>
                </a:lnTo>
                <a:lnTo>
                  <a:pt x="14" y="14"/>
                </a:lnTo>
                <a:lnTo>
                  <a:pt x="16" y="12"/>
                </a:lnTo>
                <a:lnTo>
                  <a:pt x="14" y="8"/>
                </a:lnTo>
                <a:lnTo>
                  <a:pt x="4" y="0"/>
                </a:lnTo>
                <a:lnTo>
                  <a:pt x="0" y="2"/>
                </a:lnTo>
                <a:lnTo>
                  <a:pt x="0" y="12"/>
                </a:lnTo>
                <a:lnTo>
                  <a:pt x="2" y="12"/>
                </a:lnTo>
                <a:lnTo>
                  <a:pt x="4"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2" name="Freeform 63"/>
          <p:cNvSpPr>
            <a:spLocks/>
          </p:cNvSpPr>
          <p:nvPr/>
        </p:nvSpPr>
        <p:spPr bwMode="auto">
          <a:xfrm>
            <a:off x="3335771" y="4690195"/>
            <a:ext cx="5863" cy="6350"/>
          </a:xfrm>
          <a:custGeom>
            <a:avLst/>
            <a:gdLst>
              <a:gd name="T0" fmla="*/ 10080625 w 4"/>
              <a:gd name="T1" fmla="*/ 10080625 h 4"/>
              <a:gd name="T2" fmla="*/ 10080625 w 4"/>
              <a:gd name="T3" fmla="*/ 0 h 4"/>
              <a:gd name="T4" fmla="*/ 10080625 w 4"/>
              <a:gd name="T5" fmla="*/ 0 h 4"/>
              <a:gd name="T6" fmla="*/ 0 w 4"/>
              <a:gd name="T7" fmla="*/ 10080625 h 4"/>
              <a:gd name="T8" fmla="*/ 5040313 w 4"/>
              <a:gd name="T9" fmla="*/ 10080625 h 4"/>
              <a:gd name="T10" fmla="*/ 10080625 w 4"/>
              <a:gd name="T11" fmla="*/ 10080625 h 4"/>
              <a:gd name="T12" fmla="*/ 10080625 w 4"/>
              <a:gd name="T13" fmla="*/ 10080625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4" y="4"/>
                </a:moveTo>
                <a:lnTo>
                  <a:pt x="4" y="0"/>
                </a:lnTo>
                <a:lnTo>
                  <a:pt x="0" y="4"/>
                </a:lnTo>
                <a:lnTo>
                  <a:pt x="2" y="4"/>
                </a:lnTo>
                <a:lnTo>
                  <a:pt x="4" y="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83" name="Freeform 64"/>
          <p:cNvSpPr>
            <a:spLocks/>
          </p:cNvSpPr>
          <p:nvPr/>
        </p:nvSpPr>
        <p:spPr bwMode="auto">
          <a:xfrm>
            <a:off x="2909344" y="3151911"/>
            <a:ext cx="35169" cy="58737"/>
          </a:xfrm>
          <a:custGeom>
            <a:avLst/>
            <a:gdLst>
              <a:gd name="T0" fmla="*/ 0 w 20"/>
              <a:gd name="T1" fmla="*/ 5968716 h 34"/>
              <a:gd name="T2" fmla="*/ 0 w 20"/>
              <a:gd name="T3" fmla="*/ 5968716 h 34"/>
              <a:gd name="T4" fmla="*/ 0 w 20"/>
              <a:gd name="T5" fmla="*/ 17906147 h 34"/>
              <a:gd name="T6" fmla="*/ 7258050 w 20"/>
              <a:gd name="T7" fmla="*/ 35814022 h 34"/>
              <a:gd name="T8" fmla="*/ 7258050 w 20"/>
              <a:gd name="T9" fmla="*/ 35814022 h 34"/>
              <a:gd name="T10" fmla="*/ 36290250 w 20"/>
              <a:gd name="T11" fmla="*/ 53720169 h 34"/>
              <a:gd name="T12" fmla="*/ 36290250 w 20"/>
              <a:gd name="T13" fmla="*/ 53720169 h 34"/>
              <a:gd name="T14" fmla="*/ 43548300 w 20"/>
              <a:gd name="T15" fmla="*/ 77596760 h 34"/>
              <a:gd name="T16" fmla="*/ 50806350 w 20"/>
              <a:gd name="T17" fmla="*/ 101471623 h 34"/>
              <a:gd name="T18" fmla="*/ 50806350 w 20"/>
              <a:gd name="T19" fmla="*/ 101471623 h 34"/>
              <a:gd name="T20" fmla="*/ 72580500 w 20"/>
              <a:gd name="T21" fmla="*/ 89534191 h 34"/>
              <a:gd name="T22" fmla="*/ 72580500 w 20"/>
              <a:gd name="T23" fmla="*/ 89534191 h 34"/>
              <a:gd name="T24" fmla="*/ 43548300 w 20"/>
              <a:gd name="T25" fmla="*/ 41782738 h 34"/>
              <a:gd name="T26" fmla="*/ 29032200 w 20"/>
              <a:gd name="T27" fmla="*/ 17906147 h 34"/>
              <a:gd name="T28" fmla="*/ 7258050 w 20"/>
              <a:gd name="T29" fmla="*/ 0 h 34"/>
              <a:gd name="T30" fmla="*/ 7258050 w 20"/>
              <a:gd name="T31" fmla="*/ 0 h 34"/>
              <a:gd name="T32" fmla="*/ 0 w 20"/>
              <a:gd name="T33" fmla="*/ 0 h 34"/>
              <a:gd name="T34" fmla="*/ 7258050 w 20"/>
              <a:gd name="T35" fmla="*/ 5968716 h 34"/>
              <a:gd name="T36" fmla="*/ 0 w 20"/>
              <a:gd name="T37" fmla="*/ 5968716 h 34"/>
              <a:gd name="T38" fmla="*/ 0 w 20"/>
              <a:gd name="T39" fmla="*/ 5968716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34">
                <a:moveTo>
                  <a:pt x="0" y="2"/>
                </a:moveTo>
                <a:lnTo>
                  <a:pt x="0" y="2"/>
                </a:lnTo>
                <a:lnTo>
                  <a:pt x="0" y="6"/>
                </a:lnTo>
                <a:lnTo>
                  <a:pt x="2" y="12"/>
                </a:lnTo>
                <a:lnTo>
                  <a:pt x="10" y="18"/>
                </a:lnTo>
                <a:lnTo>
                  <a:pt x="12" y="26"/>
                </a:lnTo>
                <a:lnTo>
                  <a:pt x="14" y="34"/>
                </a:lnTo>
                <a:lnTo>
                  <a:pt x="20" y="30"/>
                </a:lnTo>
                <a:lnTo>
                  <a:pt x="12" y="14"/>
                </a:lnTo>
                <a:lnTo>
                  <a:pt x="8" y="6"/>
                </a:lnTo>
                <a:lnTo>
                  <a:pt x="2" y="0"/>
                </a:lnTo>
                <a:lnTo>
                  <a:pt x="0" y="0"/>
                </a:lnTo>
                <a:lnTo>
                  <a:pt x="2" y="2"/>
                </a:lnTo>
                <a:lnTo>
                  <a:pt x="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4" name="Freeform 65"/>
          <p:cNvSpPr>
            <a:spLocks/>
          </p:cNvSpPr>
          <p:nvPr/>
        </p:nvSpPr>
        <p:spPr bwMode="auto">
          <a:xfrm>
            <a:off x="3353356" y="3388447"/>
            <a:ext cx="7327" cy="9525"/>
          </a:xfrm>
          <a:custGeom>
            <a:avLst/>
            <a:gdLst>
              <a:gd name="T0" fmla="*/ 15748992 w 4"/>
              <a:gd name="T1" fmla="*/ 15120938 h 6"/>
              <a:gd name="T2" fmla="*/ 15748992 w 4"/>
              <a:gd name="T3" fmla="*/ 15120938 h 6"/>
              <a:gd name="T4" fmla="*/ 15748992 w 4"/>
              <a:gd name="T5" fmla="*/ 0 h 6"/>
              <a:gd name="T6" fmla="*/ 15748992 w 4"/>
              <a:gd name="T7" fmla="*/ 0 h 6"/>
              <a:gd name="T8" fmla="*/ 7875488 w 4"/>
              <a:gd name="T9" fmla="*/ 5040313 h 6"/>
              <a:gd name="T10" fmla="*/ 0 w 4"/>
              <a:gd name="T11" fmla="*/ 10080625 h 6"/>
              <a:gd name="T12" fmla="*/ 0 w 4"/>
              <a:gd name="T13" fmla="*/ 15120938 h 6"/>
              <a:gd name="T14" fmla="*/ 15748992 w 4"/>
              <a:gd name="T15" fmla="*/ 15120938 h 6"/>
              <a:gd name="T16" fmla="*/ 15748992 w 4"/>
              <a:gd name="T17" fmla="*/ 15120938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4" y="6"/>
                </a:moveTo>
                <a:lnTo>
                  <a:pt x="4" y="6"/>
                </a:lnTo>
                <a:lnTo>
                  <a:pt x="4" y="0"/>
                </a:lnTo>
                <a:lnTo>
                  <a:pt x="2" y="2"/>
                </a:lnTo>
                <a:lnTo>
                  <a:pt x="0" y="4"/>
                </a:lnTo>
                <a:lnTo>
                  <a:pt x="0" y="6"/>
                </a:lnTo>
                <a:lnTo>
                  <a:pt x="4"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5" name="Freeform 66"/>
          <p:cNvSpPr>
            <a:spLocks/>
          </p:cNvSpPr>
          <p:nvPr/>
        </p:nvSpPr>
        <p:spPr bwMode="auto">
          <a:xfrm>
            <a:off x="2880036" y="3104283"/>
            <a:ext cx="23447" cy="50800"/>
          </a:xfrm>
          <a:custGeom>
            <a:avLst/>
            <a:gdLst>
              <a:gd name="T0" fmla="*/ 0 w 14"/>
              <a:gd name="T1" fmla="*/ 17204267 h 30"/>
              <a:gd name="T2" fmla="*/ 26332543 w 14"/>
              <a:gd name="T3" fmla="*/ 34408533 h 30"/>
              <a:gd name="T4" fmla="*/ 26332543 w 14"/>
              <a:gd name="T5" fmla="*/ 34408533 h 30"/>
              <a:gd name="T6" fmla="*/ 26332543 w 14"/>
              <a:gd name="T7" fmla="*/ 57348120 h 30"/>
              <a:gd name="T8" fmla="*/ 26332543 w 14"/>
              <a:gd name="T9" fmla="*/ 80286013 h 30"/>
              <a:gd name="T10" fmla="*/ 26332543 w 14"/>
              <a:gd name="T11" fmla="*/ 80286013 h 30"/>
              <a:gd name="T12" fmla="*/ 32916586 w 14"/>
              <a:gd name="T13" fmla="*/ 86021333 h 30"/>
              <a:gd name="T14" fmla="*/ 39498814 w 14"/>
              <a:gd name="T15" fmla="*/ 86021333 h 30"/>
              <a:gd name="T16" fmla="*/ 39498814 w 14"/>
              <a:gd name="T17" fmla="*/ 86021333 h 30"/>
              <a:gd name="T18" fmla="*/ 39498814 w 14"/>
              <a:gd name="T19" fmla="*/ 45877480 h 30"/>
              <a:gd name="T20" fmla="*/ 39498814 w 14"/>
              <a:gd name="T21" fmla="*/ 45877480 h 30"/>
              <a:gd name="T22" fmla="*/ 46082857 w 14"/>
              <a:gd name="T23" fmla="*/ 45877480 h 30"/>
              <a:gd name="T24" fmla="*/ 46082857 w 14"/>
              <a:gd name="T25" fmla="*/ 40143853 h 30"/>
              <a:gd name="T26" fmla="*/ 46082857 w 14"/>
              <a:gd name="T27" fmla="*/ 28673213 h 30"/>
              <a:gd name="T28" fmla="*/ 46082857 w 14"/>
              <a:gd name="T29" fmla="*/ 28673213 h 30"/>
              <a:gd name="T30" fmla="*/ 32916586 w 14"/>
              <a:gd name="T31" fmla="*/ 17204267 h 30"/>
              <a:gd name="T32" fmla="*/ 26332543 w 14"/>
              <a:gd name="T33" fmla="*/ 0 h 30"/>
              <a:gd name="T34" fmla="*/ 26332543 w 14"/>
              <a:gd name="T35" fmla="*/ 0 h 30"/>
              <a:gd name="T36" fmla="*/ 26332543 w 14"/>
              <a:gd name="T37" fmla="*/ 11468947 h 30"/>
              <a:gd name="T38" fmla="*/ 26332543 w 14"/>
              <a:gd name="T39" fmla="*/ 17204267 h 30"/>
              <a:gd name="T40" fmla="*/ 26332543 w 14"/>
              <a:gd name="T41" fmla="*/ 17204267 h 30"/>
              <a:gd name="T42" fmla="*/ 13166271 w 14"/>
              <a:gd name="T43" fmla="*/ 17204267 h 30"/>
              <a:gd name="T44" fmla="*/ 0 w 14"/>
              <a:gd name="T45" fmla="*/ 17204267 h 30"/>
              <a:gd name="T46" fmla="*/ 0 w 14"/>
              <a:gd name="T47" fmla="*/ 17204267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30">
                <a:moveTo>
                  <a:pt x="0" y="6"/>
                </a:moveTo>
                <a:lnTo>
                  <a:pt x="8" y="12"/>
                </a:lnTo>
                <a:lnTo>
                  <a:pt x="8" y="20"/>
                </a:lnTo>
                <a:lnTo>
                  <a:pt x="8" y="28"/>
                </a:lnTo>
                <a:lnTo>
                  <a:pt x="10" y="30"/>
                </a:lnTo>
                <a:lnTo>
                  <a:pt x="12" y="30"/>
                </a:lnTo>
                <a:lnTo>
                  <a:pt x="12" y="16"/>
                </a:lnTo>
                <a:lnTo>
                  <a:pt x="14" y="16"/>
                </a:lnTo>
                <a:lnTo>
                  <a:pt x="14" y="14"/>
                </a:lnTo>
                <a:lnTo>
                  <a:pt x="14" y="10"/>
                </a:lnTo>
                <a:lnTo>
                  <a:pt x="10" y="6"/>
                </a:lnTo>
                <a:lnTo>
                  <a:pt x="8" y="0"/>
                </a:lnTo>
                <a:lnTo>
                  <a:pt x="8" y="4"/>
                </a:lnTo>
                <a:lnTo>
                  <a:pt x="8" y="6"/>
                </a:lnTo>
                <a:lnTo>
                  <a:pt x="4" y="6"/>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6" name="Freeform 67"/>
          <p:cNvSpPr>
            <a:spLocks noEditPoints="1"/>
          </p:cNvSpPr>
          <p:nvPr/>
        </p:nvSpPr>
        <p:spPr bwMode="auto">
          <a:xfrm>
            <a:off x="3076397" y="3248745"/>
            <a:ext cx="276959" cy="223838"/>
          </a:xfrm>
          <a:custGeom>
            <a:avLst/>
            <a:gdLst>
              <a:gd name="T0" fmla="*/ 140567803 w 156"/>
              <a:gd name="T1" fmla="*/ 103519988 h 132"/>
              <a:gd name="T2" fmla="*/ 192357054 w 156"/>
              <a:gd name="T3" fmla="*/ 92017767 h 132"/>
              <a:gd name="T4" fmla="*/ 177559026 w 156"/>
              <a:gd name="T5" fmla="*/ 97768029 h 132"/>
              <a:gd name="T6" fmla="*/ 155363908 w 156"/>
              <a:gd name="T7" fmla="*/ 115022209 h 132"/>
              <a:gd name="T8" fmla="*/ 199754145 w 156"/>
              <a:gd name="T9" fmla="*/ 109270250 h 132"/>
              <a:gd name="T10" fmla="*/ 229348278 w 156"/>
              <a:gd name="T11" fmla="*/ 138026650 h 132"/>
              <a:gd name="T12" fmla="*/ 303330725 w 156"/>
              <a:gd name="T13" fmla="*/ 120772471 h 132"/>
              <a:gd name="T14" fmla="*/ 318128753 w 156"/>
              <a:gd name="T15" fmla="*/ 143776913 h 132"/>
              <a:gd name="T16" fmla="*/ 362517067 w 156"/>
              <a:gd name="T17" fmla="*/ 155279134 h 132"/>
              <a:gd name="T18" fmla="*/ 369916081 w 156"/>
              <a:gd name="T19" fmla="*/ 166781355 h 132"/>
              <a:gd name="T20" fmla="*/ 340321948 w 156"/>
              <a:gd name="T21" fmla="*/ 166781355 h 132"/>
              <a:gd name="T22" fmla="*/ 318128753 w 156"/>
              <a:gd name="T23" fmla="*/ 161031092 h 132"/>
              <a:gd name="T24" fmla="*/ 295933634 w 156"/>
              <a:gd name="T25" fmla="*/ 155279134 h 132"/>
              <a:gd name="T26" fmla="*/ 251543397 w 156"/>
              <a:gd name="T27" fmla="*/ 172533313 h 132"/>
              <a:gd name="T28" fmla="*/ 207153159 w 156"/>
              <a:gd name="T29" fmla="*/ 201288017 h 132"/>
              <a:gd name="T30" fmla="*/ 199754145 w 156"/>
              <a:gd name="T31" fmla="*/ 235794680 h 132"/>
              <a:gd name="T32" fmla="*/ 214552173 w 156"/>
              <a:gd name="T33" fmla="*/ 218540501 h 132"/>
              <a:gd name="T34" fmla="*/ 214552173 w 156"/>
              <a:gd name="T35" fmla="*/ 247296901 h 132"/>
              <a:gd name="T36" fmla="*/ 184958040 w 156"/>
              <a:gd name="T37" fmla="*/ 316310226 h 132"/>
              <a:gd name="T38" fmla="*/ 221949264 w 156"/>
              <a:gd name="T39" fmla="*/ 379571593 h 132"/>
              <a:gd name="T40" fmla="*/ 266339501 w 156"/>
              <a:gd name="T41" fmla="*/ 339314668 h 132"/>
              <a:gd name="T42" fmla="*/ 273738515 w 156"/>
              <a:gd name="T43" fmla="*/ 253047163 h 132"/>
              <a:gd name="T44" fmla="*/ 273738515 w 156"/>
              <a:gd name="T45" fmla="*/ 218540501 h 132"/>
              <a:gd name="T46" fmla="*/ 303330725 w 156"/>
              <a:gd name="T47" fmla="*/ 218540501 h 132"/>
              <a:gd name="T48" fmla="*/ 325525843 w 156"/>
              <a:gd name="T49" fmla="*/ 189785796 h 132"/>
              <a:gd name="T50" fmla="*/ 347720962 w 156"/>
              <a:gd name="T51" fmla="*/ 189785796 h 132"/>
              <a:gd name="T52" fmla="*/ 392111200 w 156"/>
              <a:gd name="T53" fmla="*/ 212790238 h 132"/>
              <a:gd name="T54" fmla="*/ 377315095 w 156"/>
              <a:gd name="T55" fmla="*/ 281803563 h 132"/>
              <a:gd name="T56" fmla="*/ 421705332 w 156"/>
              <a:gd name="T57" fmla="*/ 264549384 h 132"/>
              <a:gd name="T58" fmla="*/ 451297542 w 156"/>
              <a:gd name="T59" fmla="*/ 310558268 h 132"/>
              <a:gd name="T60" fmla="*/ 480891674 w 156"/>
              <a:gd name="T61" fmla="*/ 241544942 h 132"/>
              <a:gd name="T62" fmla="*/ 532679003 w 156"/>
              <a:gd name="T63" fmla="*/ 235794680 h 132"/>
              <a:gd name="T64" fmla="*/ 554874121 w 156"/>
              <a:gd name="T65" fmla="*/ 247296901 h 132"/>
              <a:gd name="T66" fmla="*/ 562273135 w 156"/>
              <a:gd name="T67" fmla="*/ 218540501 h 132"/>
              <a:gd name="T68" fmla="*/ 554874121 w 156"/>
              <a:gd name="T69" fmla="*/ 184035534 h 132"/>
              <a:gd name="T70" fmla="*/ 517882898 w 156"/>
              <a:gd name="T71" fmla="*/ 161031092 h 132"/>
              <a:gd name="T72" fmla="*/ 495687779 w 156"/>
              <a:gd name="T73" fmla="*/ 166781355 h 132"/>
              <a:gd name="T74" fmla="*/ 369916081 w 156"/>
              <a:gd name="T75" fmla="*/ 132274692 h 132"/>
              <a:gd name="T76" fmla="*/ 340321948 w 156"/>
              <a:gd name="T77" fmla="*/ 120772471 h 132"/>
              <a:gd name="T78" fmla="*/ 340321948 w 156"/>
              <a:gd name="T79" fmla="*/ 86265809 h 132"/>
              <a:gd name="T80" fmla="*/ 318128753 w 156"/>
              <a:gd name="T81" fmla="*/ 57511104 h 132"/>
              <a:gd name="T82" fmla="*/ 273738515 w 156"/>
              <a:gd name="T83" fmla="*/ 46008883 h 132"/>
              <a:gd name="T84" fmla="*/ 214552173 w 156"/>
              <a:gd name="T85" fmla="*/ 0 h 132"/>
              <a:gd name="T86" fmla="*/ 177559026 w 156"/>
              <a:gd name="T87" fmla="*/ 11502221 h 132"/>
              <a:gd name="T88" fmla="*/ 162762922 w 156"/>
              <a:gd name="T89" fmla="*/ 5750263 h 132"/>
              <a:gd name="T90" fmla="*/ 147966817 w 156"/>
              <a:gd name="T91" fmla="*/ 23004442 h 132"/>
              <a:gd name="T92" fmla="*/ 125771698 w 156"/>
              <a:gd name="T93" fmla="*/ 40256925 h 132"/>
              <a:gd name="T94" fmla="*/ 73982447 w 156"/>
              <a:gd name="T95" fmla="*/ 74763588 h 132"/>
              <a:gd name="T96" fmla="*/ 0 w 156"/>
              <a:gd name="T97" fmla="*/ 115022209 h 132"/>
              <a:gd name="T98" fmla="*/ 59186342 w 156"/>
              <a:gd name="T99" fmla="*/ 115022209 h 132"/>
              <a:gd name="T100" fmla="*/ 88780475 w 156"/>
              <a:gd name="T101" fmla="*/ 126524430 h 132"/>
              <a:gd name="T102" fmla="*/ 266339501 w 156"/>
              <a:gd name="T103" fmla="*/ 172533313 h 132"/>
              <a:gd name="T104" fmla="*/ 488288765 w 156"/>
              <a:gd name="T105" fmla="*/ 207038280 h 132"/>
              <a:gd name="T106" fmla="*/ 495687779 w 156"/>
              <a:gd name="T107" fmla="*/ 218540501 h 132"/>
              <a:gd name="T108" fmla="*/ 473492660 w 156"/>
              <a:gd name="T109" fmla="*/ 189785796 h 132"/>
              <a:gd name="T110" fmla="*/ 414306318 w 156"/>
              <a:gd name="T111" fmla="*/ 172533313 h 132"/>
              <a:gd name="T112" fmla="*/ 451297542 w 156"/>
              <a:gd name="T113" fmla="*/ 172533313 h 1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132">
                <a:moveTo>
                  <a:pt x="24" y="44"/>
                </a:moveTo>
                <a:lnTo>
                  <a:pt x="24" y="42"/>
                </a:lnTo>
                <a:lnTo>
                  <a:pt x="38" y="36"/>
                </a:lnTo>
                <a:lnTo>
                  <a:pt x="50" y="28"/>
                </a:lnTo>
                <a:lnTo>
                  <a:pt x="50" y="30"/>
                </a:lnTo>
                <a:lnTo>
                  <a:pt x="52" y="32"/>
                </a:lnTo>
                <a:lnTo>
                  <a:pt x="50" y="32"/>
                </a:lnTo>
                <a:lnTo>
                  <a:pt x="48" y="34"/>
                </a:lnTo>
                <a:lnTo>
                  <a:pt x="42" y="36"/>
                </a:lnTo>
                <a:lnTo>
                  <a:pt x="42" y="38"/>
                </a:lnTo>
                <a:lnTo>
                  <a:pt x="44" y="40"/>
                </a:lnTo>
                <a:lnTo>
                  <a:pt x="42" y="40"/>
                </a:lnTo>
                <a:lnTo>
                  <a:pt x="48" y="40"/>
                </a:lnTo>
                <a:lnTo>
                  <a:pt x="50" y="38"/>
                </a:lnTo>
                <a:lnTo>
                  <a:pt x="54" y="38"/>
                </a:lnTo>
                <a:lnTo>
                  <a:pt x="56" y="44"/>
                </a:lnTo>
                <a:lnTo>
                  <a:pt x="58" y="46"/>
                </a:lnTo>
                <a:lnTo>
                  <a:pt x="62" y="48"/>
                </a:lnTo>
                <a:lnTo>
                  <a:pt x="70" y="48"/>
                </a:lnTo>
                <a:lnTo>
                  <a:pt x="76" y="44"/>
                </a:lnTo>
                <a:lnTo>
                  <a:pt x="82" y="42"/>
                </a:lnTo>
                <a:lnTo>
                  <a:pt x="86" y="40"/>
                </a:lnTo>
                <a:lnTo>
                  <a:pt x="86" y="50"/>
                </a:lnTo>
                <a:lnTo>
                  <a:pt x="92" y="50"/>
                </a:lnTo>
                <a:lnTo>
                  <a:pt x="96" y="50"/>
                </a:lnTo>
                <a:lnTo>
                  <a:pt x="98" y="54"/>
                </a:lnTo>
                <a:lnTo>
                  <a:pt x="100" y="56"/>
                </a:lnTo>
                <a:lnTo>
                  <a:pt x="102" y="56"/>
                </a:lnTo>
                <a:lnTo>
                  <a:pt x="100" y="58"/>
                </a:lnTo>
                <a:lnTo>
                  <a:pt x="96" y="58"/>
                </a:lnTo>
                <a:lnTo>
                  <a:pt x="94" y="54"/>
                </a:lnTo>
                <a:lnTo>
                  <a:pt x="92" y="54"/>
                </a:lnTo>
                <a:lnTo>
                  <a:pt x="92" y="58"/>
                </a:lnTo>
                <a:lnTo>
                  <a:pt x="88" y="58"/>
                </a:lnTo>
                <a:lnTo>
                  <a:pt x="86" y="56"/>
                </a:lnTo>
                <a:lnTo>
                  <a:pt x="84" y="56"/>
                </a:lnTo>
                <a:lnTo>
                  <a:pt x="82" y="54"/>
                </a:lnTo>
                <a:lnTo>
                  <a:pt x="80" y="54"/>
                </a:lnTo>
                <a:lnTo>
                  <a:pt x="78" y="58"/>
                </a:lnTo>
                <a:lnTo>
                  <a:pt x="68" y="60"/>
                </a:lnTo>
                <a:lnTo>
                  <a:pt x="62" y="60"/>
                </a:lnTo>
                <a:lnTo>
                  <a:pt x="58" y="64"/>
                </a:lnTo>
                <a:lnTo>
                  <a:pt x="56" y="70"/>
                </a:lnTo>
                <a:lnTo>
                  <a:pt x="48" y="82"/>
                </a:lnTo>
                <a:lnTo>
                  <a:pt x="52" y="82"/>
                </a:lnTo>
                <a:lnTo>
                  <a:pt x="54" y="82"/>
                </a:lnTo>
                <a:lnTo>
                  <a:pt x="54" y="78"/>
                </a:lnTo>
                <a:lnTo>
                  <a:pt x="58" y="76"/>
                </a:lnTo>
                <a:lnTo>
                  <a:pt x="60" y="74"/>
                </a:lnTo>
                <a:lnTo>
                  <a:pt x="60" y="82"/>
                </a:lnTo>
                <a:lnTo>
                  <a:pt x="58" y="86"/>
                </a:lnTo>
                <a:lnTo>
                  <a:pt x="54" y="86"/>
                </a:lnTo>
                <a:lnTo>
                  <a:pt x="52" y="100"/>
                </a:lnTo>
                <a:lnTo>
                  <a:pt x="50" y="110"/>
                </a:lnTo>
                <a:lnTo>
                  <a:pt x="52" y="122"/>
                </a:lnTo>
                <a:lnTo>
                  <a:pt x="56" y="132"/>
                </a:lnTo>
                <a:lnTo>
                  <a:pt x="60" y="132"/>
                </a:lnTo>
                <a:lnTo>
                  <a:pt x="62" y="132"/>
                </a:lnTo>
                <a:lnTo>
                  <a:pt x="72" y="118"/>
                </a:lnTo>
                <a:lnTo>
                  <a:pt x="72" y="110"/>
                </a:lnTo>
                <a:lnTo>
                  <a:pt x="72" y="104"/>
                </a:lnTo>
                <a:lnTo>
                  <a:pt x="70" y="88"/>
                </a:lnTo>
                <a:lnTo>
                  <a:pt x="74" y="88"/>
                </a:lnTo>
                <a:lnTo>
                  <a:pt x="74" y="82"/>
                </a:lnTo>
                <a:lnTo>
                  <a:pt x="72" y="78"/>
                </a:lnTo>
                <a:lnTo>
                  <a:pt x="74" y="76"/>
                </a:lnTo>
                <a:lnTo>
                  <a:pt x="78" y="76"/>
                </a:lnTo>
                <a:lnTo>
                  <a:pt x="82" y="76"/>
                </a:lnTo>
                <a:lnTo>
                  <a:pt x="82" y="70"/>
                </a:lnTo>
                <a:lnTo>
                  <a:pt x="84" y="70"/>
                </a:lnTo>
                <a:lnTo>
                  <a:pt x="88" y="66"/>
                </a:lnTo>
                <a:lnTo>
                  <a:pt x="90" y="60"/>
                </a:lnTo>
                <a:lnTo>
                  <a:pt x="94" y="64"/>
                </a:lnTo>
                <a:lnTo>
                  <a:pt x="94" y="66"/>
                </a:lnTo>
                <a:lnTo>
                  <a:pt x="102" y="66"/>
                </a:lnTo>
                <a:lnTo>
                  <a:pt x="106" y="74"/>
                </a:lnTo>
                <a:lnTo>
                  <a:pt x="106" y="82"/>
                </a:lnTo>
                <a:lnTo>
                  <a:pt x="106" y="88"/>
                </a:lnTo>
                <a:lnTo>
                  <a:pt x="102" y="98"/>
                </a:lnTo>
                <a:lnTo>
                  <a:pt x="106" y="96"/>
                </a:lnTo>
                <a:lnTo>
                  <a:pt x="108" y="92"/>
                </a:lnTo>
                <a:lnTo>
                  <a:pt x="114" y="92"/>
                </a:lnTo>
                <a:lnTo>
                  <a:pt x="120" y="110"/>
                </a:lnTo>
                <a:lnTo>
                  <a:pt x="122" y="108"/>
                </a:lnTo>
                <a:lnTo>
                  <a:pt x="128" y="106"/>
                </a:lnTo>
                <a:lnTo>
                  <a:pt x="128" y="90"/>
                </a:lnTo>
                <a:lnTo>
                  <a:pt x="130" y="84"/>
                </a:lnTo>
                <a:lnTo>
                  <a:pt x="134" y="80"/>
                </a:lnTo>
                <a:lnTo>
                  <a:pt x="144" y="82"/>
                </a:lnTo>
                <a:lnTo>
                  <a:pt x="144" y="84"/>
                </a:lnTo>
                <a:lnTo>
                  <a:pt x="146" y="86"/>
                </a:lnTo>
                <a:lnTo>
                  <a:pt x="150" y="86"/>
                </a:lnTo>
                <a:lnTo>
                  <a:pt x="150" y="80"/>
                </a:lnTo>
                <a:lnTo>
                  <a:pt x="156" y="80"/>
                </a:lnTo>
                <a:lnTo>
                  <a:pt x="152" y="76"/>
                </a:lnTo>
                <a:lnTo>
                  <a:pt x="150" y="74"/>
                </a:lnTo>
                <a:lnTo>
                  <a:pt x="150" y="68"/>
                </a:lnTo>
                <a:lnTo>
                  <a:pt x="150" y="64"/>
                </a:lnTo>
                <a:lnTo>
                  <a:pt x="144" y="62"/>
                </a:lnTo>
                <a:lnTo>
                  <a:pt x="140" y="56"/>
                </a:lnTo>
                <a:lnTo>
                  <a:pt x="136" y="56"/>
                </a:lnTo>
                <a:lnTo>
                  <a:pt x="134" y="58"/>
                </a:lnTo>
                <a:lnTo>
                  <a:pt x="118" y="54"/>
                </a:lnTo>
                <a:lnTo>
                  <a:pt x="100" y="50"/>
                </a:lnTo>
                <a:lnTo>
                  <a:pt x="100" y="46"/>
                </a:lnTo>
                <a:lnTo>
                  <a:pt x="98" y="46"/>
                </a:lnTo>
                <a:lnTo>
                  <a:pt x="94" y="46"/>
                </a:lnTo>
                <a:lnTo>
                  <a:pt x="92" y="42"/>
                </a:lnTo>
                <a:lnTo>
                  <a:pt x="92" y="38"/>
                </a:lnTo>
                <a:lnTo>
                  <a:pt x="94" y="34"/>
                </a:lnTo>
                <a:lnTo>
                  <a:pt x="92" y="30"/>
                </a:lnTo>
                <a:lnTo>
                  <a:pt x="86" y="28"/>
                </a:lnTo>
                <a:lnTo>
                  <a:pt x="86" y="20"/>
                </a:lnTo>
                <a:lnTo>
                  <a:pt x="82" y="20"/>
                </a:lnTo>
                <a:lnTo>
                  <a:pt x="78" y="20"/>
                </a:lnTo>
                <a:lnTo>
                  <a:pt x="74" y="16"/>
                </a:lnTo>
                <a:lnTo>
                  <a:pt x="72" y="12"/>
                </a:lnTo>
                <a:lnTo>
                  <a:pt x="68" y="2"/>
                </a:lnTo>
                <a:lnTo>
                  <a:pt x="58" y="0"/>
                </a:lnTo>
                <a:lnTo>
                  <a:pt x="50" y="0"/>
                </a:lnTo>
                <a:lnTo>
                  <a:pt x="48" y="2"/>
                </a:lnTo>
                <a:lnTo>
                  <a:pt x="48" y="4"/>
                </a:lnTo>
                <a:lnTo>
                  <a:pt x="48" y="8"/>
                </a:lnTo>
                <a:lnTo>
                  <a:pt x="46" y="6"/>
                </a:lnTo>
                <a:lnTo>
                  <a:pt x="44" y="2"/>
                </a:lnTo>
                <a:lnTo>
                  <a:pt x="44" y="6"/>
                </a:lnTo>
                <a:lnTo>
                  <a:pt x="44" y="8"/>
                </a:lnTo>
                <a:lnTo>
                  <a:pt x="40" y="8"/>
                </a:lnTo>
                <a:lnTo>
                  <a:pt x="38" y="8"/>
                </a:lnTo>
                <a:lnTo>
                  <a:pt x="36" y="10"/>
                </a:lnTo>
                <a:lnTo>
                  <a:pt x="34" y="14"/>
                </a:lnTo>
                <a:lnTo>
                  <a:pt x="32" y="20"/>
                </a:lnTo>
                <a:lnTo>
                  <a:pt x="26" y="24"/>
                </a:lnTo>
                <a:lnTo>
                  <a:pt x="20" y="26"/>
                </a:lnTo>
                <a:lnTo>
                  <a:pt x="14" y="28"/>
                </a:lnTo>
                <a:lnTo>
                  <a:pt x="8" y="32"/>
                </a:lnTo>
                <a:lnTo>
                  <a:pt x="0" y="40"/>
                </a:lnTo>
                <a:lnTo>
                  <a:pt x="14" y="38"/>
                </a:lnTo>
                <a:lnTo>
                  <a:pt x="16" y="40"/>
                </a:lnTo>
                <a:lnTo>
                  <a:pt x="18" y="42"/>
                </a:lnTo>
                <a:lnTo>
                  <a:pt x="20" y="44"/>
                </a:lnTo>
                <a:lnTo>
                  <a:pt x="24" y="44"/>
                </a:lnTo>
                <a:close/>
                <a:moveTo>
                  <a:pt x="72" y="64"/>
                </a:moveTo>
                <a:lnTo>
                  <a:pt x="70" y="60"/>
                </a:lnTo>
                <a:lnTo>
                  <a:pt x="72" y="60"/>
                </a:lnTo>
                <a:lnTo>
                  <a:pt x="72" y="64"/>
                </a:lnTo>
                <a:close/>
                <a:moveTo>
                  <a:pt x="134" y="76"/>
                </a:moveTo>
                <a:lnTo>
                  <a:pt x="132" y="72"/>
                </a:lnTo>
                <a:lnTo>
                  <a:pt x="134" y="72"/>
                </a:lnTo>
                <a:lnTo>
                  <a:pt x="134" y="76"/>
                </a:lnTo>
                <a:close/>
                <a:moveTo>
                  <a:pt x="122" y="60"/>
                </a:moveTo>
                <a:lnTo>
                  <a:pt x="122" y="60"/>
                </a:lnTo>
                <a:lnTo>
                  <a:pt x="128" y="64"/>
                </a:lnTo>
                <a:lnTo>
                  <a:pt x="128" y="66"/>
                </a:lnTo>
                <a:lnTo>
                  <a:pt x="122" y="66"/>
                </a:lnTo>
                <a:lnTo>
                  <a:pt x="112" y="60"/>
                </a:lnTo>
                <a:lnTo>
                  <a:pt x="116" y="60"/>
                </a:lnTo>
                <a:lnTo>
                  <a:pt x="122" y="6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7" name="Freeform 68"/>
          <p:cNvSpPr>
            <a:spLocks/>
          </p:cNvSpPr>
          <p:nvPr/>
        </p:nvSpPr>
        <p:spPr bwMode="auto">
          <a:xfrm>
            <a:off x="3331375" y="3328123"/>
            <a:ext cx="17585" cy="9525"/>
          </a:xfrm>
          <a:custGeom>
            <a:avLst/>
            <a:gdLst>
              <a:gd name="T0" fmla="*/ 29032200 w 10"/>
              <a:gd name="T1" fmla="*/ 15120938 h 6"/>
              <a:gd name="T2" fmla="*/ 29032200 w 10"/>
              <a:gd name="T3" fmla="*/ 15120938 h 6"/>
              <a:gd name="T4" fmla="*/ 36290250 w 10"/>
              <a:gd name="T5" fmla="*/ 10080625 h 6"/>
              <a:gd name="T6" fmla="*/ 36290250 w 10"/>
              <a:gd name="T7" fmla="*/ 5040313 h 6"/>
              <a:gd name="T8" fmla="*/ 21774150 w 10"/>
              <a:gd name="T9" fmla="*/ 0 h 6"/>
              <a:gd name="T10" fmla="*/ 21774150 w 10"/>
              <a:gd name="T11" fmla="*/ 0 h 6"/>
              <a:gd name="T12" fmla="*/ 14516100 w 10"/>
              <a:gd name="T13" fmla="*/ 5040313 h 6"/>
              <a:gd name="T14" fmla="*/ 7258050 w 10"/>
              <a:gd name="T15" fmla="*/ 5040313 h 6"/>
              <a:gd name="T16" fmla="*/ 7258050 w 10"/>
              <a:gd name="T17" fmla="*/ 5040313 h 6"/>
              <a:gd name="T18" fmla="*/ 0 w 10"/>
              <a:gd name="T19" fmla="*/ 10080625 h 6"/>
              <a:gd name="T20" fmla="*/ 7258050 w 10"/>
              <a:gd name="T21" fmla="*/ 10080625 h 6"/>
              <a:gd name="T22" fmla="*/ 29032200 w 10"/>
              <a:gd name="T23" fmla="*/ 15120938 h 6"/>
              <a:gd name="T24" fmla="*/ 29032200 w 10"/>
              <a:gd name="T25" fmla="*/ 15120938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8" y="6"/>
                </a:moveTo>
                <a:lnTo>
                  <a:pt x="8" y="6"/>
                </a:lnTo>
                <a:lnTo>
                  <a:pt x="10" y="4"/>
                </a:lnTo>
                <a:lnTo>
                  <a:pt x="10" y="2"/>
                </a:lnTo>
                <a:lnTo>
                  <a:pt x="6" y="0"/>
                </a:lnTo>
                <a:lnTo>
                  <a:pt x="4" y="2"/>
                </a:lnTo>
                <a:lnTo>
                  <a:pt x="2" y="2"/>
                </a:lnTo>
                <a:lnTo>
                  <a:pt x="0" y="4"/>
                </a:lnTo>
                <a:lnTo>
                  <a:pt x="2" y="4"/>
                </a:lnTo>
                <a:lnTo>
                  <a:pt x="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8" name="Freeform 69"/>
          <p:cNvSpPr>
            <a:spLocks/>
          </p:cNvSpPr>
          <p:nvPr/>
        </p:nvSpPr>
        <p:spPr bwMode="auto">
          <a:xfrm>
            <a:off x="3277154" y="3442423"/>
            <a:ext cx="8792" cy="11113"/>
          </a:xfrm>
          <a:custGeom>
            <a:avLst/>
            <a:gdLst>
              <a:gd name="T0" fmla="*/ 11341894 w 4"/>
              <a:gd name="T1" fmla="*/ 15437346 h 8"/>
              <a:gd name="T2" fmla="*/ 11341894 w 4"/>
              <a:gd name="T3" fmla="*/ 15437346 h 8"/>
              <a:gd name="T4" fmla="*/ 11341894 w 4"/>
              <a:gd name="T5" fmla="*/ 7719368 h 8"/>
              <a:gd name="T6" fmla="*/ 22681406 w 4"/>
              <a:gd name="T7" fmla="*/ 0 h 8"/>
              <a:gd name="T8" fmla="*/ 22681406 w 4"/>
              <a:gd name="T9" fmla="*/ 0 h 8"/>
              <a:gd name="T10" fmla="*/ 11341894 w 4"/>
              <a:gd name="T11" fmla="*/ 3858989 h 8"/>
              <a:gd name="T12" fmla="*/ 0 w 4"/>
              <a:gd name="T13" fmla="*/ 7719368 h 8"/>
              <a:gd name="T14" fmla="*/ 0 w 4"/>
              <a:gd name="T15" fmla="*/ 15437346 h 8"/>
              <a:gd name="T16" fmla="*/ 11341894 w 4"/>
              <a:gd name="T17" fmla="*/ 15437346 h 8"/>
              <a:gd name="T18" fmla="*/ 11341894 w 4"/>
              <a:gd name="T19" fmla="*/ 154373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8">
                <a:moveTo>
                  <a:pt x="2" y="8"/>
                </a:moveTo>
                <a:lnTo>
                  <a:pt x="2" y="8"/>
                </a:lnTo>
                <a:lnTo>
                  <a:pt x="2" y="4"/>
                </a:lnTo>
                <a:lnTo>
                  <a:pt x="4" y="0"/>
                </a:lnTo>
                <a:lnTo>
                  <a:pt x="2" y="2"/>
                </a:lnTo>
                <a:lnTo>
                  <a:pt x="0" y="4"/>
                </a:lnTo>
                <a:lnTo>
                  <a:pt x="0" y="8"/>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89" name="Freeform 70"/>
          <p:cNvSpPr>
            <a:spLocks/>
          </p:cNvSpPr>
          <p:nvPr/>
        </p:nvSpPr>
        <p:spPr bwMode="auto">
          <a:xfrm>
            <a:off x="1383879" y="3110632"/>
            <a:ext cx="10257" cy="17462"/>
          </a:xfrm>
          <a:custGeom>
            <a:avLst/>
            <a:gdLst>
              <a:gd name="T0" fmla="*/ 13719616 w 6"/>
              <a:gd name="T1" fmla="*/ 30492144 h 10"/>
              <a:gd name="T2" fmla="*/ 13719616 w 6"/>
              <a:gd name="T3" fmla="*/ 18294937 h 10"/>
              <a:gd name="T4" fmla="*/ 13719616 w 6"/>
              <a:gd name="T5" fmla="*/ 18294937 h 10"/>
              <a:gd name="T6" fmla="*/ 20579424 w 6"/>
              <a:gd name="T7" fmla="*/ 12197207 h 10"/>
              <a:gd name="T8" fmla="*/ 20579424 w 6"/>
              <a:gd name="T9" fmla="*/ 0 h 10"/>
              <a:gd name="T10" fmla="*/ 20579424 w 6"/>
              <a:gd name="T11" fmla="*/ 0 h 10"/>
              <a:gd name="T12" fmla="*/ 6859808 w 6"/>
              <a:gd name="T13" fmla="*/ 24394414 h 10"/>
              <a:gd name="T14" fmla="*/ 0 w 6"/>
              <a:gd name="T15" fmla="*/ 30492144 h 10"/>
              <a:gd name="T16" fmla="*/ 13719616 w 6"/>
              <a:gd name="T17" fmla="*/ 30492144 h 10"/>
              <a:gd name="T18" fmla="*/ 13719616 w 6"/>
              <a:gd name="T19" fmla="*/ 3049214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10">
                <a:moveTo>
                  <a:pt x="4" y="10"/>
                </a:moveTo>
                <a:lnTo>
                  <a:pt x="4" y="6"/>
                </a:lnTo>
                <a:lnTo>
                  <a:pt x="6" y="4"/>
                </a:lnTo>
                <a:lnTo>
                  <a:pt x="6" y="0"/>
                </a:lnTo>
                <a:lnTo>
                  <a:pt x="2" y="8"/>
                </a:lnTo>
                <a:lnTo>
                  <a:pt x="0" y="10"/>
                </a:lnTo>
                <a:lnTo>
                  <a:pt x="4"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0" name="Freeform 71"/>
          <p:cNvSpPr>
            <a:spLocks/>
          </p:cNvSpPr>
          <p:nvPr/>
        </p:nvSpPr>
        <p:spPr bwMode="auto">
          <a:xfrm>
            <a:off x="2654368" y="2145436"/>
            <a:ext cx="49823" cy="26987"/>
          </a:xfrm>
          <a:custGeom>
            <a:avLst/>
            <a:gdLst>
              <a:gd name="T0" fmla="*/ 37159860 w 28"/>
              <a:gd name="T1" fmla="*/ 39829439 h 16"/>
              <a:gd name="T2" fmla="*/ 37159860 w 28"/>
              <a:gd name="T3" fmla="*/ 39829439 h 16"/>
              <a:gd name="T4" fmla="*/ 52024189 w 28"/>
              <a:gd name="T5" fmla="*/ 39829439 h 16"/>
              <a:gd name="T6" fmla="*/ 74319720 w 28"/>
              <a:gd name="T7" fmla="*/ 45518636 h 16"/>
              <a:gd name="T8" fmla="*/ 74319720 w 28"/>
              <a:gd name="T9" fmla="*/ 45518636 h 16"/>
              <a:gd name="T10" fmla="*/ 89182121 w 28"/>
              <a:gd name="T11" fmla="*/ 39829439 h 16"/>
              <a:gd name="T12" fmla="*/ 96615250 w 28"/>
              <a:gd name="T13" fmla="*/ 34138555 h 16"/>
              <a:gd name="T14" fmla="*/ 104046451 w 28"/>
              <a:gd name="T15" fmla="*/ 17069278 h 16"/>
              <a:gd name="T16" fmla="*/ 89182121 w 28"/>
              <a:gd name="T17" fmla="*/ 5689197 h 16"/>
              <a:gd name="T18" fmla="*/ 74319720 w 28"/>
              <a:gd name="T19" fmla="*/ 0 h 16"/>
              <a:gd name="T20" fmla="*/ 59455390 w 28"/>
              <a:gd name="T21" fmla="*/ 0 h 16"/>
              <a:gd name="T22" fmla="*/ 59455390 w 28"/>
              <a:gd name="T23" fmla="*/ 0 h 16"/>
              <a:gd name="T24" fmla="*/ 37159860 w 28"/>
              <a:gd name="T25" fmla="*/ 5689197 h 16"/>
              <a:gd name="T26" fmla="*/ 22295530 w 28"/>
              <a:gd name="T27" fmla="*/ 17069278 h 16"/>
              <a:gd name="T28" fmla="*/ 22295530 w 28"/>
              <a:gd name="T29" fmla="*/ 17069278 h 16"/>
              <a:gd name="T30" fmla="*/ 0 w 28"/>
              <a:gd name="T31" fmla="*/ 17069278 h 16"/>
              <a:gd name="T32" fmla="*/ 0 w 28"/>
              <a:gd name="T33" fmla="*/ 17069278 h 16"/>
              <a:gd name="T34" fmla="*/ 7431201 w 28"/>
              <a:gd name="T35" fmla="*/ 22760161 h 16"/>
              <a:gd name="T36" fmla="*/ 7431201 w 28"/>
              <a:gd name="T37" fmla="*/ 28449358 h 16"/>
              <a:gd name="T38" fmla="*/ 14864329 w 28"/>
              <a:gd name="T39" fmla="*/ 34138555 h 16"/>
              <a:gd name="T40" fmla="*/ 37159860 w 28"/>
              <a:gd name="T41" fmla="*/ 39829439 h 16"/>
              <a:gd name="T42" fmla="*/ 37159860 w 28"/>
              <a:gd name="T43" fmla="*/ 39829439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16">
                <a:moveTo>
                  <a:pt x="10" y="14"/>
                </a:moveTo>
                <a:lnTo>
                  <a:pt x="10" y="14"/>
                </a:lnTo>
                <a:lnTo>
                  <a:pt x="14" y="14"/>
                </a:lnTo>
                <a:lnTo>
                  <a:pt x="20" y="16"/>
                </a:lnTo>
                <a:lnTo>
                  <a:pt x="24" y="14"/>
                </a:lnTo>
                <a:lnTo>
                  <a:pt x="26" y="12"/>
                </a:lnTo>
                <a:lnTo>
                  <a:pt x="28" y="6"/>
                </a:lnTo>
                <a:lnTo>
                  <a:pt x="24" y="2"/>
                </a:lnTo>
                <a:lnTo>
                  <a:pt x="20" y="0"/>
                </a:lnTo>
                <a:lnTo>
                  <a:pt x="16" y="0"/>
                </a:lnTo>
                <a:lnTo>
                  <a:pt x="10" y="2"/>
                </a:lnTo>
                <a:lnTo>
                  <a:pt x="6" y="6"/>
                </a:lnTo>
                <a:lnTo>
                  <a:pt x="0" y="6"/>
                </a:lnTo>
                <a:lnTo>
                  <a:pt x="2" y="8"/>
                </a:lnTo>
                <a:lnTo>
                  <a:pt x="2" y="10"/>
                </a:lnTo>
                <a:lnTo>
                  <a:pt x="4" y="12"/>
                </a:lnTo>
                <a:lnTo>
                  <a:pt x="10"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1" name="Freeform 72"/>
          <p:cNvSpPr>
            <a:spLocks/>
          </p:cNvSpPr>
          <p:nvPr/>
        </p:nvSpPr>
        <p:spPr bwMode="auto">
          <a:xfrm>
            <a:off x="2569373" y="2224811"/>
            <a:ext cx="11723" cy="7937"/>
          </a:xfrm>
          <a:custGeom>
            <a:avLst/>
            <a:gdLst>
              <a:gd name="T0" fmla="*/ 8959850 w 6"/>
              <a:gd name="T1" fmla="*/ 0 h 6"/>
              <a:gd name="T2" fmla="*/ 8959850 w 6"/>
              <a:gd name="T3" fmla="*/ 0 h 6"/>
              <a:gd name="T4" fmla="*/ 8959850 w 6"/>
              <a:gd name="T5" fmla="*/ 3500217 h 6"/>
              <a:gd name="T6" fmla="*/ 0 w 6"/>
              <a:gd name="T7" fmla="*/ 10499328 h 6"/>
              <a:gd name="T8" fmla="*/ 0 w 6"/>
              <a:gd name="T9" fmla="*/ 10499328 h 6"/>
              <a:gd name="T10" fmla="*/ 26881667 w 6"/>
              <a:gd name="T11" fmla="*/ 10499328 h 6"/>
              <a:gd name="T12" fmla="*/ 26881667 w 6"/>
              <a:gd name="T13" fmla="*/ 10499328 h 6"/>
              <a:gd name="T14" fmla="*/ 26881667 w 6"/>
              <a:gd name="T15" fmla="*/ 6999111 h 6"/>
              <a:gd name="T16" fmla="*/ 26881667 w 6"/>
              <a:gd name="T17" fmla="*/ 3500217 h 6"/>
              <a:gd name="T18" fmla="*/ 26881667 w 6"/>
              <a:gd name="T19" fmla="*/ 0 h 6"/>
              <a:gd name="T20" fmla="*/ 8959850 w 6"/>
              <a:gd name="T21" fmla="*/ 0 h 6"/>
              <a:gd name="T22" fmla="*/ 8959850 w 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2" y="0"/>
                </a:moveTo>
                <a:lnTo>
                  <a:pt x="2" y="0"/>
                </a:lnTo>
                <a:lnTo>
                  <a:pt x="2" y="2"/>
                </a:lnTo>
                <a:lnTo>
                  <a:pt x="0" y="6"/>
                </a:lnTo>
                <a:lnTo>
                  <a:pt x="6" y="6"/>
                </a:lnTo>
                <a:lnTo>
                  <a:pt x="6" y="4"/>
                </a:lnTo>
                <a:lnTo>
                  <a:pt x="6"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2" name="Freeform 73"/>
          <p:cNvSpPr>
            <a:spLocks/>
          </p:cNvSpPr>
          <p:nvPr/>
        </p:nvSpPr>
        <p:spPr bwMode="auto">
          <a:xfrm>
            <a:off x="2600147" y="2156548"/>
            <a:ext cx="49823" cy="15875"/>
          </a:xfrm>
          <a:custGeom>
            <a:avLst/>
            <a:gdLst>
              <a:gd name="T0" fmla="*/ 59455390 w 28"/>
              <a:gd name="T1" fmla="*/ 15120938 h 10"/>
              <a:gd name="T2" fmla="*/ 59455390 w 28"/>
              <a:gd name="T3" fmla="*/ 15120938 h 10"/>
              <a:gd name="T4" fmla="*/ 81750921 w 28"/>
              <a:gd name="T5" fmla="*/ 25201563 h 10"/>
              <a:gd name="T6" fmla="*/ 81750921 w 28"/>
              <a:gd name="T7" fmla="*/ 25201563 h 10"/>
              <a:gd name="T8" fmla="*/ 104046451 w 28"/>
              <a:gd name="T9" fmla="*/ 15120938 h 10"/>
              <a:gd name="T10" fmla="*/ 104046451 w 28"/>
              <a:gd name="T11" fmla="*/ 15120938 h 10"/>
              <a:gd name="T12" fmla="*/ 104046451 w 28"/>
              <a:gd name="T13" fmla="*/ 5040313 h 10"/>
              <a:gd name="T14" fmla="*/ 96615250 w 28"/>
              <a:gd name="T15" fmla="*/ 0 h 10"/>
              <a:gd name="T16" fmla="*/ 96615250 w 28"/>
              <a:gd name="T17" fmla="*/ 0 h 10"/>
              <a:gd name="T18" fmla="*/ 14864329 w 28"/>
              <a:gd name="T19" fmla="*/ 0 h 10"/>
              <a:gd name="T20" fmla="*/ 14864329 w 28"/>
              <a:gd name="T21" fmla="*/ 0 h 10"/>
              <a:gd name="T22" fmla="*/ 0 w 28"/>
              <a:gd name="T23" fmla="*/ 20161250 h 10"/>
              <a:gd name="T24" fmla="*/ 0 w 28"/>
              <a:gd name="T25" fmla="*/ 20161250 h 10"/>
              <a:gd name="T26" fmla="*/ 59455390 w 28"/>
              <a:gd name="T27" fmla="*/ 15120938 h 10"/>
              <a:gd name="T28" fmla="*/ 59455390 w 28"/>
              <a:gd name="T29" fmla="*/ 15120938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10">
                <a:moveTo>
                  <a:pt x="16" y="6"/>
                </a:moveTo>
                <a:lnTo>
                  <a:pt x="16" y="6"/>
                </a:lnTo>
                <a:lnTo>
                  <a:pt x="22" y="10"/>
                </a:lnTo>
                <a:lnTo>
                  <a:pt x="28" y="6"/>
                </a:lnTo>
                <a:lnTo>
                  <a:pt x="28" y="2"/>
                </a:lnTo>
                <a:lnTo>
                  <a:pt x="26" y="0"/>
                </a:lnTo>
                <a:lnTo>
                  <a:pt x="4" y="0"/>
                </a:lnTo>
                <a:lnTo>
                  <a:pt x="0" y="8"/>
                </a:lnTo>
                <a:lnTo>
                  <a:pt x="16"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3" name="Freeform 74"/>
          <p:cNvSpPr>
            <a:spLocks/>
          </p:cNvSpPr>
          <p:nvPr/>
        </p:nvSpPr>
        <p:spPr bwMode="auto">
          <a:xfrm>
            <a:off x="2563513" y="2169244"/>
            <a:ext cx="27843" cy="25400"/>
          </a:xfrm>
          <a:custGeom>
            <a:avLst/>
            <a:gdLst>
              <a:gd name="T0" fmla="*/ 14216199 w 16"/>
              <a:gd name="T1" fmla="*/ 46082857 h 14"/>
              <a:gd name="T2" fmla="*/ 14216199 w 16"/>
              <a:gd name="T3" fmla="*/ 46082857 h 14"/>
              <a:gd name="T4" fmla="*/ 42646712 w 16"/>
              <a:gd name="T5" fmla="*/ 46082857 h 14"/>
              <a:gd name="T6" fmla="*/ 42646712 w 16"/>
              <a:gd name="T7" fmla="*/ 46082857 h 14"/>
              <a:gd name="T8" fmla="*/ 56862911 w 16"/>
              <a:gd name="T9" fmla="*/ 19750314 h 14"/>
              <a:gd name="T10" fmla="*/ 56862911 w 16"/>
              <a:gd name="T11" fmla="*/ 19750314 h 14"/>
              <a:gd name="T12" fmla="*/ 28432398 w 16"/>
              <a:gd name="T13" fmla="*/ 0 h 14"/>
              <a:gd name="T14" fmla="*/ 28432398 w 16"/>
              <a:gd name="T15" fmla="*/ 0 h 14"/>
              <a:gd name="T16" fmla="*/ 0 w 16"/>
              <a:gd name="T17" fmla="*/ 6584043 h 14"/>
              <a:gd name="T18" fmla="*/ 0 w 16"/>
              <a:gd name="T19" fmla="*/ 6584043 h 14"/>
              <a:gd name="T20" fmla="*/ 0 w 16"/>
              <a:gd name="T21" fmla="*/ 32916586 h 14"/>
              <a:gd name="T22" fmla="*/ 0 w 16"/>
              <a:gd name="T23" fmla="*/ 32916586 h 14"/>
              <a:gd name="T24" fmla="*/ 14216199 w 16"/>
              <a:gd name="T25" fmla="*/ 39498814 h 14"/>
              <a:gd name="T26" fmla="*/ 14216199 w 16"/>
              <a:gd name="T27" fmla="*/ 46082857 h 14"/>
              <a:gd name="T28" fmla="*/ 14216199 w 16"/>
              <a:gd name="T29" fmla="*/ 4608285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4">
                <a:moveTo>
                  <a:pt x="4" y="14"/>
                </a:moveTo>
                <a:lnTo>
                  <a:pt x="4" y="14"/>
                </a:lnTo>
                <a:lnTo>
                  <a:pt x="12" y="14"/>
                </a:lnTo>
                <a:lnTo>
                  <a:pt x="16" y="6"/>
                </a:lnTo>
                <a:lnTo>
                  <a:pt x="8" y="0"/>
                </a:lnTo>
                <a:lnTo>
                  <a:pt x="0" y="2"/>
                </a:lnTo>
                <a:lnTo>
                  <a:pt x="0" y="10"/>
                </a:lnTo>
                <a:lnTo>
                  <a:pt x="4" y="12"/>
                </a:lnTo>
                <a:lnTo>
                  <a:pt x="4"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4" name="Freeform 75"/>
          <p:cNvSpPr>
            <a:spLocks/>
          </p:cNvSpPr>
          <p:nvPr/>
        </p:nvSpPr>
        <p:spPr bwMode="auto">
          <a:xfrm>
            <a:off x="2610402" y="2172423"/>
            <a:ext cx="77667" cy="53975"/>
          </a:xfrm>
          <a:custGeom>
            <a:avLst/>
            <a:gdLst>
              <a:gd name="T0" fmla="*/ 146264352 w 44"/>
              <a:gd name="T1" fmla="*/ 34140874 h 32"/>
              <a:gd name="T2" fmla="*/ 146264352 w 44"/>
              <a:gd name="T3" fmla="*/ 34140874 h 32"/>
              <a:gd name="T4" fmla="*/ 153578621 w 44"/>
              <a:gd name="T5" fmla="*/ 34140874 h 32"/>
              <a:gd name="T6" fmla="*/ 160890978 w 44"/>
              <a:gd name="T7" fmla="*/ 28449885 h 32"/>
              <a:gd name="T8" fmla="*/ 160890978 w 44"/>
              <a:gd name="T9" fmla="*/ 17069594 h 32"/>
              <a:gd name="T10" fmla="*/ 138951995 w 44"/>
              <a:gd name="T11" fmla="*/ 5689302 h 32"/>
              <a:gd name="T12" fmla="*/ 117011099 w 44"/>
              <a:gd name="T13" fmla="*/ 0 h 32"/>
              <a:gd name="T14" fmla="*/ 109698742 w 44"/>
              <a:gd name="T15" fmla="*/ 11380291 h 32"/>
              <a:gd name="T16" fmla="*/ 109698742 w 44"/>
              <a:gd name="T17" fmla="*/ 11380291 h 32"/>
              <a:gd name="T18" fmla="*/ 102384473 w 44"/>
              <a:gd name="T19" fmla="*/ 11380291 h 32"/>
              <a:gd name="T20" fmla="*/ 80445489 w 44"/>
              <a:gd name="T21" fmla="*/ 5689302 h 32"/>
              <a:gd name="T22" fmla="*/ 80445489 w 44"/>
              <a:gd name="T23" fmla="*/ 5689302 h 32"/>
              <a:gd name="T24" fmla="*/ 65818863 w 44"/>
              <a:gd name="T25" fmla="*/ 11380291 h 32"/>
              <a:gd name="T26" fmla="*/ 51192236 w 44"/>
              <a:gd name="T27" fmla="*/ 22760583 h 32"/>
              <a:gd name="T28" fmla="*/ 36565610 w 44"/>
              <a:gd name="T29" fmla="*/ 28449885 h 32"/>
              <a:gd name="T30" fmla="*/ 21938984 w 44"/>
              <a:gd name="T31" fmla="*/ 34140874 h 32"/>
              <a:gd name="T32" fmla="*/ 21938984 w 44"/>
              <a:gd name="T33" fmla="*/ 34140874 h 32"/>
              <a:gd name="T34" fmla="*/ 7312357 w 44"/>
              <a:gd name="T35" fmla="*/ 34140874 h 32"/>
              <a:gd name="T36" fmla="*/ 0 w 44"/>
              <a:gd name="T37" fmla="*/ 28449885 h 32"/>
              <a:gd name="T38" fmla="*/ 0 w 44"/>
              <a:gd name="T39" fmla="*/ 28449885 h 32"/>
              <a:gd name="T40" fmla="*/ 0 w 44"/>
              <a:gd name="T41" fmla="*/ 79660353 h 32"/>
              <a:gd name="T42" fmla="*/ 36565610 w 44"/>
              <a:gd name="T43" fmla="*/ 91040645 h 32"/>
              <a:gd name="T44" fmla="*/ 36565610 w 44"/>
              <a:gd name="T45" fmla="*/ 91040645 h 32"/>
              <a:gd name="T46" fmla="*/ 80445489 w 44"/>
              <a:gd name="T47" fmla="*/ 85351342 h 32"/>
              <a:gd name="T48" fmla="*/ 117011099 w 44"/>
              <a:gd name="T49" fmla="*/ 79660353 h 32"/>
              <a:gd name="T50" fmla="*/ 117011099 w 44"/>
              <a:gd name="T51" fmla="*/ 79660353 h 32"/>
              <a:gd name="T52" fmla="*/ 131637725 w 44"/>
              <a:gd name="T53" fmla="*/ 68280062 h 32"/>
              <a:gd name="T54" fmla="*/ 138951995 w 44"/>
              <a:gd name="T55" fmla="*/ 51210468 h 32"/>
              <a:gd name="T56" fmla="*/ 138951995 w 44"/>
              <a:gd name="T57" fmla="*/ 51210468 h 32"/>
              <a:gd name="T58" fmla="*/ 124325368 w 44"/>
              <a:gd name="T59" fmla="*/ 45521166 h 32"/>
              <a:gd name="T60" fmla="*/ 117011099 w 44"/>
              <a:gd name="T61" fmla="*/ 34140874 h 32"/>
              <a:gd name="T62" fmla="*/ 117011099 w 44"/>
              <a:gd name="T63" fmla="*/ 34140874 h 32"/>
              <a:gd name="T64" fmla="*/ 131637725 w 44"/>
              <a:gd name="T65" fmla="*/ 34140874 h 32"/>
              <a:gd name="T66" fmla="*/ 146264352 w 44"/>
              <a:gd name="T67" fmla="*/ 34140874 h 32"/>
              <a:gd name="T68" fmla="*/ 146264352 w 44"/>
              <a:gd name="T69" fmla="*/ 34140874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 h="32">
                <a:moveTo>
                  <a:pt x="40" y="12"/>
                </a:moveTo>
                <a:lnTo>
                  <a:pt x="40" y="12"/>
                </a:lnTo>
                <a:lnTo>
                  <a:pt x="42" y="12"/>
                </a:lnTo>
                <a:lnTo>
                  <a:pt x="44" y="10"/>
                </a:lnTo>
                <a:lnTo>
                  <a:pt x="44" y="6"/>
                </a:lnTo>
                <a:lnTo>
                  <a:pt x="38" y="2"/>
                </a:lnTo>
                <a:lnTo>
                  <a:pt x="32" y="0"/>
                </a:lnTo>
                <a:lnTo>
                  <a:pt x="30" y="4"/>
                </a:lnTo>
                <a:lnTo>
                  <a:pt x="28" y="4"/>
                </a:lnTo>
                <a:lnTo>
                  <a:pt x="22" y="2"/>
                </a:lnTo>
                <a:lnTo>
                  <a:pt x="18" y="4"/>
                </a:lnTo>
                <a:lnTo>
                  <a:pt x="14" y="8"/>
                </a:lnTo>
                <a:lnTo>
                  <a:pt x="10" y="10"/>
                </a:lnTo>
                <a:lnTo>
                  <a:pt x="6" y="12"/>
                </a:lnTo>
                <a:lnTo>
                  <a:pt x="2" y="12"/>
                </a:lnTo>
                <a:lnTo>
                  <a:pt x="0" y="10"/>
                </a:lnTo>
                <a:lnTo>
                  <a:pt x="0" y="28"/>
                </a:lnTo>
                <a:lnTo>
                  <a:pt x="10" y="32"/>
                </a:lnTo>
                <a:lnTo>
                  <a:pt x="22" y="30"/>
                </a:lnTo>
                <a:lnTo>
                  <a:pt x="32" y="28"/>
                </a:lnTo>
                <a:lnTo>
                  <a:pt x="36" y="24"/>
                </a:lnTo>
                <a:lnTo>
                  <a:pt x="38" y="18"/>
                </a:lnTo>
                <a:lnTo>
                  <a:pt x="34" y="16"/>
                </a:lnTo>
                <a:lnTo>
                  <a:pt x="32" y="12"/>
                </a:lnTo>
                <a:lnTo>
                  <a:pt x="36" y="12"/>
                </a:lnTo>
                <a:lnTo>
                  <a:pt x="40"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5" name="Freeform 76"/>
          <p:cNvSpPr>
            <a:spLocks/>
          </p:cNvSpPr>
          <p:nvPr/>
        </p:nvSpPr>
        <p:spPr bwMode="auto">
          <a:xfrm>
            <a:off x="2792113" y="2183536"/>
            <a:ext cx="13189" cy="26987"/>
          </a:xfrm>
          <a:custGeom>
            <a:avLst/>
            <a:gdLst>
              <a:gd name="T0" fmla="*/ 12759184 w 8"/>
              <a:gd name="T1" fmla="*/ 0 h 16"/>
              <a:gd name="T2" fmla="*/ 0 w 8"/>
              <a:gd name="T3" fmla="*/ 0 h 16"/>
              <a:gd name="T4" fmla="*/ 0 w 8"/>
              <a:gd name="T5" fmla="*/ 0 h 16"/>
              <a:gd name="T6" fmla="*/ 12759184 w 8"/>
              <a:gd name="T7" fmla="*/ 45518636 h 16"/>
              <a:gd name="T8" fmla="*/ 25518368 w 8"/>
              <a:gd name="T9" fmla="*/ 45518636 h 16"/>
              <a:gd name="T10" fmla="*/ 25518368 w 8"/>
              <a:gd name="T11" fmla="*/ 45518636 h 16"/>
              <a:gd name="T12" fmla="*/ 25518368 w 8"/>
              <a:gd name="T13" fmla="*/ 22760161 h 16"/>
              <a:gd name="T14" fmla="*/ 25518368 w 8"/>
              <a:gd name="T15" fmla="*/ 22760161 h 16"/>
              <a:gd name="T16" fmla="*/ 12759184 w 8"/>
              <a:gd name="T17" fmla="*/ 0 h 16"/>
              <a:gd name="T18" fmla="*/ 12759184 w 8"/>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6">
                <a:moveTo>
                  <a:pt x="4" y="0"/>
                </a:moveTo>
                <a:lnTo>
                  <a:pt x="0" y="0"/>
                </a:lnTo>
                <a:lnTo>
                  <a:pt x="4" y="16"/>
                </a:lnTo>
                <a:lnTo>
                  <a:pt x="8" y="16"/>
                </a:lnTo>
                <a:lnTo>
                  <a:pt x="8" y="8"/>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6" name="Freeform 77"/>
          <p:cNvSpPr>
            <a:spLocks/>
          </p:cNvSpPr>
          <p:nvPr/>
        </p:nvSpPr>
        <p:spPr bwMode="auto">
          <a:xfrm>
            <a:off x="2860986" y="2183536"/>
            <a:ext cx="21980" cy="15875"/>
          </a:xfrm>
          <a:custGeom>
            <a:avLst/>
            <a:gdLst>
              <a:gd name="T0" fmla="*/ 31501292 w 12"/>
              <a:gd name="T1" fmla="*/ 25201563 h 10"/>
              <a:gd name="T2" fmla="*/ 31501292 w 12"/>
              <a:gd name="T3" fmla="*/ 20161250 h 10"/>
              <a:gd name="T4" fmla="*/ 31501292 w 12"/>
              <a:gd name="T5" fmla="*/ 20161250 h 10"/>
              <a:gd name="T6" fmla="*/ 39375126 w 12"/>
              <a:gd name="T7" fmla="*/ 25201563 h 10"/>
              <a:gd name="T8" fmla="*/ 39375126 w 12"/>
              <a:gd name="T9" fmla="*/ 20161250 h 10"/>
              <a:gd name="T10" fmla="*/ 47250945 w 12"/>
              <a:gd name="T11" fmla="*/ 10080625 h 10"/>
              <a:gd name="T12" fmla="*/ 47250945 w 12"/>
              <a:gd name="T13" fmla="*/ 10080625 h 10"/>
              <a:gd name="T14" fmla="*/ 15749654 w 12"/>
              <a:gd name="T15" fmla="*/ 0 h 10"/>
              <a:gd name="T16" fmla="*/ 15749654 w 12"/>
              <a:gd name="T17" fmla="*/ 0 h 10"/>
              <a:gd name="T18" fmla="*/ 0 w 12"/>
              <a:gd name="T19" fmla="*/ 15120938 h 10"/>
              <a:gd name="T20" fmla="*/ 7875819 w 12"/>
              <a:gd name="T21" fmla="*/ 15120938 h 10"/>
              <a:gd name="T22" fmla="*/ 7875819 w 12"/>
              <a:gd name="T23" fmla="*/ 15120938 h 10"/>
              <a:gd name="T24" fmla="*/ 31501292 w 12"/>
              <a:gd name="T25" fmla="*/ 25201563 h 10"/>
              <a:gd name="T26" fmla="*/ 31501292 w 12"/>
              <a:gd name="T27" fmla="*/ 25201563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0">
                <a:moveTo>
                  <a:pt x="8" y="10"/>
                </a:moveTo>
                <a:lnTo>
                  <a:pt x="8" y="8"/>
                </a:lnTo>
                <a:lnTo>
                  <a:pt x="10" y="10"/>
                </a:lnTo>
                <a:lnTo>
                  <a:pt x="10" y="8"/>
                </a:lnTo>
                <a:lnTo>
                  <a:pt x="12" y="4"/>
                </a:lnTo>
                <a:lnTo>
                  <a:pt x="4" y="0"/>
                </a:lnTo>
                <a:lnTo>
                  <a:pt x="0" y="6"/>
                </a:lnTo>
                <a:lnTo>
                  <a:pt x="2" y="6"/>
                </a:lnTo>
                <a:lnTo>
                  <a:pt x="8"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7" name="Freeform 78"/>
          <p:cNvSpPr>
            <a:spLocks/>
          </p:cNvSpPr>
          <p:nvPr/>
        </p:nvSpPr>
        <p:spPr bwMode="auto">
          <a:xfrm>
            <a:off x="2811163" y="2226398"/>
            <a:ext cx="46892" cy="60325"/>
          </a:xfrm>
          <a:custGeom>
            <a:avLst/>
            <a:gdLst>
              <a:gd name="T0" fmla="*/ 92165714 w 28"/>
              <a:gd name="T1" fmla="*/ 73006656 h 36"/>
              <a:gd name="T2" fmla="*/ 92165714 w 28"/>
              <a:gd name="T3" fmla="*/ 73006656 h 36"/>
              <a:gd name="T4" fmla="*/ 85581671 w 28"/>
              <a:gd name="T5" fmla="*/ 67391403 h 36"/>
              <a:gd name="T6" fmla="*/ 85581671 w 28"/>
              <a:gd name="T7" fmla="*/ 67391403 h 36"/>
              <a:gd name="T8" fmla="*/ 92165714 w 28"/>
              <a:gd name="T9" fmla="*/ 56159224 h 36"/>
              <a:gd name="T10" fmla="*/ 85581671 w 28"/>
              <a:gd name="T11" fmla="*/ 44927044 h 36"/>
              <a:gd name="T12" fmla="*/ 85581671 w 28"/>
              <a:gd name="T13" fmla="*/ 44927044 h 36"/>
              <a:gd name="T14" fmla="*/ 65833171 w 28"/>
              <a:gd name="T15" fmla="*/ 44927044 h 36"/>
              <a:gd name="T16" fmla="*/ 65833171 w 28"/>
              <a:gd name="T17" fmla="*/ 44927044 h 36"/>
              <a:gd name="T18" fmla="*/ 65833171 w 28"/>
              <a:gd name="T19" fmla="*/ 22464360 h 36"/>
              <a:gd name="T20" fmla="*/ 65833171 w 28"/>
              <a:gd name="T21" fmla="*/ 22464360 h 36"/>
              <a:gd name="T22" fmla="*/ 39498814 w 28"/>
              <a:gd name="T23" fmla="*/ 22464360 h 36"/>
              <a:gd name="T24" fmla="*/ 32916586 w 28"/>
              <a:gd name="T25" fmla="*/ 22464360 h 36"/>
              <a:gd name="T26" fmla="*/ 32916586 w 28"/>
              <a:gd name="T27" fmla="*/ 22464360 h 36"/>
              <a:gd name="T28" fmla="*/ 39498814 w 28"/>
              <a:gd name="T29" fmla="*/ 5615252 h 36"/>
              <a:gd name="T30" fmla="*/ 39498814 w 28"/>
              <a:gd name="T31" fmla="*/ 5615252 h 36"/>
              <a:gd name="T32" fmla="*/ 26332543 w 28"/>
              <a:gd name="T33" fmla="*/ 0 h 36"/>
              <a:gd name="T34" fmla="*/ 6584043 w 28"/>
              <a:gd name="T35" fmla="*/ 0 h 36"/>
              <a:gd name="T36" fmla="*/ 6584043 w 28"/>
              <a:gd name="T37" fmla="*/ 0 h 36"/>
              <a:gd name="T38" fmla="*/ 0 w 28"/>
              <a:gd name="T39" fmla="*/ 11232180 h 36"/>
              <a:gd name="T40" fmla="*/ 0 w 28"/>
              <a:gd name="T41" fmla="*/ 22464360 h 36"/>
              <a:gd name="T42" fmla="*/ 6584043 w 28"/>
              <a:gd name="T43" fmla="*/ 28079612 h 36"/>
              <a:gd name="T44" fmla="*/ 6584043 w 28"/>
              <a:gd name="T45" fmla="*/ 28079612 h 36"/>
              <a:gd name="T46" fmla="*/ 6584043 w 28"/>
              <a:gd name="T47" fmla="*/ 28079612 h 36"/>
              <a:gd name="T48" fmla="*/ 6584043 w 28"/>
              <a:gd name="T49" fmla="*/ 33694864 h 36"/>
              <a:gd name="T50" fmla="*/ 0 w 28"/>
              <a:gd name="T51" fmla="*/ 39311792 h 36"/>
              <a:gd name="T52" fmla="*/ 0 w 28"/>
              <a:gd name="T53" fmla="*/ 50543972 h 36"/>
              <a:gd name="T54" fmla="*/ 0 w 28"/>
              <a:gd name="T55" fmla="*/ 50543972 h 36"/>
              <a:gd name="T56" fmla="*/ 32916586 w 28"/>
              <a:gd name="T57" fmla="*/ 44927044 h 36"/>
              <a:gd name="T58" fmla="*/ 32916586 w 28"/>
              <a:gd name="T59" fmla="*/ 44927044 h 36"/>
              <a:gd name="T60" fmla="*/ 46082857 w 28"/>
              <a:gd name="T61" fmla="*/ 50543972 h 36"/>
              <a:gd name="T62" fmla="*/ 52666900 w 28"/>
              <a:gd name="T63" fmla="*/ 50543972 h 36"/>
              <a:gd name="T64" fmla="*/ 52666900 w 28"/>
              <a:gd name="T65" fmla="*/ 50543972 h 36"/>
              <a:gd name="T66" fmla="*/ 52666900 w 28"/>
              <a:gd name="T67" fmla="*/ 50543972 h 36"/>
              <a:gd name="T68" fmla="*/ 19750314 w 28"/>
              <a:gd name="T69" fmla="*/ 61774476 h 36"/>
              <a:gd name="T70" fmla="*/ 19750314 w 28"/>
              <a:gd name="T71" fmla="*/ 61774476 h 36"/>
              <a:gd name="T72" fmla="*/ 13166271 w 28"/>
              <a:gd name="T73" fmla="*/ 73006656 h 36"/>
              <a:gd name="T74" fmla="*/ 26332543 w 28"/>
              <a:gd name="T75" fmla="*/ 73006656 h 36"/>
              <a:gd name="T76" fmla="*/ 39498814 w 28"/>
              <a:gd name="T77" fmla="*/ 67391403 h 36"/>
              <a:gd name="T78" fmla="*/ 32916586 w 28"/>
              <a:gd name="T79" fmla="*/ 73006656 h 36"/>
              <a:gd name="T80" fmla="*/ 32916586 w 28"/>
              <a:gd name="T81" fmla="*/ 84238835 h 36"/>
              <a:gd name="T82" fmla="*/ 32916586 w 28"/>
              <a:gd name="T83" fmla="*/ 84238835 h 36"/>
              <a:gd name="T84" fmla="*/ 19750314 w 28"/>
              <a:gd name="T85" fmla="*/ 95471015 h 36"/>
              <a:gd name="T86" fmla="*/ 19750314 w 28"/>
              <a:gd name="T87" fmla="*/ 101086267 h 36"/>
              <a:gd name="T88" fmla="*/ 26332543 w 28"/>
              <a:gd name="T89" fmla="*/ 101086267 h 36"/>
              <a:gd name="T90" fmla="*/ 26332543 w 28"/>
              <a:gd name="T91" fmla="*/ 101086267 h 36"/>
              <a:gd name="T92" fmla="*/ 46082857 w 28"/>
              <a:gd name="T93" fmla="*/ 101086267 h 36"/>
              <a:gd name="T94" fmla="*/ 59249129 w 28"/>
              <a:gd name="T95" fmla="*/ 95471015 h 36"/>
              <a:gd name="T96" fmla="*/ 92165714 w 28"/>
              <a:gd name="T97" fmla="*/ 73006656 h 36"/>
              <a:gd name="T98" fmla="*/ 92165714 w 28"/>
              <a:gd name="T99" fmla="*/ 73006656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 h="36">
                <a:moveTo>
                  <a:pt x="28" y="26"/>
                </a:moveTo>
                <a:lnTo>
                  <a:pt x="28" y="26"/>
                </a:lnTo>
                <a:lnTo>
                  <a:pt x="26" y="24"/>
                </a:lnTo>
                <a:lnTo>
                  <a:pt x="28" y="20"/>
                </a:lnTo>
                <a:lnTo>
                  <a:pt x="26" y="16"/>
                </a:lnTo>
                <a:lnTo>
                  <a:pt x="20" y="16"/>
                </a:lnTo>
                <a:lnTo>
                  <a:pt x="20" y="8"/>
                </a:lnTo>
                <a:lnTo>
                  <a:pt x="12" y="8"/>
                </a:lnTo>
                <a:lnTo>
                  <a:pt x="10" y="8"/>
                </a:lnTo>
                <a:lnTo>
                  <a:pt x="12" y="2"/>
                </a:lnTo>
                <a:lnTo>
                  <a:pt x="8" y="0"/>
                </a:lnTo>
                <a:lnTo>
                  <a:pt x="2" y="0"/>
                </a:lnTo>
                <a:lnTo>
                  <a:pt x="0" y="4"/>
                </a:lnTo>
                <a:lnTo>
                  <a:pt x="0" y="8"/>
                </a:lnTo>
                <a:lnTo>
                  <a:pt x="2" y="10"/>
                </a:lnTo>
                <a:lnTo>
                  <a:pt x="2" y="12"/>
                </a:lnTo>
                <a:lnTo>
                  <a:pt x="0" y="14"/>
                </a:lnTo>
                <a:lnTo>
                  <a:pt x="0" y="18"/>
                </a:lnTo>
                <a:lnTo>
                  <a:pt x="10" y="16"/>
                </a:lnTo>
                <a:lnTo>
                  <a:pt x="14" y="18"/>
                </a:lnTo>
                <a:lnTo>
                  <a:pt x="16" y="18"/>
                </a:lnTo>
                <a:lnTo>
                  <a:pt x="6" y="22"/>
                </a:lnTo>
                <a:lnTo>
                  <a:pt x="4" y="26"/>
                </a:lnTo>
                <a:lnTo>
                  <a:pt x="8" y="26"/>
                </a:lnTo>
                <a:lnTo>
                  <a:pt x="12" y="24"/>
                </a:lnTo>
                <a:lnTo>
                  <a:pt x="10" y="26"/>
                </a:lnTo>
                <a:lnTo>
                  <a:pt x="10" y="30"/>
                </a:lnTo>
                <a:lnTo>
                  <a:pt x="6" y="34"/>
                </a:lnTo>
                <a:lnTo>
                  <a:pt x="6" y="36"/>
                </a:lnTo>
                <a:lnTo>
                  <a:pt x="8" y="36"/>
                </a:lnTo>
                <a:lnTo>
                  <a:pt x="14" y="36"/>
                </a:lnTo>
                <a:lnTo>
                  <a:pt x="18" y="34"/>
                </a:lnTo>
                <a:lnTo>
                  <a:pt x="28" y="2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8" name="Freeform 79"/>
          <p:cNvSpPr>
            <a:spLocks/>
          </p:cNvSpPr>
          <p:nvPr/>
        </p:nvSpPr>
        <p:spPr bwMode="auto">
          <a:xfrm>
            <a:off x="2912274" y="2088283"/>
            <a:ext cx="19051" cy="25400"/>
          </a:xfrm>
          <a:custGeom>
            <a:avLst/>
            <a:gdLst>
              <a:gd name="T0" fmla="*/ 29577694 w 12"/>
              <a:gd name="T1" fmla="*/ 39498814 h 14"/>
              <a:gd name="T2" fmla="*/ 29577694 w 12"/>
              <a:gd name="T3" fmla="*/ 39498814 h 14"/>
              <a:gd name="T4" fmla="*/ 17746960 w 12"/>
              <a:gd name="T5" fmla="*/ 6584043 h 14"/>
              <a:gd name="T6" fmla="*/ 17746960 w 12"/>
              <a:gd name="T7" fmla="*/ 6584043 h 14"/>
              <a:gd name="T8" fmla="*/ 11830734 w 12"/>
              <a:gd name="T9" fmla="*/ 0 h 14"/>
              <a:gd name="T10" fmla="*/ 0 w 12"/>
              <a:gd name="T11" fmla="*/ 0 h 14"/>
              <a:gd name="T12" fmla="*/ 0 w 12"/>
              <a:gd name="T13" fmla="*/ 0 h 14"/>
              <a:gd name="T14" fmla="*/ 5916227 w 12"/>
              <a:gd name="T15" fmla="*/ 19750314 h 14"/>
              <a:gd name="T16" fmla="*/ 5916227 w 12"/>
              <a:gd name="T17" fmla="*/ 32916586 h 14"/>
              <a:gd name="T18" fmla="*/ 5916227 w 12"/>
              <a:gd name="T19" fmla="*/ 32916586 h 14"/>
              <a:gd name="T20" fmla="*/ 23663187 w 12"/>
              <a:gd name="T21" fmla="*/ 46082857 h 14"/>
              <a:gd name="T22" fmla="*/ 35493920 w 12"/>
              <a:gd name="T23" fmla="*/ 46082857 h 14"/>
              <a:gd name="T24" fmla="*/ 29577694 w 12"/>
              <a:gd name="T25" fmla="*/ 39498814 h 14"/>
              <a:gd name="T26" fmla="*/ 29577694 w 12"/>
              <a:gd name="T27" fmla="*/ 39498814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10" y="12"/>
                </a:moveTo>
                <a:lnTo>
                  <a:pt x="10" y="12"/>
                </a:lnTo>
                <a:lnTo>
                  <a:pt x="6" y="2"/>
                </a:lnTo>
                <a:lnTo>
                  <a:pt x="4" y="0"/>
                </a:lnTo>
                <a:lnTo>
                  <a:pt x="0" y="0"/>
                </a:lnTo>
                <a:lnTo>
                  <a:pt x="2" y="6"/>
                </a:lnTo>
                <a:lnTo>
                  <a:pt x="2" y="10"/>
                </a:lnTo>
                <a:lnTo>
                  <a:pt x="8" y="14"/>
                </a:lnTo>
                <a:lnTo>
                  <a:pt x="12" y="14"/>
                </a:lnTo>
                <a:lnTo>
                  <a:pt x="10"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99" name="Freeform 80"/>
          <p:cNvSpPr>
            <a:spLocks/>
          </p:cNvSpPr>
          <p:nvPr/>
        </p:nvSpPr>
        <p:spPr bwMode="auto">
          <a:xfrm>
            <a:off x="2770132" y="2124798"/>
            <a:ext cx="156796" cy="74613"/>
          </a:xfrm>
          <a:custGeom>
            <a:avLst/>
            <a:gdLst>
              <a:gd name="T0" fmla="*/ 22356156 w 88"/>
              <a:gd name="T1" fmla="*/ 46009089 h 44"/>
              <a:gd name="T2" fmla="*/ 29806921 w 88"/>
              <a:gd name="T3" fmla="*/ 40258801 h 44"/>
              <a:gd name="T4" fmla="*/ 44710381 w 88"/>
              <a:gd name="T5" fmla="*/ 40258801 h 44"/>
              <a:gd name="T6" fmla="*/ 37259616 w 88"/>
              <a:gd name="T7" fmla="*/ 57511361 h 44"/>
              <a:gd name="T8" fmla="*/ 44710381 w 88"/>
              <a:gd name="T9" fmla="*/ 57511361 h 44"/>
              <a:gd name="T10" fmla="*/ 67066536 w 88"/>
              <a:gd name="T11" fmla="*/ 51761073 h 44"/>
              <a:gd name="T12" fmla="*/ 67066536 w 88"/>
              <a:gd name="T13" fmla="*/ 57511361 h 44"/>
              <a:gd name="T14" fmla="*/ 59613841 w 88"/>
              <a:gd name="T15" fmla="*/ 63263345 h 44"/>
              <a:gd name="T16" fmla="*/ 74517301 w 88"/>
              <a:gd name="T17" fmla="*/ 74765618 h 44"/>
              <a:gd name="T18" fmla="*/ 52163076 w 88"/>
              <a:gd name="T19" fmla="*/ 74765618 h 44"/>
              <a:gd name="T20" fmla="*/ 52163076 w 88"/>
              <a:gd name="T21" fmla="*/ 80515906 h 44"/>
              <a:gd name="T22" fmla="*/ 52163076 w 88"/>
              <a:gd name="T23" fmla="*/ 80515906 h 44"/>
              <a:gd name="T24" fmla="*/ 134131142 w 88"/>
              <a:gd name="T25" fmla="*/ 69013634 h 44"/>
              <a:gd name="T26" fmla="*/ 223551904 w 88"/>
              <a:gd name="T27" fmla="*/ 80515906 h 44"/>
              <a:gd name="T28" fmla="*/ 231004599 w 88"/>
              <a:gd name="T29" fmla="*/ 92018178 h 44"/>
              <a:gd name="T30" fmla="*/ 238455364 w 88"/>
              <a:gd name="T31" fmla="*/ 97770162 h 44"/>
              <a:gd name="T32" fmla="*/ 260811520 w 88"/>
              <a:gd name="T33" fmla="*/ 103520450 h 44"/>
              <a:gd name="T34" fmla="*/ 275714980 w 88"/>
              <a:gd name="T35" fmla="*/ 115022723 h 44"/>
              <a:gd name="T36" fmla="*/ 283165745 w 88"/>
              <a:gd name="T37" fmla="*/ 126524995 h 44"/>
              <a:gd name="T38" fmla="*/ 312972665 w 88"/>
              <a:gd name="T39" fmla="*/ 126524995 h 44"/>
              <a:gd name="T40" fmla="*/ 320425361 w 88"/>
              <a:gd name="T41" fmla="*/ 120774707 h 44"/>
              <a:gd name="T42" fmla="*/ 327876126 w 88"/>
              <a:gd name="T43" fmla="*/ 109272434 h 44"/>
              <a:gd name="T44" fmla="*/ 312972665 w 88"/>
              <a:gd name="T45" fmla="*/ 86267890 h 44"/>
              <a:gd name="T46" fmla="*/ 290618440 w 88"/>
              <a:gd name="T47" fmla="*/ 63263345 h 44"/>
              <a:gd name="T48" fmla="*/ 283165745 w 88"/>
              <a:gd name="T49" fmla="*/ 63263345 h 44"/>
              <a:gd name="T50" fmla="*/ 260811520 w 88"/>
              <a:gd name="T51" fmla="*/ 63263345 h 44"/>
              <a:gd name="T52" fmla="*/ 245908059 w 88"/>
              <a:gd name="T53" fmla="*/ 63263345 h 44"/>
              <a:gd name="T54" fmla="*/ 216101139 w 88"/>
              <a:gd name="T55" fmla="*/ 34506817 h 44"/>
              <a:gd name="T56" fmla="*/ 208648444 w 88"/>
              <a:gd name="T57" fmla="*/ 34506817 h 44"/>
              <a:gd name="T58" fmla="*/ 201197679 w 88"/>
              <a:gd name="T59" fmla="*/ 40258801 h 44"/>
              <a:gd name="T60" fmla="*/ 186294218 w 88"/>
              <a:gd name="T61" fmla="*/ 28756529 h 44"/>
              <a:gd name="T62" fmla="*/ 163938063 w 88"/>
              <a:gd name="T63" fmla="*/ 23004545 h 44"/>
              <a:gd name="T64" fmla="*/ 156487298 w 88"/>
              <a:gd name="T65" fmla="*/ 28756529 h 44"/>
              <a:gd name="T66" fmla="*/ 141583838 w 88"/>
              <a:gd name="T67" fmla="*/ 34506817 h 44"/>
              <a:gd name="T68" fmla="*/ 141583838 w 88"/>
              <a:gd name="T69" fmla="*/ 23004545 h 44"/>
              <a:gd name="T70" fmla="*/ 96873457 w 88"/>
              <a:gd name="T71" fmla="*/ 11502272 h 44"/>
              <a:gd name="T72" fmla="*/ 96873457 w 88"/>
              <a:gd name="T73" fmla="*/ 28756529 h 44"/>
              <a:gd name="T74" fmla="*/ 81969997 w 88"/>
              <a:gd name="T75" fmla="*/ 34506817 h 44"/>
              <a:gd name="T76" fmla="*/ 74517301 w 88"/>
              <a:gd name="T77" fmla="*/ 23004545 h 44"/>
              <a:gd name="T78" fmla="*/ 74517301 w 88"/>
              <a:gd name="T79" fmla="*/ 11502272 h 44"/>
              <a:gd name="T80" fmla="*/ 14903460 w 88"/>
              <a:gd name="T81" fmla="*/ 0 h 44"/>
              <a:gd name="T82" fmla="*/ 0 w 88"/>
              <a:gd name="T83" fmla="*/ 11502272 h 44"/>
              <a:gd name="T84" fmla="*/ 0 w 88"/>
              <a:gd name="T85" fmla="*/ 34506817 h 44"/>
              <a:gd name="T86" fmla="*/ 22356156 w 88"/>
              <a:gd name="T87" fmla="*/ 28756529 h 44"/>
              <a:gd name="T88" fmla="*/ 22356156 w 88"/>
              <a:gd name="T89" fmla="*/ 46009089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 h="44">
                <a:moveTo>
                  <a:pt x="6" y="16"/>
                </a:moveTo>
                <a:lnTo>
                  <a:pt x="6" y="16"/>
                </a:lnTo>
                <a:lnTo>
                  <a:pt x="8" y="16"/>
                </a:lnTo>
                <a:lnTo>
                  <a:pt x="8" y="14"/>
                </a:lnTo>
                <a:lnTo>
                  <a:pt x="12" y="14"/>
                </a:lnTo>
                <a:lnTo>
                  <a:pt x="10" y="20"/>
                </a:lnTo>
                <a:lnTo>
                  <a:pt x="12" y="20"/>
                </a:lnTo>
                <a:lnTo>
                  <a:pt x="14" y="20"/>
                </a:lnTo>
                <a:lnTo>
                  <a:pt x="18" y="18"/>
                </a:lnTo>
                <a:lnTo>
                  <a:pt x="18" y="20"/>
                </a:lnTo>
                <a:lnTo>
                  <a:pt x="16" y="22"/>
                </a:lnTo>
                <a:lnTo>
                  <a:pt x="20" y="26"/>
                </a:lnTo>
                <a:lnTo>
                  <a:pt x="14" y="26"/>
                </a:lnTo>
                <a:lnTo>
                  <a:pt x="12" y="28"/>
                </a:lnTo>
                <a:lnTo>
                  <a:pt x="14" y="28"/>
                </a:lnTo>
                <a:lnTo>
                  <a:pt x="26" y="26"/>
                </a:lnTo>
                <a:lnTo>
                  <a:pt x="36" y="24"/>
                </a:lnTo>
                <a:lnTo>
                  <a:pt x="48" y="24"/>
                </a:lnTo>
                <a:lnTo>
                  <a:pt x="60" y="28"/>
                </a:lnTo>
                <a:lnTo>
                  <a:pt x="62" y="32"/>
                </a:lnTo>
                <a:lnTo>
                  <a:pt x="64" y="34"/>
                </a:lnTo>
                <a:lnTo>
                  <a:pt x="68" y="36"/>
                </a:lnTo>
                <a:lnTo>
                  <a:pt x="70" y="36"/>
                </a:lnTo>
                <a:lnTo>
                  <a:pt x="74" y="40"/>
                </a:lnTo>
                <a:lnTo>
                  <a:pt x="76" y="44"/>
                </a:lnTo>
                <a:lnTo>
                  <a:pt x="80" y="44"/>
                </a:lnTo>
                <a:lnTo>
                  <a:pt x="84" y="44"/>
                </a:lnTo>
                <a:lnTo>
                  <a:pt x="86" y="42"/>
                </a:lnTo>
                <a:lnTo>
                  <a:pt x="88" y="40"/>
                </a:lnTo>
                <a:lnTo>
                  <a:pt x="88" y="38"/>
                </a:lnTo>
                <a:lnTo>
                  <a:pt x="88" y="32"/>
                </a:lnTo>
                <a:lnTo>
                  <a:pt x="84" y="30"/>
                </a:lnTo>
                <a:lnTo>
                  <a:pt x="78" y="22"/>
                </a:lnTo>
                <a:lnTo>
                  <a:pt x="76" y="22"/>
                </a:lnTo>
                <a:lnTo>
                  <a:pt x="74" y="24"/>
                </a:lnTo>
                <a:lnTo>
                  <a:pt x="70" y="22"/>
                </a:lnTo>
                <a:lnTo>
                  <a:pt x="66" y="22"/>
                </a:lnTo>
                <a:lnTo>
                  <a:pt x="58" y="12"/>
                </a:lnTo>
                <a:lnTo>
                  <a:pt x="56" y="12"/>
                </a:lnTo>
                <a:lnTo>
                  <a:pt x="56" y="14"/>
                </a:lnTo>
                <a:lnTo>
                  <a:pt x="54" y="14"/>
                </a:lnTo>
                <a:lnTo>
                  <a:pt x="50" y="10"/>
                </a:lnTo>
                <a:lnTo>
                  <a:pt x="48" y="8"/>
                </a:lnTo>
                <a:lnTo>
                  <a:pt x="44" y="8"/>
                </a:lnTo>
                <a:lnTo>
                  <a:pt x="42" y="10"/>
                </a:lnTo>
                <a:lnTo>
                  <a:pt x="42" y="12"/>
                </a:lnTo>
                <a:lnTo>
                  <a:pt x="38" y="12"/>
                </a:lnTo>
                <a:lnTo>
                  <a:pt x="38" y="8"/>
                </a:lnTo>
                <a:lnTo>
                  <a:pt x="32" y="6"/>
                </a:lnTo>
                <a:lnTo>
                  <a:pt x="26" y="4"/>
                </a:lnTo>
                <a:lnTo>
                  <a:pt x="26" y="10"/>
                </a:lnTo>
                <a:lnTo>
                  <a:pt x="22" y="12"/>
                </a:lnTo>
                <a:lnTo>
                  <a:pt x="20" y="8"/>
                </a:lnTo>
                <a:lnTo>
                  <a:pt x="20" y="4"/>
                </a:lnTo>
                <a:lnTo>
                  <a:pt x="4" y="0"/>
                </a:lnTo>
                <a:lnTo>
                  <a:pt x="2" y="2"/>
                </a:lnTo>
                <a:lnTo>
                  <a:pt x="0" y="4"/>
                </a:lnTo>
                <a:lnTo>
                  <a:pt x="0" y="12"/>
                </a:lnTo>
                <a:lnTo>
                  <a:pt x="6" y="10"/>
                </a:lnTo>
                <a:lnTo>
                  <a:pt x="6" y="1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0" name="Freeform 81"/>
          <p:cNvSpPr>
            <a:spLocks/>
          </p:cNvSpPr>
          <p:nvPr/>
        </p:nvSpPr>
        <p:spPr bwMode="auto">
          <a:xfrm>
            <a:off x="2554720" y="2243860"/>
            <a:ext cx="4397" cy="9525"/>
          </a:xfrm>
          <a:custGeom>
            <a:avLst/>
            <a:gdLst>
              <a:gd name="T0" fmla="*/ 0 w 2"/>
              <a:gd name="T1" fmla="*/ 15120938 h 6"/>
              <a:gd name="T2" fmla="*/ 11343085 w 2"/>
              <a:gd name="T3" fmla="*/ 15120938 h 6"/>
              <a:gd name="T4" fmla="*/ 11343085 w 2"/>
              <a:gd name="T5" fmla="*/ 15120938 h 6"/>
              <a:gd name="T6" fmla="*/ 11343085 w 2"/>
              <a:gd name="T7" fmla="*/ 10080625 h 6"/>
              <a:gd name="T8" fmla="*/ 11343085 w 2"/>
              <a:gd name="T9" fmla="*/ 5040313 h 6"/>
              <a:gd name="T10" fmla="*/ 11343085 w 2"/>
              <a:gd name="T11" fmla="*/ 0 h 6"/>
              <a:gd name="T12" fmla="*/ 0 w 2"/>
              <a:gd name="T13" fmla="*/ 0 h 6"/>
              <a:gd name="T14" fmla="*/ 0 w 2"/>
              <a:gd name="T15" fmla="*/ 1512093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2" y="6"/>
                </a:lnTo>
                <a:lnTo>
                  <a:pt x="2" y="4"/>
                </a:lnTo>
                <a:lnTo>
                  <a:pt x="2" y="2"/>
                </a:lnTo>
                <a:lnTo>
                  <a:pt x="2" y="0"/>
                </a:lnTo>
                <a:lnTo>
                  <a:pt x="0" y="0"/>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1" name="Freeform 82"/>
          <p:cNvSpPr>
            <a:spLocks/>
          </p:cNvSpPr>
          <p:nvPr/>
        </p:nvSpPr>
        <p:spPr bwMode="auto">
          <a:xfrm>
            <a:off x="2858054" y="2556598"/>
            <a:ext cx="11723" cy="11113"/>
          </a:xfrm>
          <a:custGeom>
            <a:avLst/>
            <a:gdLst>
              <a:gd name="T0" fmla="*/ 8959850 w 6"/>
              <a:gd name="T1" fmla="*/ 0 h 6"/>
              <a:gd name="T2" fmla="*/ 8959850 w 6"/>
              <a:gd name="T3" fmla="*/ 0 h 6"/>
              <a:gd name="T4" fmla="*/ 0 w 6"/>
              <a:gd name="T5" fmla="*/ 0 h 6"/>
              <a:gd name="T6" fmla="*/ 0 w 6"/>
              <a:gd name="T7" fmla="*/ 6860425 h 6"/>
              <a:gd name="T8" fmla="*/ 8959850 w 6"/>
              <a:gd name="T9" fmla="*/ 13722703 h 6"/>
              <a:gd name="T10" fmla="*/ 17921817 w 6"/>
              <a:gd name="T11" fmla="*/ 20583128 h 6"/>
              <a:gd name="T12" fmla="*/ 17921817 w 6"/>
              <a:gd name="T13" fmla="*/ 20583128 h 6"/>
              <a:gd name="T14" fmla="*/ 26881667 w 6"/>
              <a:gd name="T15" fmla="*/ 13722703 h 6"/>
              <a:gd name="T16" fmla="*/ 26881667 w 6"/>
              <a:gd name="T17" fmla="*/ 6860425 h 6"/>
              <a:gd name="T18" fmla="*/ 26881667 w 6"/>
              <a:gd name="T19" fmla="*/ 0 h 6"/>
              <a:gd name="T20" fmla="*/ 8959850 w 6"/>
              <a:gd name="T21" fmla="*/ 0 h 6"/>
              <a:gd name="T22" fmla="*/ 8959850 w 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2" y="0"/>
                </a:moveTo>
                <a:lnTo>
                  <a:pt x="2" y="0"/>
                </a:lnTo>
                <a:lnTo>
                  <a:pt x="0" y="0"/>
                </a:lnTo>
                <a:lnTo>
                  <a:pt x="0" y="2"/>
                </a:lnTo>
                <a:lnTo>
                  <a:pt x="2" y="4"/>
                </a:lnTo>
                <a:lnTo>
                  <a:pt x="4" y="6"/>
                </a:lnTo>
                <a:lnTo>
                  <a:pt x="6" y="4"/>
                </a:lnTo>
                <a:lnTo>
                  <a:pt x="6"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2" name="Freeform 83"/>
          <p:cNvSpPr>
            <a:spLocks/>
          </p:cNvSpPr>
          <p:nvPr/>
        </p:nvSpPr>
        <p:spPr bwMode="auto">
          <a:xfrm>
            <a:off x="2534205" y="2221636"/>
            <a:ext cx="241789" cy="115887"/>
          </a:xfrm>
          <a:custGeom>
            <a:avLst/>
            <a:gdLst>
              <a:gd name="T0" fmla="*/ 50438250 w 138"/>
              <a:gd name="T1" fmla="*/ 82223482 h 70"/>
              <a:gd name="T2" fmla="*/ 7205193 w 138"/>
              <a:gd name="T3" fmla="*/ 109630758 h 70"/>
              <a:gd name="T4" fmla="*/ 43233057 w 138"/>
              <a:gd name="T5" fmla="*/ 109630758 h 70"/>
              <a:gd name="T6" fmla="*/ 0 w 138"/>
              <a:gd name="T7" fmla="*/ 137038033 h 70"/>
              <a:gd name="T8" fmla="*/ 50438250 w 138"/>
              <a:gd name="T9" fmla="*/ 131556578 h 70"/>
              <a:gd name="T10" fmla="*/ 57645341 w 138"/>
              <a:gd name="T11" fmla="*/ 142519488 h 70"/>
              <a:gd name="T12" fmla="*/ 64850534 w 138"/>
              <a:gd name="T13" fmla="*/ 126075123 h 70"/>
              <a:gd name="T14" fmla="*/ 79260920 w 138"/>
              <a:gd name="T15" fmla="*/ 131556578 h 70"/>
              <a:gd name="T16" fmla="*/ 79260920 w 138"/>
              <a:gd name="T17" fmla="*/ 148002599 h 70"/>
              <a:gd name="T18" fmla="*/ 86466113 w 138"/>
              <a:gd name="T19" fmla="*/ 137038033 h 70"/>
              <a:gd name="T20" fmla="*/ 100878398 w 138"/>
              <a:gd name="T21" fmla="*/ 131556578 h 70"/>
              <a:gd name="T22" fmla="*/ 100878398 w 138"/>
              <a:gd name="T23" fmla="*/ 93186392 h 70"/>
              <a:gd name="T24" fmla="*/ 115288784 w 138"/>
              <a:gd name="T25" fmla="*/ 93186392 h 70"/>
              <a:gd name="T26" fmla="*/ 115288784 w 138"/>
              <a:gd name="T27" fmla="*/ 131556578 h 70"/>
              <a:gd name="T28" fmla="*/ 187344511 w 138"/>
              <a:gd name="T29" fmla="*/ 115112213 h 70"/>
              <a:gd name="T30" fmla="*/ 230577568 w 138"/>
              <a:gd name="T31" fmla="*/ 126075123 h 70"/>
              <a:gd name="T32" fmla="*/ 259400238 w 138"/>
              <a:gd name="T33" fmla="*/ 120593668 h 70"/>
              <a:gd name="T34" fmla="*/ 266607330 w 138"/>
              <a:gd name="T35" fmla="*/ 120593668 h 70"/>
              <a:gd name="T36" fmla="*/ 237784659 w 138"/>
              <a:gd name="T37" fmla="*/ 142519488 h 70"/>
              <a:gd name="T38" fmla="*/ 172934125 w 138"/>
              <a:gd name="T39" fmla="*/ 148002599 h 70"/>
              <a:gd name="T40" fmla="*/ 122493977 w 138"/>
              <a:gd name="T41" fmla="*/ 169928419 h 70"/>
              <a:gd name="T42" fmla="*/ 129701068 w 138"/>
              <a:gd name="T43" fmla="*/ 186372784 h 70"/>
              <a:gd name="T44" fmla="*/ 201756795 w 138"/>
              <a:gd name="T45" fmla="*/ 186372784 h 70"/>
              <a:gd name="T46" fmla="*/ 230577568 w 138"/>
              <a:gd name="T47" fmla="*/ 169928419 h 70"/>
              <a:gd name="T48" fmla="*/ 252195045 w 138"/>
              <a:gd name="T49" fmla="*/ 148002599 h 70"/>
              <a:gd name="T50" fmla="*/ 338663057 w 138"/>
              <a:gd name="T51" fmla="*/ 137038033 h 70"/>
              <a:gd name="T52" fmla="*/ 367483829 w 138"/>
              <a:gd name="T53" fmla="*/ 142519488 h 70"/>
              <a:gd name="T54" fmla="*/ 396306500 w 138"/>
              <a:gd name="T55" fmla="*/ 148002599 h 70"/>
              <a:gd name="T56" fmla="*/ 410718784 w 138"/>
              <a:gd name="T57" fmla="*/ 131556578 h 70"/>
              <a:gd name="T58" fmla="*/ 410718784 w 138"/>
              <a:gd name="T59" fmla="*/ 137038033 h 70"/>
              <a:gd name="T60" fmla="*/ 489979704 w 138"/>
              <a:gd name="T61" fmla="*/ 120593668 h 70"/>
              <a:gd name="T62" fmla="*/ 489979704 w 138"/>
              <a:gd name="T63" fmla="*/ 76742027 h 70"/>
              <a:gd name="T64" fmla="*/ 461157034 w 138"/>
              <a:gd name="T65" fmla="*/ 54816207 h 70"/>
              <a:gd name="T66" fmla="*/ 453951841 w 138"/>
              <a:gd name="T67" fmla="*/ 60297662 h 70"/>
              <a:gd name="T68" fmla="*/ 446746648 w 138"/>
              <a:gd name="T69" fmla="*/ 93186392 h 70"/>
              <a:gd name="T70" fmla="*/ 432334363 w 138"/>
              <a:gd name="T71" fmla="*/ 87704937 h 70"/>
              <a:gd name="T72" fmla="*/ 432334363 w 138"/>
              <a:gd name="T73" fmla="*/ 71260572 h 70"/>
              <a:gd name="T74" fmla="*/ 410718784 w 138"/>
              <a:gd name="T75" fmla="*/ 76742027 h 70"/>
              <a:gd name="T76" fmla="*/ 410718784 w 138"/>
              <a:gd name="T77" fmla="*/ 54816207 h 70"/>
              <a:gd name="T78" fmla="*/ 367483829 w 138"/>
              <a:gd name="T79" fmla="*/ 49334751 h 70"/>
              <a:gd name="T80" fmla="*/ 338663057 w 138"/>
              <a:gd name="T81" fmla="*/ 21925820 h 70"/>
              <a:gd name="T82" fmla="*/ 317045579 w 138"/>
              <a:gd name="T83" fmla="*/ 0 h 70"/>
              <a:gd name="T84" fmla="*/ 302635193 w 138"/>
              <a:gd name="T85" fmla="*/ 5481455 h 70"/>
              <a:gd name="T86" fmla="*/ 302635193 w 138"/>
              <a:gd name="T87" fmla="*/ 54816207 h 70"/>
              <a:gd name="T88" fmla="*/ 331455966 w 138"/>
              <a:gd name="T89" fmla="*/ 65779117 h 70"/>
              <a:gd name="T90" fmla="*/ 317045579 w 138"/>
              <a:gd name="T91" fmla="*/ 82223482 h 70"/>
              <a:gd name="T92" fmla="*/ 345868250 w 138"/>
              <a:gd name="T93" fmla="*/ 104149302 h 70"/>
              <a:gd name="T94" fmla="*/ 237784659 w 138"/>
              <a:gd name="T95" fmla="*/ 98667847 h 70"/>
              <a:gd name="T96" fmla="*/ 201756795 w 138"/>
              <a:gd name="T97" fmla="*/ 71260572 h 70"/>
              <a:gd name="T98" fmla="*/ 165728932 w 138"/>
              <a:gd name="T99" fmla="*/ 71260572 h 70"/>
              <a:gd name="T100" fmla="*/ 129701068 w 138"/>
              <a:gd name="T101" fmla="*/ 54816207 h 70"/>
              <a:gd name="T102" fmla="*/ 57645341 w 138"/>
              <a:gd name="T103" fmla="*/ 60297662 h 70"/>
              <a:gd name="T104" fmla="*/ 28822671 w 138"/>
              <a:gd name="T105" fmla="*/ 54816207 h 70"/>
              <a:gd name="T106" fmla="*/ 28822671 w 138"/>
              <a:gd name="T107" fmla="*/ 82223482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8" h="70">
                <a:moveTo>
                  <a:pt x="8" y="30"/>
                </a:moveTo>
                <a:lnTo>
                  <a:pt x="8" y="30"/>
                </a:lnTo>
                <a:lnTo>
                  <a:pt x="14" y="30"/>
                </a:lnTo>
                <a:lnTo>
                  <a:pt x="12" y="30"/>
                </a:lnTo>
                <a:lnTo>
                  <a:pt x="2" y="34"/>
                </a:lnTo>
                <a:lnTo>
                  <a:pt x="2" y="40"/>
                </a:lnTo>
                <a:lnTo>
                  <a:pt x="12" y="40"/>
                </a:lnTo>
                <a:lnTo>
                  <a:pt x="0" y="44"/>
                </a:lnTo>
                <a:lnTo>
                  <a:pt x="0" y="50"/>
                </a:lnTo>
                <a:lnTo>
                  <a:pt x="8" y="48"/>
                </a:lnTo>
                <a:lnTo>
                  <a:pt x="14" y="48"/>
                </a:lnTo>
                <a:lnTo>
                  <a:pt x="16" y="50"/>
                </a:lnTo>
                <a:lnTo>
                  <a:pt x="16" y="52"/>
                </a:lnTo>
                <a:lnTo>
                  <a:pt x="18" y="52"/>
                </a:lnTo>
                <a:lnTo>
                  <a:pt x="18" y="46"/>
                </a:lnTo>
                <a:lnTo>
                  <a:pt x="22" y="46"/>
                </a:lnTo>
                <a:lnTo>
                  <a:pt x="24" y="46"/>
                </a:lnTo>
                <a:lnTo>
                  <a:pt x="22" y="48"/>
                </a:lnTo>
                <a:lnTo>
                  <a:pt x="20" y="48"/>
                </a:lnTo>
                <a:lnTo>
                  <a:pt x="22" y="54"/>
                </a:lnTo>
                <a:lnTo>
                  <a:pt x="24" y="52"/>
                </a:lnTo>
                <a:lnTo>
                  <a:pt x="26" y="52"/>
                </a:lnTo>
                <a:lnTo>
                  <a:pt x="24" y="50"/>
                </a:lnTo>
                <a:lnTo>
                  <a:pt x="28" y="50"/>
                </a:lnTo>
                <a:lnTo>
                  <a:pt x="28" y="48"/>
                </a:lnTo>
                <a:lnTo>
                  <a:pt x="28" y="42"/>
                </a:lnTo>
                <a:lnTo>
                  <a:pt x="26" y="38"/>
                </a:lnTo>
                <a:lnTo>
                  <a:pt x="28" y="34"/>
                </a:lnTo>
                <a:lnTo>
                  <a:pt x="30" y="34"/>
                </a:lnTo>
                <a:lnTo>
                  <a:pt x="32" y="34"/>
                </a:lnTo>
                <a:lnTo>
                  <a:pt x="34" y="38"/>
                </a:lnTo>
                <a:lnTo>
                  <a:pt x="32" y="48"/>
                </a:lnTo>
                <a:lnTo>
                  <a:pt x="52" y="46"/>
                </a:lnTo>
                <a:lnTo>
                  <a:pt x="52" y="42"/>
                </a:lnTo>
                <a:lnTo>
                  <a:pt x="56" y="42"/>
                </a:lnTo>
                <a:lnTo>
                  <a:pt x="60" y="44"/>
                </a:lnTo>
                <a:lnTo>
                  <a:pt x="64" y="46"/>
                </a:lnTo>
                <a:lnTo>
                  <a:pt x="70" y="46"/>
                </a:lnTo>
                <a:lnTo>
                  <a:pt x="72" y="44"/>
                </a:lnTo>
                <a:lnTo>
                  <a:pt x="76" y="40"/>
                </a:lnTo>
                <a:lnTo>
                  <a:pt x="74" y="44"/>
                </a:lnTo>
                <a:lnTo>
                  <a:pt x="72" y="48"/>
                </a:lnTo>
                <a:lnTo>
                  <a:pt x="66" y="52"/>
                </a:lnTo>
                <a:lnTo>
                  <a:pt x="62" y="52"/>
                </a:lnTo>
                <a:lnTo>
                  <a:pt x="56" y="52"/>
                </a:lnTo>
                <a:lnTo>
                  <a:pt x="48" y="54"/>
                </a:lnTo>
                <a:lnTo>
                  <a:pt x="34" y="62"/>
                </a:lnTo>
                <a:lnTo>
                  <a:pt x="36" y="64"/>
                </a:lnTo>
                <a:lnTo>
                  <a:pt x="36" y="68"/>
                </a:lnTo>
                <a:lnTo>
                  <a:pt x="44" y="70"/>
                </a:lnTo>
                <a:lnTo>
                  <a:pt x="50" y="70"/>
                </a:lnTo>
                <a:lnTo>
                  <a:pt x="56" y="68"/>
                </a:lnTo>
                <a:lnTo>
                  <a:pt x="60" y="66"/>
                </a:lnTo>
                <a:lnTo>
                  <a:pt x="64" y="62"/>
                </a:lnTo>
                <a:lnTo>
                  <a:pt x="66" y="56"/>
                </a:lnTo>
                <a:lnTo>
                  <a:pt x="70" y="54"/>
                </a:lnTo>
                <a:lnTo>
                  <a:pt x="80" y="56"/>
                </a:lnTo>
                <a:lnTo>
                  <a:pt x="94" y="50"/>
                </a:lnTo>
                <a:lnTo>
                  <a:pt x="98" y="50"/>
                </a:lnTo>
                <a:lnTo>
                  <a:pt x="102" y="52"/>
                </a:lnTo>
                <a:lnTo>
                  <a:pt x="106" y="54"/>
                </a:lnTo>
                <a:lnTo>
                  <a:pt x="110" y="54"/>
                </a:lnTo>
                <a:lnTo>
                  <a:pt x="110" y="48"/>
                </a:lnTo>
                <a:lnTo>
                  <a:pt x="114" y="48"/>
                </a:lnTo>
                <a:lnTo>
                  <a:pt x="116" y="48"/>
                </a:lnTo>
                <a:lnTo>
                  <a:pt x="114" y="50"/>
                </a:lnTo>
                <a:lnTo>
                  <a:pt x="126" y="48"/>
                </a:lnTo>
                <a:lnTo>
                  <a:pt x="134" y="46"/>
                </a:lnTo>
                <a:lnTo>
                  <a:pt x="136" y="44"/>
                </a:lnTo>
                <a:lnTo>
                  <a:pt x="138" y="40"/>
                </a:lnTo>
                <a:lnTo>
                  <a:pt x="136" y="28"/>
                </a:lnTo>
                <a:lnTo>
                  <a:pt x="134" y="22"/>
                </a:lnTo>
                <a:lnTo>
                  <a:pt x="130" y="22"/>
                </a:lnTo>
                <a:lnTo>
                  <a:pt x="128" y="20"/>
                </a:lnTo>
                <a:lnTo>
                  <a:pt x="124" y="20"/>
                </a:lnTo>
                <a:lnTo>
                  <a:pt x="126" y="22"/>
                </a:lnTo>
                <a:lnTo>
                  <a:pt x="126" y="26"/>
                </a:lnTo>
                <a:lnTo>
                  <a:pt x="124" y="32"/>
                </a:lnTo>
                <a:lnTo>
                  <a:pt x="124" y="34"/>
                </a:lnTo>
                <a:lnTo>
                  <a:pt x="120" y="34"/>
                </a:lnTo>
                <a:lnTo>
                  <a:pt x="120" y="32"/>
                </a:lnTo>
                <a:lnTo>
                  <a:pt x="122" y="30"/>
                </a:lnTo>
                <a:lnTo>
                  <a:pt x="120" y="26"/>
                </a:lnTo>
                <a:lnTo>
                  <a:pt x="118" y="26"/>
                </a:lnTo>
                <a:lnTo>
                  <a:pt x="114" y="28"/>
                </a:lnTo>
                <a:lnTo>
                  <a:pt x="114" y="24"/>
                </a:lnTo>
                <a:lnTo>
                  <a:pt x="114" y="20"/>
                </a:lnTo>
                <a:lnTo>
                  <a:pt x="108" y="20"/>
                </a:lnTo>
                <a:lnTo>
                  <a:pt x="102" y="18"/>
                </a:lnTo>
                <a:lnTo>
                  <a:pt x="92" y="10"/>
                </a:lnTo>
                <a:lnTo>
                  <a:pt x="94" y="8"/>
                </a:lnTo>
                <a:lnTo>
                  <a:pt x="94" y="4"/>
                </a:lnTo>
                <a:lnTo>
                  <a:pt x="88" y="0"/>
                </a:lnTo>
                <a:lnTo>
                  <a:pt x="86" y="2"/>
                </a:lnTo>
                <a:lnTo>
                  <a:pt x="84" y="2"/>
                </a:lnTo>
                <a:lnTo>
                  <a:pt x="84" y="12"/>
                </a:lnTo>
                <a:lnTo>
                  <a:pt x="84" y="20"/>
                </a:lnTo>
                <a:lnTo>
                  <a:pt x="88" y="22"/>
                </a:lnTo>
                <a:lnTo>
                  <a:pt x="92" y="24"/>
                </a:lnTo>
                <a:lnTo>
                  <a:pt x="90" y="28"/>
                </a:lnTo>
                <a:lnTo>
                  <a:pt x="88" y="30"/>
                </a:lnTo>
                <a:lnTo>
                  <a:pt x="88" y="32"/>
                </a:lnTo>
                <a:lnTo>
                  <a:pt x="94" y="32"/>
                </a:lnTo>
                <a:lnTo>
                  <a:pt x="96" y="38"/>
                </a:lnTo>
                <a:lnTo>
                  <a:pt x="82" y="38"/>
                </a:lnTo>
                <a:lnTo>
                  <a:pt x="66" y="36"/>
                </a:lnTo>
                <a:lnTo>
                  <a:pt x="62" y="32"/>
                </a:lnTo>
                <a:lnTo>
                  <a:pt x="56" y="26"/>
                </a:lnTo>
                <a:lnTo>
                  <a:pt x="50" y="26"/>
                </a:lnTo>
                <a:lnTo>
                  <a:pt x="46" y="26"/>
                </a:lnTo>
                <a:lnTo>
                  <a:pt x="36" y="20"/>
                </a:lnTo>
                <a:lnTo>
                  <a:pt x="26" y="20"/>
                </a:lnTo>
                <a:lnTo>
                  <a:pt x="18" y="20"/>
                </a:lnTo>
                <a:lnTo>
                  <a:pt x="16" y="22"/>
                </a:lnTo>
                <a:lnTo>
                  <a:pt x="12" y="22"/>
                </a:lnTo>
                <a:lnTo>
                  <a:pt x="8" y="20"/>
                </a:lnTo>
                <a:lnTo>
                  <a:pt x="8" y="26"/>
                </a:lnTo>
                <a:lnTo>
                  <a:pt x="8" y="3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3" name="Freeform 84"/>
          <p:cNvSpPr>
            <a:spLocks/>
          </p:cNvSpPr>
          <p:nvPr/>
        </p:nvSpPr>
        <p:spPr bwMode="auto">
          <a:xfrm>
            <a:off x="2882967" y="2483570"/>
            <a:ext cx="11723" cy="12700"/>
          </a:xfrm>
          <a:custGeom>
            <a:avLst/>
            <a:gdLst>
              <a:gd name="T0" fmla="*/ 17921817 w 6"/>
              <a:gd name="T1" fmla="*/ 20161250 h 8"/>
              <a:gd name="T2" fmla="*/ 17921817 w 6"/>
              <a:gd name="T3" fmla="*/ 20161250 h 8"/>
              <a:gd name="T4" fmla="*/ 26881667 w 6"/>
              <a:gd name="T5" fmla="*/ 5040313 h 8"/>
              <a:gd name="T6" fmla="*/ 26881667 w 6"/>
              <a:gd name="T7" fmla="*/ 0 h 8"/>
              <a:gd name="T8" fmla="*/ 17921817 w 6"/>
              <a:gd name="T9" fmla="*/ 0 h 8"/>
              <a:gd name="T10" fmla="*/ 17921817 w 6"/>
              <a:gd name="T11" fmla="*/ 0 h 8"/>
              <a:gd name="T12" fmla="*/ 8959850 w 6"/>
              <a:gd name="T13" fmla="*/ 5040313 h 8"/>
              <a:gd name="T14" fmla="*/ 0 w 6"/>
              <a:gd name="T15" fmla="*/ 10080625 h 8"/>
              <a:gd name="T16" fmla="*/ 0 w 6"/>
              <a:gd name="T17" fmla="*/ 15120938 h 8"/>
              <a:gd name="T18" fmla="*/ 17921817 w 6"/>
              <a:gd name="T19" fmla="*/ 20161250 h 8"/>
              <a:gd name="T20" fmla="*/ 17921817 w 6"/>
              <a:gd name="T21" fmla="*/ 2016125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8">
                <a:moveTo>
                  <a:pt x="4" y="8"/>
                </a:moveTo>
                <a:lnTo>
                  <a:pt x="4" y="8"/>
                </a:lnTo>
                <a:lnTo>
                  <a:pt x="6" y="2"/>
                </a:lnTo>
                <a:lnTo>
                  <a:pt x="6" y="0"/>
                </a:lnTo>
                <a:lnTo>
                  <a:pt x="4" y="0"/>
                </a:lnTo>
                <a:lnTo>
                  <a:pt x="2" y="2"/>
                </a:lnTo>
                <a:lnTo>
                  <a:pt x="0" y="4"/>
                </a:lnTo>
                <a:lnTo>
                  <a:pt x="0" y="6"/>
                </a:lnTo>
                <a:lnTo>
                  <a:pt x="4"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4" name="Freeform 85"/>
          <p:cNvSpPr>
            <a:spLocks/>
          </p:cNvSpPr>
          <p:nvPr/>
        </p:nvSpPr>
        <p:spPr bwMode="auto">
          <a:xfrm>
            <a:off x="2787718" y="2567707"/>
            <a:ext cx="17585" cy="6350"/>
          </a:xfrm>
          <a:custGeom>
            <a:avLst/>
            <a:gdLst>
              <a:gd name="T0" fmla="*/ 7258050 w 10"/>
              <a:gd name="T1" fmla="*/ 0 h 4"/>
              <a:gd name="T2" fmla="*/ 7258050 w 10"/>
              <a:gd name="T3" fmla="*/ 0 h 4"/>
              <a:gd name="T4" fmla="*/ 0 w 10"/>
              <a:gd name="T5" fmla="*/ 0 h 4"/>
              <a:gd name="T6" fmla="*/ 7258050 w 10"/>
              <a:gd name="T7" fmla="*/ 5040313 h 4"/>
              <a:gd name="T8" fmla="*/ 36290250 w 10"/>
              <a:gd name="T9" fmla="*/ 10080625 h 4"/>
              <a:gd name="T10" fmla="*/ 36290250 w 10"/>
              <a:gd name="T11" fmla="*/ 10080625 h 4"/>
              <a:gd name="T12" fmla="*/ 29032200 w 10"/>
              <a:gd name="T13" fmla="*/ 0 h 4"/>
              <a:gd name="T14" fmla="*/ 21774150 w 10"/>
              <a:gd name="T15" fmla="*/ 0 h 4"/>
              <a:gd name="T16" fmla="*/ 7258050 w 10"/>
              <a:gd name="T17" fmla="*/ 0 h 4"/>
              <a:gd name="T18" fmla="*/ 7258050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4">
                <a:moveTo>
                  <a:pt x="2" y="0"/>
                </a:moveTo>
                <a:lnTo>
                  <a:pt x="2" y="0"/>
                </a:lnTo>
                <a:lnTo>
                  <a:pt x="0" y="0"/>
                </a:lnTo>
                <a:lnTo>
                  <a:pt x="2" y="2"/>
                </a:lnTo>
                <a:lnTo>
                  <a:pt x="10" y="4"/>
                </a:lnTo>
                <a:lnTo>
                  <a:pt x="8" y="0"/>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5" name="Freeform 86"/>
          <p:cNvSpPr>
            <a:spLocks/>
          </p:cNvSpPr>
          <p:nvPr/>
        </p:nvSpPr>
        <p:spPr bwMode="auto">
          <a:xfrm>
            <a:off x="2477055" y="2364507"/>
            <a:ext cx="417635" cy="209550"/>
          </a:xfrm>
          <a:custGeom>
            <a:avLst/>
            <a:gdLst>
              <a:gd name="T0" fmla="*/ 867369657 w 236"/>
              <a:gd name="T1" fmla="*/ 262736832 h 124"/>
              <a:gd name="T2" fmla="*/ 860019473 w 236"/>
              <a:gd name="T3" fmla="*/ 234177195 h 124"/>
              <a:gd name="T4" fmla="*/ 771811511 w 236"/>
              <a:gd name="T5" fmla="*/ 222755030 h 124"/>
              <a:gd name="T6" fmla="*/ 757111143 w 236"/>
              <a:gd name="T7" fmla="*/ 194197083 h 124"/>
              <a:gd name="T8" fmla="*/ 742408858 w 236"/>
              <a:gd name="T9" fmla="*/ 211331175 h 124"/>
              <a:gd name="T10" fmla="*/ 705656020 w 236"/>
              <a:gd name="T11" fmla="*/ 194197083 h 124"/>
              <a:gd name="T12" fmla="*/ 668903182 w 236"/>
              <a:gd name="T13" fmla="*/ 142791426 h 124"/>
              <a:gd name="T14" fmla="*/ 646852630 w 236"/>
              <a:gd name="T15" fmla="*/ 108521551 h 124"/>
              <a:gd name="T16" fmla="*/ 610099792 w 236"/>
              <a:gd name="T17" fmla="*/ 91385769 h 124"/>
              <a:gd name="T18" fmla="*/ 624800160 w 236"/>
              <a:gd name="T19" fmla="*/ 62827822 h 124"/>
              <a:gd name="T20" fmla="*/ 543944300 w 236"/>
              <a:gd name="T21" fmla="*/ 51405657 h 124"/>
              <a:gd name="T22" fmla="*/ 602747691 w 236"/>
              <a:gd name="T23" fmla="*/ 91385769 h 124"/>
              <a:gd name="T24" fmla="*/ 580697138 w 236"/>
              <a:gd name="T25" fmla="*/ 85675531 h 124"/>
              <a:gd name="T26" fmla="*/ 558644669 w 236"/>
              <a:gd name="T27" fmla="*/ 97097696 h 124"/>
              <a:gd name="T28" fmla="*/ 536592199 w 236"/>
              <a:gd name="T29" fmla="*/ 102809624 h 124"/>
              <a:gd name="T30" fmla="*/ 499839361 w 236"/>
              <a:gd name="T31" fmla="*/ 131367571 h 124"/>
              <a:gd name="T32" fmla="*/ 514541647 w 236"/>
              <a:gd name="T33" fmla="*/ 85675531 h 124"/>
              <a:gd name="T34" fmla="*/ 492489177 w 236"/>
              <a:gd name="T35" fmla="*/ 51405657 h 124"/>
              <a:gd name="T36" fmla="*/ 477788809 w 236"/>
              <a:gd name="T37" fmla="*/ 45693729 h 124"/>
              <a:gd name="T38" fmla="*/ 426333686 w 236"/>
              <a:gd name="T39" fmla="*/ 74251677 h 124"/>
              <a:gd name="T40" fmla="*/ 367530295 w 236"/>
              <a:gd name="T41" fmla="*/ 34269875 h 124"/>
              <a:gd name="T42" fmla="*/ 330777458 w 236"/>
              <a:gd name="T43" fmla="*/ 28557947 h 124"/>
              <a:gd name="T44" fmla="*/ 257269865 w 236"/>
              <a:gd name="T45" fmla="*/ 74251677 h 124"/>
              <a:gd name="T46" fmla="*/ 249919681 w 236"/>
              <a:gd name="T47" fmla="*/ 5711927 h 124"/>
              <a:gd name="T48" fmla="*/ 183764189 w 236"/>
              <a:gd name="T49" fmla="*/ 34269875 h 124"/>
              <a:gd name="T50" fmla="*/ 124960799 w 236"/>
              <a:gd name="T51" fmla="*/ 39981802 h 124"/>
              <a:gd name="T52" fmla="*/ 73505676 w 236"/>
              <a:gd name="T53" fmla="*/ 57115894 h 124"/>
              <a:gd name="T54" fmla="*/ 66155492 w 236"/>
              <a:gd name="T55" fmla="*/ 91385769 h 124"/>
              <a:gd name="T56" fmla="*/ 7350184 w 236"/>
              <a:gd name="T57" fmla="*/ 131367571 h 124"/>
              <a:gd name="T58" fmla="*/ 22052470 w 236"/>
              <a:gd name="T59" fmla="*/ 148503353 h 124"/>
              <a:gd name="T60" fmla="*/ 66155492 w 236"/>
              <a:gd name="T61" fmla="*/ 137079498 h 124"/>
              <a:gd name="T62" fmla="*/ 80855860 w 236"/>
              <a:gd name="T63" fmla="*/ 154215281 h 124"/>
              <a:gd name="T64" fmla="*/ 73505676 w 236"/>
              <a:gd name="T65" fmla="*/ 165637446 h 124"/>
              <a:gd name="T66" fmla="*/ 205816659 w 236"/>
              <a:gd name="T67" fmla="*/ 142791426 h 124"/>
              <a:gd name="T68" fmla="*/ 117608698 w 236"/>
              <a:gd name="T69" fmla="*/ 177061300 h 124"/>
              <a:gd name="T70" fmla="*/ 66155492 w 236"/>
              <a:gd name="T71" fmla="*/ 199907320 h 124"/>
              <a:gd name="T72" fmla="*/ 147011351 w 236"/>
              <a:gd name="T73" fmla="*/ 205619248 h 124"/>
              <a:gd name="T74" fmla="*/ 264621966 w 236"/>
              <a:gd name="T75" fmla="*/ 199907320 h 124"/>
              <a:gd name="T76" fmla="*/ 308724988 w 236"/>
              <a:gd name="T77" fmla="*/ 188485155 h 124"/>
              <a:gd name="T78" fmla="*/ 367530295 w 236"/>
              <a:gd name="T79" fmla="*/ 199907320 h 124"/>
              <a:gd name="T80" fmla="*/ 301374804 w 236"/>
              <a:gd name="T81" fmla="*/ 234177195 h 124"/>
              <a:gd name="T82" fmla="*/ 183764189 w 236"/>
              <a:gd name="T83" fmla="*/ 239889122 h 124"/>
              <a:gd name="T84" fmla="*/ 117608698 w 236"/>
              <a:gd name="T85" fmla="*/ 279870924 h 124"/>
              <a:gd name="T86" fmla="*/ 147011351 w 236"/>
              <a:gd name="T87" fmla="*/ 297006706 h 124"/>
              <a:gd name="T88" fmla="*/ 249919681 w 236"/>
              <a:gd name="T89" fmla="*/ 314140799 h 124"/>
              <a:gd name="T90" fmla="*/ 264621966 w 236"/>
              <a:gd name="T91" fmla="*/ 342698746 h 124"/>
              <a:gd name="T92" fmla="*/ 374880480 w 236"/>
              <a:gd name="T93" fmla="*/ 348410673 h 124"/>
              <a:gd name="T94" fmla="*/ 514541647 w 236"/>
              <a:gd name="T95" fmla="*/ 308428871 h 124"/>
              <a:gd name="T96" fmla="*/ 580697138 w 236"/>
              <a:gd name="T97" fmla="*/ 285582852 h 124"/>
              <a:gd name="T98" fmla="*/ 624800160 w 236"/>
              <a:gd name="T99" fmla="*/ 279870924 h 124"/>
              <a:gd name="T100" fmla="*/ 668903182 w 236"/>
              <a:gd name="T101" fmla="*/ 319852726 h 124"/>
              <a:gd name="T102" fmla="*/ 698305836 w 236"/>
              <a:gd name="T103" fmla="*/ 319852726 h 124"/>
              <a:gd name="T104" fmla="*/ 757111143 w 236"/>
              <a:gd name="T105" fmla="*/ 319852726 h 124"/>
              <a:gd name="T106" fmla="*/ 808564349 w 236"/>
              <a:gd name="T107" fmla="*/ 314140799 h 124"/>
              <a:gd name="T108" fmla="*/ 801214165 w 236"/>
              <a:gd name="T109" fmla="*/ 285582852 h 124"/>
              <a:gd name="T110" fmla="*/ 764461327 w 236"/>
              <a:gd name="T111" fmla="*/ 291294779 h 124"/>
              <a:gd name="T112" fmla="*/ 742408858 w 236"/>
              <a:gd name="T113" fmla="*/ 274158997 h 124"/>
              <a:gd name="T114" fmla="*/ 808564349 w 236"/>
              <a:gd name="T115" fmla="*/ 274158997 h 124"/>
              <a:gd name="T116" fmla="*/ 801214165 w 236"/>
              <a:gd name="T117" fmla="*/ 257024904 h 124"/>
              <a:gd name="T118" fmla="*/ 823266635 w 236"/>
              <a:gd name="T119" fmla="*/ 262736832 h 1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6" h="124">
                <a:moveTo>
                  <a:pt x="230" y="98"/>
                </a:moveTo>
                <a:lnTo>
                  <a:pt x="230" y="98"/>
                </a:lnTo>
                <a:lnTo>
                  <a:pt x="234" y="98"/>
                </a:lnTo>
                <a:lnTo>
                  <a:pt x="236" y="96"/>
                </a:lnTo>
                <a:lnTo>
                  <a:pt x="236" y="92"/>
                </a:lnTo>
                <a:lnTo>
                  <a:pt x="234" y="92"/>
                </a:lnTo>
                <a:lnTo>
                  <a:pt x="234" y="90"/>
                </a:lnTo>
                <a:lnTo>
                  <a:pt x="234" y="86"/>
                </a:lnTo>
                <a:lnTo>
                  <a:pt x="234" y="82"/>
                </a:lnTo>
                <a:lnTo>
                  <a:pt x="234" y="80"/>
                </a:lnTo>
                <a:lnTo>
                  <a:pt x="226" y="80"/>
                </a:lnTo>
                <a:lnTo>
                  <a:pt x="218" y="80"/>
                </a:lnTo>
                <a:lnTo>
                  <a:pt x="210" y="78"/>
                </a:lnTo>
                <a:lnTo>
                  <a:pt x="208" y="76"/>
                </a:lnTo>
                <a:lnTo>
                  <a:pt x="206" y="74"/>
                </a:lnTo>
                <a:lnTo>
                  <a:pt x="206" y="70"/>
                </a:lnTo>
                <a:lnTo>
                  <a:pt x="206" y="68"/>
                </a:lnTo>
                <a:lnTo>
                  <a:pt x="202" y="68"/>
                </a:lnTo>
                <a:lnTo>
                  <a:pt x="204" y="74"/>
                </a:lnTo>
                <a:lnTo>
                  <a:pt x="204" y="76"/>
                </a:lnTo>
                <a:lnTo>
                  <a:pt x="202" y="74"/>
                </a:lnTo>
                <a:lnTo>
                  <a:pt x="192" y="72"/>
                </a:lnTo>
                <a:lnTo>
                  <a:pt x="192" y="68"/>
                </a:lnTo>
                <a:lnTo>
                  <a:pt x="190" y="64"/>
                </a:lnTo>
                <a:lnTo>
                  <a:pt x="188" y="60"/>
                </a:lnTo>
                <a:lnTo>
                  <a:pt x="186" y="52"/>
                </a:lnTo>
                <a:lnTo>
                  <a:pt x="182" y="50"/>
                </a:lnTo>
                <a:lnTo>
                  <a:pt x="180" y="50"/>
                </a:lnTo>
                <a:lnTo>
                  <a:pt x="178" y="46"/>
                </a:lnTo>
                <a:lnTo>
                  <a:pt x="178" y="42"/>
                </a:lnTo>
                <a:lnTo>
                  <a:pt x="176" y="38"/>
                </a:lnTo>
                <a:lnTo>
                  <a:pt x="174" y="34"/>
                </a:lnTo>
                <a:lnTo>
                  <a:pt x="174" y="32"/>
                </a:lnTo>
                <a:lnTo>
                  <a:pt x="166" y="32"/>
                </a:lnTo>
                <a:lnTo>
                  <a:pt x="168" y="30"/>
                </a:lnTo>
                <a:lnTo>
                  <a:pt x="170" y="30"/>
                </a:lnTo>
                <a:lnTo>
                  <a:pt x="170" y="26"/>
                </a:lnTo>
                <a:lnTo>
                  <a:pt x="170" y="22"/>
                </a:lnTo>
                <a:lnTo>
                  <a:pt x="152" y="2"/>
                </a:lnTo>
                <a:lnTo>
                  <a:pt x="146" y="6"/>
                </a:lnTo>
                <a:lnTo>
                  <a:pt x="148" y="18"/>
                </a:lnTo>
                <a:lnTo>
                  <a:pt x="150" y="24"/>
                </a:lnTo>
                <a:lnTo>
                  <a:pt x="156" y="26"/>
                </a:lnTo>
                <a:lnTo>
                  <a:pt x="166" y="30"/>
                </a:lnTo>
                <a:lnTo>
                  <a:pt x="164" y="32"/>
                </a:lnTo>
                <a:lnTo>
                  <a:pt x="162" y="32"/>
                </a:lnTo>
                <a:lnTo>
                  <a:pt x="160" y="32"/>
                </a:lnTo>
                <a:lnTo>
                  <a:pt x="158" y="30"/>
                </a:lnTo>
                <a:lnTo>
                  <a:pt x="156" y="34"/>
                </a:lnTo>
                <a:lnTo>
                  <a:pt x="152" y="34"/>
                </a:lnTo>
                <a:lnTo>
                  <a:pt x="152" y="32"/>
                </a:lnTo>
                <a:lnTo>
                  <a:pt x="148" y="30"/>
                </a:lnTo>
                <a:lnTo>
                  <a:pt x="146" y="36"/>
                </a:lnTo>
                <a:lnTo>
                  <a:pt x="144" y="40"/>
                </a:lnTo>
                <a:lnTo>
                  <a:pt x="142" y="44"/>
                </a:lnTo>
                <a:lnTo>
                  <a:pt x="136" y="46"/>
                </a:lnTo>
                <a:lnTo>
                  <a:pt x="136" y="42"/>
                </a:lnTo>
                <a:lnTo>
                  <a:pt x="138" y="34"/>
                </a:lnTo>
                <a:lnTo>
                  <a:pt x="140" y="30"/>
                </a:lnTo>
                <a:lnTo>
                  <a:pt x="140" y="28"/>
                </a:lnTo>
                <a:lnTo>
                  <a:pt x="140" y="26"/>
                </a:lnTo>
                <a:lnTo>
                  <a:pt x="136" y="24"/>
                </a:lnTo>
                <a:lnTo>
                  <a:pt x="134" y="18"/>
                </a:lnTo>
                <a:lnTo>
                  <a:pt x="132" y="14"/>
                </a:lnTo>
                <a:lnTo>
                  <a:pt x="130" y="14"/>
                </a:lnTo>
                <a:lnTo>
                  <a:pt x="130" y="16"/>
                </a:lnTo>
                <a:lnTo>
                  <a:pt x="128" y="16"/>
                </a:lnTo>
                <a:lnTo>
                  <a:pt x="122" y="12"/>
                </a:lnTo>
                <a:lnTo>
                  <a:pt x="116" y="26"/>
                </a:lnTo>
                <a:lnTo>
                  <a:pt x="110" y="26"/>
                </a:lnTo>
                <a:lnTo>
                  <a:pt x="104" y="16"/>
                </a:lnTo>
                <a:lnTo>
                  <a:pt x="100" y="12"/>
                </a:lnTo>
                <a:lnTo>
                  <a:pt x="96" y="10"/>
                </a:lnTo>
                <a:lnTo>
                  <a:pt x="92" y="10"/>
                </a:lnTo>
                <a:lnTo>
                  <a:pt x="90" y="10"/>
                </a:lnTo>
                <a:lnTo>
                  <a:pt x="90" y="22"/>
                </a:lnTo>
                <a:lnTo>
                  <a:pt x="92" y="32"/>
                </a:lnTo>
                <a:lnTo>
                  <a:pt x="86" y="34"/>
                </a:lnTo>
                <a:lnTo>
                  <a:pt x="70" y="26"/>
                </a:lnTo>
                <a:lnTo>
                  <a:pt x="70" y="14"/>
                </a:lnTo>
                <a:lnTo>
                  <a:pt x="70" y="2"/>
                </a:lnTo>
                <a:lnTo>
                  <a:pt x="68" y="2"/>
                </a:lnTo>
                <a:lnTo>
                  <a:pt x="66" y="2"/>
                </a:lnTo>
                <a:lnTo>
                  <a:pt x="60" y="0"/>
                </a:lnTo>
                <a:lnTo>
                  <a:pt x="54" y="8"/>
                </a:lnTo>
                <a:lnTo>
                  <a:pt x="50" y="12"/>
                </a:lnTo>
                <a:lnTo>
                  <a:pt x="46" y="14"/>
                </a:lnTo>
                <a:lnTo>
                  <a:pt x="40" y="14"/>
                </a:lnTo>
                <a:lnTo>
                  <a:pt x="34" y="14"/>
                </a:lnTo>
                <a:lnTo>
                  <a:pt x="30" y="16"/>
                </a:lnTo>
                <a:lnTo>
                  <a:pt x="26" y="20"/>
                </a:lnTo>
                <a:lnTo>
                  <a:pt x="22" y="20"/>
                </a:lnTo>
                <a:lnTo>
                  <a:pt x="20" y="20"/>
                </a:lnTo>
                <a:lnTo>
                  <a:pt x="18" y="22"/>
                </a:lnTo>
                <a:lnTo>
                  <a:pt x="18" y="26"/>
                </a:lnTo>
                <a:lnTo>
                  <a:pt x="18" y="30"/>
                </a:lnTo>
                <a:lnTo>
                  <a:pt x="18" y="32"/>
                </a:lnTo>
                <a:lnTo>
                  <a:pt x="16" y="32"/>
                </a:lnTo>
                <a:lnTo>
                  <a:pt x="8" y="38"/>
                </a:lnTo>
                <a:lnTo>
                  <a:pt x="2" y="46"/>
                </a:lnTo>
                <a:lnTo>
                  <a:pt x="0" y="48"/>
                </a:lnTo>
                <a:lnTo>
                  <a:pt x="0" y="50"/>
                </a:lnTo>
                <a:lnTo>
                  <a:pt x="6" y="52"/>
                </a:lnTo>
                <a:lnTo>
                  <a:pt x="10" y="52"/>
                </a:lnTo>
                <a:lnTo>
                  <a:pt x="14" y="52"/>
                </a:lnTo>
                <a:lnTo>
                  <a:pt x="16" y="50"/>
                </a:lnTo>
                <a:lnTo>
                  <a:pt x="18" y="48"/>
                </a:lnTo>
                <a:lnTo>
                  <a:pt x="18" y="50"/>
                </a:lnTo>
                <a:lnTo>
                  <a:pt x="18" y="52"/>
                </a:lnTo>
                <a:lnTo>
                  <a:pt x="22" y="54"/>
                </a:lnTo>
                <a:lnTo>
                  <a:pt x="16" y="54"/>
                </a:lnTo>
                <a:lnTo>
                  <a:pt x="14" y="56"/>
                </a:lnTo>
                <a:lnTo>
                  <a:pt x="14" y="58"/>
                </a:lnTo>
                <a:lnTo>
                  <a:pt x="20" y="58"/>
                </a:lnTo>
                <a:lnTo>
                  <a:pt x="26" y="58"/>
                </a:lnTo>
                <a:lnTo>
                  <a:pt x="26" y="52"/>
                </a:lnTo>
                <a:lnTo>
                  <a:pt x="56" y="50"/>
                </a:lnTo>
                <a:lnTo>
                  <a:pt x="58" y="54"/>
                </a:lnTo>
                <a:lnTo>
                  <a:pt x="46" y="56"/>
                </a:lnTo>
                <a:lnTo>
                  <a:pt x="34" y="58"/>
                </a:lnTo>
                <a:lnTo>
                  <a:pt x="32" y="62"/>
                </a:lnTo>
                <a:lnTo>
                  <a:pt x="24" y="62"/>
                </a:lnTo>
                <a:lnTo>
                  <a:pt x="18" y="64"/>
                </a:lnTo>
                <a:lnTo>
                  <a:pt x="18" y="70"/>
                </a:lnTo>
                <a:lnTo>
                  <a:pt x="20" y="70"/>
                </a:lnTo>
                <a:lnTo>
                  <a:pt x="22" y="72"/>
                </a:lnTo>
                <a:lnTo>
                  <a:pt x="40" y="72"/>
                </a:lnTo>
                <a:lnTo>
                  <a:pt x="60" y="72"/>
                </a:lnTo>
                <a:lnTo>
                  <a:pt x="70" y="68"/>
                </a:lnTo>
                <a:lnTo>
                  <a:pt x="72" y="70"/>
                </a:lnTo>
                <a:lnTo>
                  <a:pt x="74" y="70"/>
                </a:lnTo>
                <a:lnTo>
                  <a:pt x="76" y="72"/>
                </a:lnTo>
                <a:lnTo>
                  <a:pt x="82" y="66"/>
                </a:lnTo>
                <a:lnTo>
                  <a:pt x="84" y="66"/>
                </a:lnTo>
                <a:lnTo>
                  <a:pt x="84" y="68"/>
                </a:lnTo>
                <a:lnTo>
                  <a:pt x="88" y="72"/>
                </a:lnTo>
                <a:lnTo>
                  <a:pt x="94" y="70"/>
                </a:lnTo>
                <a:lnTo>
                  <a:pt x="100" y="70"/>
                </a:lnTo>
                <a:lnTo>
                  <a:pt x="96" y="76"/>
                </a:lnTo>
                <a:lnTo>
                  <a:pt x="92" y="80"/>
                </a:lnTo>
                <a:lnTo>
                  <a:pt x="82" y="82"/>
                </a:lnTo>
                <a:lnTo>
                  <a:pt x="76" y="80"/>
                </a:lnTo>
                <a:lnTo>
                  <a:pt x="68" y="78"/>
                </a:lnTo>
                <a:lnTo>
                  <a:pt x="60" y="78"/>
                </a:lnTo>
                <a:lnTo>
                  <a:pt x="50" y="84"/>
                </a:lnTo>
                <a:lnTo>
                  <a:pt x="42" y="86"/>
                </a:lnTo>
                <a:lnTo>
                  <a:pt x="32" y="84"/>
                </a:lnTo>
                <a:lnTo>
                  <a:pt x="32" y="98"/>
                </a:lnTo>
                <a:lnTo>
                  <a:pt x="36" y="98"/>
                </a:lnTo>
                <a:lnTo>
                  <a:pt x="40" y="100"/>
                </a:lnTo>
                <a:lnTo>
                  <a:pt x="40" y="104"/>
                </a:lnTo>
                <a:lnTo>
                  <a:pt x="46" y="106"/>
                </a:lnTo>
                <a:lnTo>
                  <a:pt x="54" y="106"/>
                </a:lnTo>
                <a:lnTo>
                  <a:pt x="62" y="108"/>
                </a:lnTo>
                <a:lnTo>
                  <a:pt x="68" y="110"/>
                </a:lnTo>
                <a:lnTo>
                  <a:pt x="68" y="116"/>
                </a:lnTo>
                <a:lnTo>
                  <a:pt x="68" y="122"/>
                </a:lnTo>
                <a:lnTo>
                  <a:pt x="70" y="122"/>
                </a:lnTo>
                <a:lnTo>
                  <a:pt x="72" y="120"/>
                </a:lnTo>
                <a:lnTo>
                  <a:pt x="74" y="120"/>
                </a:lnTo>
                <a:lnTo>
                  <a:pt x="76" y="120"/>
                </a:lnTo>
                <a:lnTo>
                  <a:pt x="76" y="124"/>
                </a:lnTo>
                <a:lnTo>
                  <a:pt x="102" y="122"/>
                </a:lnTo>
                <a:lnTo>
                  <a:pt x="114" y="120"/>
                </a:lnTo>
                <a:lnTo>
                  <a:pt x="124" y="118"/>
                </a:lnTo>
                <a:lnTo>
                  <a:pt x="126" y="114"/>
                </a:lnTo>
                <a:lnTo>
                  <a:pt x="140" y="108"/>
                </a:lnTo>
                <a:lnTo>
                  <a:pt x="144" y="108"/>
                </a:lnTo>
                <a:lnTo>
                  <a:pt x="148" y="108"/>
                </a:lnTo>
                <a:lnTo>
                  <a:pt x="158" y="100"/>
                </a:lnTo>
                <a:lnTo>
                  <a:pt x="166" y="92"/>
                </a:lnTo>
                <a:lnTo>
                  <a:pt x="172" y="92"/>
                </a:lnTo>
                <a:lnTo>
                  <a:pt x="170" y="98"/>
                </a:lnTo>
                <a:lnTo>
                  <a:pt x="168" y="102"/>
                </a:lnTo>
                <a:lnTo>
                  <a:pt x="182" y="106"/>
                </a:lnTo>
                <a:lnTo>
                  <a:pt x="182" y="112"/>
                </a:lnTo>
                <a:lnTo>
                  <a:pt x="186" y="110"/>
                </a:lnTo>
                <a:lnTo>
                  <a:pt x="188" y="108"/>
                </a:lnTo>
                <a:lnTo>
                  <a:pt x="190" y="112"/>
                </a:lnTo>
                <a:lnTo>
                  <a:pt x="200" y="112"/>
                </a:lnTo>
                <a:lnTo>
                  <a:pt x="200" y="114"/>
                </a:lnTo>
                <a:lnTo>
                  <a:pt x="204" y="114"/>
                </a:lnTo>
                <a:lnTo>
                  <a:pt x="206" y="112"/>
                </a:lnTo>
                <a:lnTo>
                  <a:pt x="206" y="110"/>
                </a:lnTo>
                <a:lnTo>
                  <a:pt x="212" y="110"/>
                </a:lnTo>
                <a:lnTo>
                  <a:pt x="216" y="110"/>
                </a:lnTo>
                <a:lnTo>
                  <a:pt x="220" y="110"/>
                </a:lnTo>
                <a:lnTo>
                  <a:pt x="222" y="106"/>
                </a:lnTo>
                <a:lnTo>
                  <a:pt x="224" y="104"/>
                </a:lnTo>
                <a:lnTo>
                  <a:pt x="218" y="100"/>
                </a:lnTo>
                <a:lnTo>
                  <a:pt x="214" y="98"/>
                </a:lnTo>
                <a:lnTo>
                  <a:pt x="212" y="102"/>
                </a:lnTo>
                <a:lnTo>
                  <a:pt x="208" y="102"/>
                </a:lnTo>
                <a:lnTo>
                  <a:pt x="204" y="102"/>
                </a:lnTo>
                <a:lnTo>
                  <a:pt x="204" y="98"/>
                </a:lnTo>
                <a:lnTo>
                  <a:pt x="202" y="96"/>
                </a:lnTo>
                <a:lnTo>
                  <a:pt x="200" y="94"/>
                </a:lnTo>
                <a:lnTo>
                  <a:pt x="206" y="94"/>
                </a:lnTo>
                <a:lnTo>
                  <a:pt x="220" y="96"/>
                </a:lnTo>
                <a:lnTo>
                  <a:pt x="222" y="96"/>
                </a:lnTo>
                <a:lnTo>
                  <a:pt x="216" y="94"/>
                </a:lnTo>
                <a:lnTo>
                  <a:pt x="216" y="90"/>
                </a:lnTo>
                <a:lnTo>
                  <a:pt x="218" y="90"/>
                </a:lnTo>
                <a:lnTo>
                  <a:pt x="220" y="90"/>
                </a:lnTo>
                <a:lnTo>
                  <a:pt x="222" y="88"/>
                </a:lnTo>
                <a:lnTo>
                  <a:pt x="224" y="88"/>
                </a:lnTo>
                <a:lnTo>
                  <a:pt x="224" y="92"/>
                </a:lnTo>
                <a:lnTo>
                  <a:pt x="230" y="92"/>
                </a:lnTo>
                <a:lnTo>
                  <a:pt x="230" y="9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6" name="Rectangle 87"/>
          <p:cNvSpPr>
            <a:spLocks noChangeArrowheads="1"/>
          </p:cNvSpPr>
          <p:nvPr/>
        </p:nvSpPr>
        <p:spPr bwMode="auto">
          <a:xfrm>
            <a:off x="2825818" y="2240686"/>
            <a:ext cx="2931" cy="1587"/>
          </a:xfrm>
          <a:prstGeom prst="rect">
            <a:avLst/>
          </a:prstGeom>
          <a:solidFill>
            <a:schemeClr val="bg1">
              <a:lumMod val="85000"/>
            </a:schemeClr>
          </a:solidFill>
          <a:ln w="3175">
            <a:solidFill>
              <a:schemeClr val="bg1"/>
            </a:solidFill>
            <a:miter lim="800000"/>
            <a:headEnd/>
            <a:tailEnd/>
          </a:ln>
        </p:spPr>
        <p:txBody>
          <a:bodyPr/>
          <a:lstStyle/>
          <a:p>
            <a:endParaRPr lang="es-ES"/>
          </a:p>
        </p:txBody>
      </p:sp>
      <p:sp>
        <p:nvSpPr>
          <p:cNvPr id="107" name="Freeform 88"/>
          <p:cNvSpPr>
            <a:spLocks/>
          </p:cNvSpPr>
          <p:nvPr/>
        </p:nvSpPr>
        <p:spPr bwMode="auto">
          <a:xfrm>
            <a:off x="2361289" y="2324823"/>
            <a:ext cx="208085" cy="144463"/>
          </a:xfrm>
          <a:custGeom>
            <a:avLst/>
            <a:gdLst>
              <a:gd name="T0" fmla="*/ 401451359 w 118"/>
              <a:gd name="T1" fmla="*/ 79007823 h 86"/>
              <a:gd name="T2" fmla="*/ 408750926 w 118"/>
              <a:gd name="T3" fmla="*/ 84651958 h 86"/>
              <a:gd name="T4" fmla="*/ 416048583 w 118"/>
              <a:gd name="T5" fmla="*/ 84651958 h 86"/>
              <a:gd name="T6" fmla="*/ 423348150 w 118"/>
              <a:gd name="T7" fmla="*/ 79007823 h 86"/>
              <a:gd name="T8" fmla="*/ 430647717 w 118"/>
              <a:gd name="T9" fmla="*/ 62078775 h 86"/>
              <a:gd name="T10" fmla="*/ 401451359 w 118"/>
              <a:gd name="T11" fmla="*/ 56434639 h 86"/>
              <a:gd name="T12" fmla="*/ 394151792 w 118"/>
              <a:gd name="T13" fmla="*/ 45148047 h 86"/>
              <a:gd name="T14" fmla="*/ 386852225 w 118"/>
              <a:gd name="T15" fmla="*/ 33861455 h 86"/>
              <a:gd name="T16" fmla="*/ 313862284 w 118"/>
              <a:gd name="T17" fmla="*/ 28217319 h 86"/>
              <a:gd name="T18" fmla="*/ 255469568 w 118"/>
              <a:gd name="T19" fmla="*/ 33861455 h 86"/>
              <a:gd name="T20" fmla="*/ 240870433 w 118"/>
              <a:gd name="T21" fmla="*/ 22573184 h 86"/>
              <a:gd name="T22" fmla="*/ 167880493 w 118"/>
              <a:gd name="T23" fmla="*/ 11286592 h 86"/>
              <a:gd name="T24" fmla="*/ 160580926 w 118"/>
              <a:gd name="T25" fmla="*/ 0 h 86"/>
              <a:gd name="T26" fmla="*/ 153281358 w 118"/>
              <a:gd name="T27" fmla="*/ 0 h 86"/>
              <a:gd name="T28" fmla="*/ 116785433 w 118"/>
              <a:gd name="T29" fmla="*/ 16930728 h 86"/>
              <a:gd name="T30" fmla="*/ 65692284 w 118"/>
              <a:gd name="T31" fmla="*/ 22573184 h 86"/>
              <a:gd name="T32" fmla="*/ 21896791 w 118"/>
              <a:gd name="T33" fmla="*/ 33861455 h 86"/>
              <a:gd name="T34" fmla="*/ 21896791 w 118"/>
              <a:gd name="T35" fmla="*/ 95938550 h 86"/>
              <a:gd name="T36" fmla="*/ 36495925 w 118"/>
              <a:gd name="T37" fmla="*/ 112869278 h 86"/>
              <a:gd name="T38" fmla="*/ 14599134 w 118"/>
              <a:gd name="T39" fmla="*/ 118513414 h 86"/>
              <a:gd name="T40" fmla="*/ 14599134 w 118"/>
              <a:gd name="T41" fmla="*/ 129800006 h 86"/>
              <a:gd name="T42" fmla="*/ 29196358 w 118"/>
              <a:gd name="T43" fmla="*/ 141086597 h 86"/>
              <a:gd name="T44" fmla="*/ 0 w 118"/>
              <a:gd name="T45" fmla="*/ 186234644 h 86"/>
              <a:gd name="T46" fmla="*/ 43795493 w 118"/>
              <a:gd name="T47" fmla="*/ 208807828 h 86"/>
              <a:gd name="T48" fmla="*/ 51093149 w 118"/>
              <a:gd name="T49" fmla="*/ 225738556 h 86"/>
              <a:gd name="T50" fmla="*/ 58392717 w 118"/>
              <a:gd name="T51" fmla="*/ 242669283 h 86"/>
              <a:gd name="T52" fmla="*/ 80289508 w 118"/>
              <a:gd name="T53" fmla="*/ 242669283 h 86"/>
              <a:gd name="T54" fmla="*/ 94888642 w 118"/>
              <a:gd name="T55" fmla="*/ 242669283 h 86"/>
              <a:gd name="T56" fmla="*/ 131384567 w 118"/>
              <a:gd name="T57" fmla="*/ 203165372 h 86"/>
              <a:gd name="T58" fmla="*/ 145981791 w 118"/>
              <a:gd name="T59" fmla="*/ 203165372 h 86"/>
              <a:gd name="T60" fmla="*/ 138682224 w 118"/>
              <a:gd name="T61" fmla="*/ 208807828 h 86"/>
              <a:gd name="T62" fmla="*/ 153281358 w 118"/>
              <a:gd name="T63" fmla="*/ 214451964 h 86"/>
              <a:gd name="T64" fmla="*/ 145981791 w 118"/>
              <a:gd name="T65" fmla="*/ 214451964 h 86"/>
              <a:gd name="T66" fmla="*/ 189777284 w 118"/>
              <a:gd name="T67" fmla="*/ 208807828 h 86"/>
              <a:gd name="T68" fmla="*/ 211674075 w 118"/>
              <a:gd name="T69" fmla="*/ 208807828 h 86"/>
              <a:gd name="T70" fmla="*/ 218973642 w 118"/>
              <a:gd name="T71" fmla="*/ 186234644 h 86"/>
              <a:gd name="T72" fmla="*/ 233570866 w 118"/>
              <a:gd name="T73" fmla="*/ 158017325 h 86"/>
              <a:gd name="T74" fmla="*/ 255469568 w 118"/>
              <a:gd name="T75" fmla="*/ 135444141 h 86"/>
              <a:gd name="T76" fmla="*/ 357655866 w 118"/>
              <a:gd name="T77" fmla="*/ 90296094 h 86"/>
              <a:gd name="T78" fmla="*/ 401451359 w 118"/>
              <a:gd name="T79" fmla="*/ 79007823 h 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 h="86">
                <a:moveTo>
                  <a:pt x="110" y="28"/>
                </a:moveTo>
                <a:lnTo>
                  <a:pt x="110" y="28"/>
                </a:lnTo>
                <a:lnTo>
                  <a:pt x="112" y="30"/>
                </a:lnTo>
                <a:lnTo>
                  <a:pt x="114" y="30"/>
                </a:lnTo>
                <a:lnTo>
                  <a:pt x="116" y="28"/>
                </a:lnTo>
                <a:lnTo>
                  <a:pt x="118" y="26"/>
                </a:lnTo>
                <a:lnTo>
                  <a:pt x="118" y="22"/>
                </a:lnTo>
                <a:lnTo>
                  <a:pt x="110" y="20"/>
                </a:lnTo>
                <a:lnTo>
                  <a:pt x="108" y="16"/>
                </a:lnTo>
                <a:lnTo>
                  <a:pt x="106" y="12"/>
                </a:lnTo>
                <a:lnTo>
                  <a:pt x="94" y="10"/>
                </a:lnTo>
                <a:lnTo>
                  <a:pt x="86" y="10"/>
                </a:lnTo>
                <a:lnTo>
                  <a:pt x="78" y="12"/>
                </a:lnTo>
                <a:lnTo>
                  <a:pt x="70" y="12"/>
                </a:lnTo>
                <a:lnTo>
                  <a:pt x="66" y="8"/>
                </a:lnTo>
                <a:lnTo>
                  <a:pt x="56" y="6"/>
                </a:lnTo>
                <a:lnTo>
                  <a:pt x="46" y="4"/>
                </a:lnTo>
                <a:lnTo>
                  <a:pt x="44" y="0"/>
                </a:lnTo>
                <a:lnTo>
                  <a:pt x="42" y="0"/>
                </a:lnTo>
                <a:lnTo>
                  <a:pt x="36" y="2"/>
                </a:lnTo>
                <a:lnTo>
                  <a:pt x="32" y="6"/>
                </a:lnTo>
                <a:lnTo>
                  <a:pt x="18" y="8"/>
                </a:lnTo>
                <a:lnTo>
                  <a:pt x="6" y="12"/>
                </a:lnTo>
                <a:lnTo>
                  <a:pt x="6" y="28"/>
                </a:lnTo>
                <a:lnTo>
                  <a:pt x="6" y="34"/>
                </a:lnTo>
                <a:lnTo>
                  <a:pt x="10" y="40"/>
                </a:lnTo>
                <a:lnTo>
                  <a:pt x="6" y="42"/>
                </a:lnTo>
                <a:lnTo>
                  <a:pt x="4" y="42"/>
                </a:lnTo>
                <a:lnTo>
                  <a:pt x="4" y="46"/>
                </a:lnTo>
                <a:lnTo>
                  <a:pt x="8" y="50"/>
                </a:lnTo>
                <a:lnTo>
                  <a:pt x="0" y="66"/>
                </a:lnTo>
                <a:lnTo>
                  <a:pt x="6" y="70"/>
                </a:lnTo>
                <a:lnTo>
                  <a:pt x="12" y="74"/>
                </a:lnTo>
                <a:lnTo>
                  <a:pt x="14" y="80"/>
                </a:lnTo>
                <a:lnTo>
                  <a:pt x="14" y="84"/>
                </a:lnTo>
                <a:lnTo>
                  <a:pt x="16" y="86"/>
                </a:lnTo>
                <a:lnTo>
                  <a:pt x="22" y="86"/>
                </a:lnTo>
                <a:lnTo>
                  <a:pt x="26" y="86"/>
                </a:lnTo>
                <a:lnTo>
                  <a:pt x="36" y="72"/>
                </a:lnTo>
                <a:lnTo>
                  <a:pt x="38" y="72"/>
                </a:lnTo>
                <a:lnTo>
                  <a:pt x="40" y="72"/>
                </a:lnTo>
                <a:lnTo>
                  <a:pt x="38" y="74"/>
                </a:lnTo>
                <a:lnTo>
                  <a:pt x="40" y="74"/>
                </a:lnTo>
                <a:lnTo>
                  <a:pt x="42" y="76"/>
                </a:lnTo>
                <a:lnTo>
                  <a:pt x="40" y="76"/>
                </a:lnTo>
                <a:lnTo>
                  <a:pt x="52" y="74"/>
                </a:lnTo>
                <a:lnTo>
                  <a:pt x="58" y="74"/>
                </a:lnTo>
                <a:lnTo>
                  <a:pt x="60" y="70"/>
                </a:lnTo>
                <a:lnTo>
                  <a:pt x="60" y="66"/>
                </a:lnTo>
                <a:lnTo>
                  <a:pt x="62" y="62"/>
                </a:lnTo>
                <a:lnTo>
                  <a:pt x="64" y="56"/>
                </a:lnTo>
                <a:lnTo>
                  <a:pt x="70" y="48"/>
                </a:lnTo>
                <a:lnTo>
                  <a:pt x="84" y="40"/>
                </a:lnTo>
                <a:lnTo>
                  <a:pt x="98" y="32"/>
                </a:lnTo>
                <a:lnTo>
                  <a:pt x="110" y="2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8" name="Freeform 89"/>
          <p:cNvSpPr>
            <a:spLocks/>
          </p:cNvSpPr>
          <p:nvPr/>
        </p:nvSpPr>
        <p:spPr bwMode="auto">
          <a:xfrm>
            <a:off x="2375944" y="2178773"/>
            <a:ext cx="178777" cy="98425"/>
          </a:xfrm>
          <a:custGeom>
            <a:avLst/>
            <a:gdLst>
              <a:gd name="T0" fmla="*/ 43263577 w 102"/>
              <a:gd name="T1" fmla="*/ 167025528 h 58"/>
              <a:gd name="T2" fmla="*/ 86529053 w 102"/>
              <a:gd name="T3" fmla="*/ 149746850 h 58"/>
              <a:gd name="T4" fmla="*/ 93738700 w 102"/>
              <a:gd name="T5" fmla="*/ 161265969 h 58"/>
              <a:gd name="T6" fmla="*/ 100950246 w 102"/>
              <a:gd name="T7" fmla="*/ 161265969 h 58"/>
              <a:gd name="T8" fmla="*/ 115371438 w 102"/>
              <a:gd name="T9" fmla="*/ 155506409 h 58"/>
              <a:gd name="T10" fmla="*/ 115371438 w 102"/>
              <a:gd name="T11" fmla="*/ 149746850 h 58"/>
              <a:gd name="T12" fmla="*/ 129792630 w 102"/>
              <a:gd name="T13" fmla="*/ 155506409 h 58"/>
              <a:gd name="T14" fmla="*/ 129792630 w 102"/>
              <a:gd name="T15" fmla="*/ 132468171 h 58"/>
              <a:gd name="T16" fmla="*/ 144213823 w 102"/>
              <a:gd name="T17" fmla="*/ 155506409 h 58"/>
              <a:gd name="T18" fmla="*/ 165846561 w 102"/>
              <a:gd name="T19" fmla="*/ 161265969 h 58"/>
              <a:gd name="T20" fmla="*/ 187477400 w 102"/>
              <a:gd name="T21" fmla="*/ 143987290 h 58"/>
              <a:gd name="T22" fmla="*/ 187477400 w 102"/>
              <a:gd name="T23" fmla="*/ 126708612 h 58"/>
              <a:gd name="T24" fmla="*/ 187477400 w 102"/>
              <a:gd name="T25" fmla="*/ 126708612 h 58"/>
              <a:gd name="T26" fmla="*/ 187477400 w 102"/>
              <a:gd name="T27" fmla="*/ 126708612 h 58"/>
              <a:gd name="T28" fmla="*/ 201898592 w 102"/>
              <a:gd name="T29" fmla="*/ 132468171 h 58"/>
              <a:gd name="T30" fmla="*/ 216319785 w 102"/>
              <a:gd name="T31" fmla="*/ 126708612 h 58"/>
              <a:gd name="T32" fmla="*/ 223531330 w 102"/>
              <a:gd name="T33" fmla="*/ 115189493 h 58"/>
              <a:gd name="T34" fmla="*/ 216319785 w 102"/>
              <a:gd name="T35" fmla="*/ 92151255 h 58"/>
              <a:gd name="T36" fmla="*/ 223531330 w 102"/>
              <a:gd name="T37" fmla="*/ 86391695 h 58"/>
              <a:gd name="T38" fmla="*/ 237952523 w 102"/>
              <a:gd name="T39" fmla="*/ 97910814 h 58"/>
              <a:gd name="T40" fmla="*/ 245164068 w 102"/>
              <a:gd name="T41" fmla="*/ 74874273 h 58"/>
              <a:gd name="T42" fmla="*/ 266794908 w 102"/>
              <a:gd name="T43" fmla="*/ 74874273 h 58"/>
              <a:gd name="T44" fmla="*/ 245164068 w 102"/>
              <a:gd name="T45" fmla="*/ 115189493 h 58"/>
              <a:gd name="T46" fmla="*/ 259585261 w 102"/>
              <a:gd name="T47" fmla="*/ 115189493 h 58"/>
              <a:gd name="T48" fmla="*/ 274006453 w 102"/>
              <a:gd name="T49" fmla="*/ 120949052 h 58"/>
              <a:gd name="T50" fmla="*/ 310060384 w 102"/>
              <a:gd name="T51" fmla="*/ 92151255 h 58"/>
              <a:gd name="T52" fmla="*/ 324481576 w 102"/>
              <a:gd name="T53" fmla="*/ 69114714 h 58"/>
              <a:gd name="T54" fmla="*/ 317270030 w 102"/>
              <a:gd name="T55" fmla="*/ 63355154 h 58"/>
              <a:gd name="T56" fmla="*/ 360533608 w 102"/>
              <a:gd name="T57" fmla="*/ 69114714 h 58"/>
              <a:gd name="T58" fmla="*/ 360533608 w 102"/>
              <a:gd name="T59" fmla="*/ 63355154 h 58"/>
              <a:gd name="T60" fmla="*/ 353323961 w 102"/>
              <a:gd name="T61" fmla="*/ 57595595 h 58"/>
              <a:gd name="T62" fmla="*/ 367745153 w 102"/>
              <a:gd name="T63" fmla="*/ 51836035 h 58"/>
              <a:gd name="T64" fmla="*/ 360533608 w 102"/>
              <a:gd name="T65" fmla="*/ 46076476 h 58"/>
              <a:gd name="T66" fmla="*/ 367745153 w 102"/>
              <a:gd name="T67" fmla="*/ 34557357 h 58"/>
              <a:gd name="T68" fmla="*/ 367745153 w 102"/>
              <a:gd name="T69" fmla="*/ 17278678 h 58"/>
              <a:gd name="T70" fmla="*/ 317270030 w 102"/>
              <a:gd name="T71" fmla="*/ 0 h 58"/>
              <a:gd name="T72" fmla="*/ 295639191 w 102"/>
              <a:gd name="T73" fmla="*/ 17278678 h 58"/>
              <a:gd name="T74" fmla="*/ 302848838 w 102"/>
              <a:gd name="T75" fmla="*/ 17278678 h 58"/>
              <a:gd name="T76" fmla="*/ 295639191 w 102"/>
              <a:gd name="T77" fmla="*/ 17278678 h 58"/>
              <a:gd name="T78" fmla="*/ 288427646 w 102"/>
              <a:gd name="T79" fmla="*/ 28797797 h 58"/>
              <a:gd name="T80" fmla="*/ 266794908 w 102"/>
              <a:gd name="T81" fmla="*/ 34557357 h 58"/>
              <a:gd name="T82" fmla="*/ 245164068 w 102"/>
              <a:gd name="T83" fmla="*/ 23038238 h 58"/>
              <a:gd name="T84" fmla="*/ 173056208 w 102"/>
              <a:gd name="T85" fmla="*/ 34557357 h 58"/>
              <a:gd name="T86" fmla="*/ 144213823 w 102"/>
              <a:gd name="T87" fmla="*/ 57595595 h 58"/>
              <a:gd name="T88" fmla="*/ 115371438 w 102"/>
              <a:gd name="T89" fmla="*/ 74874273 h 58"/>
              <a:gd name="T90" fmla="*/ 108159892 w 102"/>
              <a:gd name="T91" fmla="*/ 74874273 h 58"/>
              <a:gd name="T92" fmla="*/ 100950246 w 102"/>
              <a:gd name="T93" fmla="*/ 69114714 h 58"/>
              <a:gd name="T94" fmla="*/ 93738700 w 102"/>
              <a:gd name="T95" fmla="*/ 69114714 h 58"/>
              <a:gd name="T96" fmla="*/ 72105962 w 102"/>
              <a:gd name="T97" fmla="*/ 92151255 h 58"/>
              <a:gd name="T98" fmla="*/ 64896315 w 102"/>
              <a:gd name="T99" fmla="*/ 92151255 h 58"/>
              <a:gd name="T100" fmla="*/ 64896315 w 102"/>
              <a:gd name="T101" fmla="*/ 109429933 h 58"/>
              <a:gd name="T102" fmla="*/ 28842385 w 102"/>
              <a:gd name="T103" fmla="*/ 109429933 h 58"/>
              <a:gd name="T104" fmla="*/ 0 w 102"/>
              <a:gd name="T105" fmla="*/ 126708612 h 58"/>
              <a:gd name="T106" fmla="*/ 21632738 w 102"/>
              <a:gd name="T107" fmla="*/ 143987290 h 58"/>
              <a:gd name="T108" fmla="*/ 43263577 w 102"/>
              <a:gd name="T109" fmla="*/ 167025528 h 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2" h="58">
                <a:moveTo>
                  <a:pt x="12" y="58"/>
                </a:moveTo>
                <a:lnTo>
                  <a:pt x="12" y="58"/>
                </a:lnTo>
                <a:lnTo>
                  <a:pt x="24" y="52"/>
                </a:lnTo>
                <a:lnTo>
                  <a:pt x="24" y="54"/>
                </a:lnTo>
                <a:lnTo>
                  <a:pt x="26" y="56"/>
                </a:lnTo>
                <a:lnTo>
                  <a:pt x="28" y="56"/>
                </a:lnTo>
                <a:lnTo>
                  <a:pt x="30" y="54"/>
                </a:lnTo>
                <a:lnTo>
                  <a:pt x="32" y="54"/>
                </a:lnTo>
                <a:lnTo>
                  <a:pt x="32" y="52"/>
                </a:lnTo>
                <a:lnTo>
                  <a:pt x="34" y="54"/>
                </a:lnTo>
                <a:lnTo>
                  <a:pt x="36" y="54"/>
                </a:lnTo>
                <a:lnTo>
                  <a:pt x="36" y="46"/>
                </a:lnTo>
                <a:lnTo>
                  <a:pt x="40" y="54"/>
                </a:lnTo>
                <a:lnTo>
                  <a:pt x="46" y="56"/>
                </a:lnTo>
                <a:lnTo>
                  <a:pt x="52" y="50"/>
                </a:lnTo>
                <a:lnTo>
                  <a:pt x="52" y="44"/>
                </a:lnTo>
                <a:lnTo>
                  <a:pt x="56" y="46"/>
                </a:lnTo>
                <a:lnTo>
                  <a:pt x="56" y="44"/>
                </a:lnTo>
                <a:lnTo>
                  <a:pt x="60" y="44"/>
                </a:lnTo>
                <a:lnTo>
                  <a:pt x="62" y="40"/>
                </a:lnTo>
                <a:lnTo>
                  <a:pt x="62" y="38"/>
                </a:lnTo>
                <a:lnTo>
                  <a:pt x="60" y="32"/>
                </a:lnTo>
                <a:lnTo>
                  <a:pt x="62" y="30"/>
                </a:lnTo>
                <a:lnTo>
                  <a:pt x="64" y="32"/>
                </a:lnTo>
                <a:lnTo>
                  <a:pt x="66" y="34"/>
                </a:lnTo>
                <a:lnTo>
                  <a:pt x="68" y="26"/>
                </a:lnTo>
                <a:lnTo>
                  <a:pt x="74" y="26"/>
                </a:lnTo>
                <a:lnTo>
                  <a:pt x="68" y="40"/>
                </a:lnTo>
                <a:lnTo>
                  <a:pt x="72" y="40"/>
                </a:lnTo>
                <a:lnTo>
                  <a:pt x="76" y="42"/>
                </a:lnTo>
                <a:lnTo>
                  <a:pt x="82" y="38"/>
                </a:lnTo>
                <a:lnTo>
                  <a:pt x="86" y="32"/>
                </a:lnTo>
                <a:lnTo>
                  <a:pt x="90" y="26"/>
                </a:lnTo>
                <a:lnTo>
                  <a:pt x="90" y="24"/>
                </a:lnTo>
                <a:lnTo>
                  <a:pt x="88" y="22"/>
                </a:lnTo>
                <a:lnTo>
                  <a:pt x="92" y="24"/>
                </a:lnTo>
                <a:lnTo>
                  <a:pt x="100" y="24"/>
                </a:lnTo>
                <a:lnTo>
                  <a:pt x="100" y="22"/>
                </a:lnTo>
                <a:lnTo>
                  <a:pt x="98" y="22"/>
                </a:lnTo>
                <a:lnTo>
                  <a:pt x="98" y="20"/>
                </a:lnTo>
                <a:lnTo>
                  <a:pt x="98" y="18"/>
                </a:lnTo>
                <a:lnTo>
                  <a:pt x="102" y="18"/>
                </a:lnTo>
                <a:lnTo>
                  <a:pt x="100" y="16"/>
                </a:lnTo>
                <a:lnTo>
                  <a:pt x="102" y="14"/>
                </a:lnTo>
                <a:lnTo>
                  <a:pt x="102" y="12"/>
                </a:lnTo>
                <a:lnTo>
                  <a:pt x="102" y="6"/>
                </a:lnTo>
                <a:lnTo>
                  <a:pt x="98" y="4"/>
                </a:lnTo>
                <a:lnTo>
                  <a:pt x="88" y="0"/>
                </a:lnTo>
                <a:lnTo>
                  <a:pt x="82" y="6"/>
                </a:lnTo>
                <a:lnTo>
                  <a:pt x="84" y="6"/>
                </a:lnTo>
                <a:lnTo>
                  <a:pt x="82" y="6"/>
                </a:lnTo>
                <a:lnTo>
                  <a:pt x="80" y="10"/>
                </a:lnTo>
                <a:lnTo>
                  <a:pt x="78" y="12"/>
                </a:lnTo>
                <a:lnTo>
                  <a:pt x="74" y="12"/>
                </a:lnTo>
                <a:lnTo>
                  <a:pt x="68" y="8"/>
                </a:lnTo>
                <a:lnTo>
                  <a:pt x="58" y="10"/>
                </a:lnTo>
                <a:lnTo>
                  <a:pt x="48" y="12"/>
                </a:lnTo>
                <a:lnTo>
                  <a:pt x="40" y="20"/>
                </a:lnTo>
                <a:lnTo>
                  <a:pt x="36" y="24"/>
                </a:lnTo>
                <a:lnTo>
                  <a:pt x="32" y="26"/>
                </a:lnTo>
                <a:lnTo>
                  <a:pt x="30" y="26"/>
                </a:lnTo>
                <a:lnTo>
                  <a:pt x="28" y="24"/>
                </a:lnTo>
                <a:lnTo>
                  <a:pt x="26" y="24"/>
                </a:lnTo>
                <a:lnTo>
                  <a:pt x="24" y="28"/>
                </a:lnTo>
                <a:lnTo>
                  <a:pt x="20" y="32"/>
                </a:lnTo>
                <a:lnTo>
                  <a:pt x="18" y="32"/>
                </a:lnTo>
                <a:lnTo>
                  <a:pt x="18" y="38"/>
                </a:lnTo>
                <a:lnTo>
                  <a:pt x="14" y="38"/>
                </a:lnTo>
                <a:lnTo>
                  <a:pt x="8" y="38"/>
                </a:lnTo>
                <a:lnTo>
                  <a:pt x="0" y="44"/>
                </a:lnTo>
                <a:lnTo>
                  <a:pt x="6" y="50"/>
                </a:lnTo>
                <a:lnTo>
                  <a:pt x="12" y="5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09" name="Freeform 90"/>
          <p:cNvSpPr>
            <a:spLocks/>
          </p:cNvSpPr>
          <p:nvPr/>
        </p:nvSpPr>
        <p:spPr bwMode="auto">
          <a:xfrm>
            <a:off x="2487313" y="2258144"/>
            <a:ext cx="27843" cy="38100"/>
          </a:xfrm>
          <a:custGeom>
            <a:avLst/>
            <a:gdLst>
              <a:gd name="T0" fmla="*/ 35539555 w 16"/>
              <a:gd name="T1" fmla="*/ 65982273 h 22"/>
              <a:gd name="T2" fmla="*/ 35539555 w 16"/>
              <a:gd name="T3" fmla="*/ 65982273 h 22"/>
              <a:gd name="T4" fmla="*/ 49755754 w 16"/>
              <a:gd name="T5" fmla="*/ 29991627 h 22"/>
              <a:gd name="T6" fmla="*/ 56862911 w 16"/>
              <a:gd name="T7" fmla="*/ 5999018 h 22"/>
              <a:gd name="T8" fmla="*/ 49755754 w 16"/>
              <a:gd name="T9" fmla="*/ 0 h 22"/>
              <a:gd name="T10" fmla="*/ 42646712 w 16"/>
              <a:gd name="T11" fmla="*/ 0 h 22"/>
              <a:gd name="T12" fmla="*/ 42646712 w 16"/>
              <a:gd name="T13" fmla="*/ 0 h 22"/>
              <a:gd name="T14" fmla="*/ 35539555 w 16"/>
              <a:gd name="T15" fmla="*/ 5999018 h 22"/>
              <a:gd name="T16" fmla="*/ 35539555 w 16"/>
              <a:gd name="T17" fmla="*/ 11996305 h 22"/>
              <a:gd name="T18" fmla="*/ 35539555 w 16"/>
              <a:gd name="T19" fmla="*/ 23994341 h 22"/>
              <a:gd name="T20" fmla="*/ 35539555 w 16"/>
              <a:gd name="T21" fmla="*/ 23994341 h 22"/>
              <a:gd name="T22" fmla="*/ 21323356 w 16"/>
              <a:gd name="T23" fmla="*/ 35990645 h 22"/>
              <a:gd name="T24" fmla="*/ 0 w 16"/>
              <a:gd name="T25" fmla="*/ 41987932 h 22"/>
              <a:gd name="T26" fmla="*/ 0 w 16"/>
              <a:gd name="T27" fmla="*/ 41987932 h 22"/>
              <a:gd name="T28" fmla="*/ 0 w 16"/>
              <a:gd name="T29" fmla="*/ 53985968 h 22"/>
              <a:gd name="T30" fmla="*/ 0 w 16"/>
              <a:gd name="T31" fmla="*/ 53985968 h 22"/>
              <a:gd name="T32" fmla="*/ 0 w 16"/>
              <a:gd name="T33" fmla="*/ 65982273 h 22"/>
              <a:gd name="T34" fmla="*/ 0 w 16"/>
              <a:gd name="T35" fmla="*/ 65982273 h 22"/>
              <a:gd name="T36" fmla="*/ 21323356 w 16"/>
              <a:gd name="T37" fmla="*/ 65982273 h 22"/>
              <a:gd name="T38" fmla="*/ 35539555 w 16"/>
              <a:gd name="T39" fmla="*/ 65982273 h 22"/>
              <a:gd name="T40" fmla="*/ 35539555 w 16"/>
              <a:gd name="T41" fmla="*/ 65982273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22">
                <a:moveTo>
                  <a:pt x="10" y="22"/>
                </a:moveTo>
                <a:lnTo>
                  <a:pt x="10" y="22"/>
                </a:lnTo>
                <a:lnTo>
                  <a:pt x="14" y="10"/>
                </a:lnTo>
                <a:lnTo>
                  <a:pt x="16" y="2"/>
                </a:lnTo>
                <a:lnTo>
                  <a:pt x="14" y="0"/>
                </a:lnTo>
                <a:lnTo>
                  <a:pt x="12" y="0"/>
                </a:lnTo>
                <a:lnTo>
                  <a:pt x="10" y="2"/>
                </a:lnTo>
                <a:lnTo>
                  <a:pt x="10" y="4"/>
                </a:lnTo>
                <a:lnTo>
                  <a:pt x="10" y="8"/>
                </a:lnTo>
                <a:lnTo>
                  <a:pt x="6" y="12"/>
                </a:lnTo>
                <a:lnTo>
                  <a:pt x="0" y="14"/>
                </a:lnTo>
                <a:lnTo>
                  <a:pt x="0" y="18"/>
                </a:lnTo>
                <a:lnTo>
                  <a:pt x="0" y="22"/>
                </a:lnTo>
                <a:lnTo>
                  <a:pt x="6" y="22"/>
                </a:lnTo>
                <a:lnTo>
                  <a:pt x="10" y="2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0" name="Freeform 91"/>
          <p:cNvSpPr>
            <a:spLocks/>
          </p:cNvSpPr>
          <p:nvPr/>
        </p:nvSpPr>
        <p:spPr bwMode="auto">
          <a:xfrm>
            <a:off x="2812628" y="2291486"/>
            <a:ext cx="7327" cy="15875"/>
          </a:xfrm>
          <a:custGeom>
            <a:avLst/>
            <a:gdLst>
              <a:gd name="T0" fmla="*/ 0 w 4"/>
              <a:gd name="T1" fmla="*/ 0 h 10"/>
              <a:gd name="T2" fmla="*/ 0 w 4"/>
              <a:gd name="T3" fmla="*/ 0 h 10"/>
              <a:gd name="T4" fmla="*/ 0 w 4"/>
              <a:gd name="T5" fmla="*/ 25201563 h 10"/>
              <a:gd name="T6" fmla="*/ 0 w 4"/>
              <a:gd name="T7" fmla="*/ 25201563 h 10"/>
              <a:gd name="T8" fmla="*/ 15752961 w 4"/>
              <a:gd name="T9" fmla="*/ 25201563 h 10"/>
              <a:gd name="T10" fmla="*/ 15752961 w 4"/>
              <a:gd name="T11" fmla="*/ 15120938 h 10"/>
              <a:gd name="T12" fmla="*/ 7876481 w 4"/>
              <a:gd name="T13" fmla="*/ 5040313 h 10"/>
              <a:gd name="T14" fmla="*/ 0 w 4"/>
              <a:gd name="T15" fmla="*/ 0 h 10"/>
              <a:gd name="T16" fmla="*/ 0 w 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0">
                <a:moveTo>
                  <a:pt x="0" y="0"/>
                </a:moveTo>
                <a:lnTo>
                  <a:pt x="0" y="0"/>
                </a:lnTo>
                <a:lnTo>
                  <a:pt x="0" y="10"/>
                </a:lnTo>
                <a:lnTo>
                  <a:pt x="4" y="10"/>
                </a:lnTo>
                <a:lnTo>
                  <a:pt x="4" y="6"/>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1" name="Freeform 92"/>
          <p:cNvSpPr>
            <a:spLocks/>
          </p:cNvSpPr>
          <p:nvPr/>
        </p:nvSpPr>
        <p:spPr bwMode="auto">
          <a:xfrm>
            <a:off x="3510152" y="2204170"/>
            <a:ext cx="7327" cy="6350"/>
          </a:xfrm>
          <a:custGeom>
            <a:avLst/>
            <a:gdLst>
              <a:gd name="T0" fmla="*/ 15752961 w 4"/>
              <a:gd name="T1" fmla="*/ 10080625 h 4"/>
              <a:gd name="T2" fmla="*/ 15752961 w 4"/>
              <a:gd name="T3" fmla="*/ 10080625 h 4"/>
              <a:gd name="T4" fmla="*/ 15752961 w 4"/>
              <a:gd name="T5" fmla="*/ 5040313 h 4"/>
              <a:gd name="T6" fmla="*/ 15752961 w 4"/>
              <a:gd name="T7" fmla="*/ 0 h 4"/>
              <a:gd name="T8" fmla="*/ 0 w 4"/>
              <a:gd name="T9" fmla="*/ 0 h 4"/>
              <a:gd name="T10" fmla="*/ 15752961 w 4"/>
              <a:gd name="T11" fmla="*/ 1008062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4" y="4"/>
                </a:moveTo>
                <a:lnTo>
                  <a:pt x="4" y="4"/>
                </a:lnTo>
                <a:lnTo>
                  <a:pt x="4" y="2"/>
                </a:lnTo>
                <a:lnTo>
                  <a:pt x="4" y="0"/>
                </a:lnTo>
                <a:lnTo>
                  <a:pt x="0" y="0"/>
                </a:lnTo>
                <a:lnTo>
                  <a:pt x="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2" name="Freeform 93"/>
          <p:cNvSpPr>
            <a:spLocks noEditPoints="1"/>
          </p:cNvSpPr>
          <p:nvPr/>
        </p:nvSpPr>
        <p:spPr bwMode="auto">
          <a:xfrm>
            <a:off x="2995802" y="1946994"/>
            <a:ext cx="764931" cy="317500"/>
          </a:xfrm>
          <a:custGeom>
            <a:avLst/>
            <a:gdLst>
              <a:gd name="T0" fmla="*/ 43749839 w 434"/>
              <a:gd name="T1" fmla="*/ 216762992 h 188"/>
              <a:gd name="T2" fmla="*/ 94789727 w 434"/>
              <a:gd name="T3" fmla="*/ 250988816 h 188"/>
              <a:gd name="T4" fmla="*/ 123955651 w 434"/>
              <a:gd name="T5" fmla="*/ 302327553 h 188"/>
              <a:gd name="T6" fmla="*/ 153121574 w 434"/>
              <a:gd name="T7" fmla="*/ 313735598 h 188"/>
              <a:gd name="T8" fmla="*/ 153121574 w 434"/>
              <a:gd name="T9" fmla="*/ 382187247 h 188"/>
              <a:gd name="T10" fmla="*/ 291661140 w 434"/>
              <a:gd name="T11" fmla="*/ 382187247 h 188"/>
              <a:gd name="T12" fmla="*/ 349992987 w 434"/>
              <a:gd name="T13" fmla="*/ 336553378 h 188"/>
              <a:gd name="T14" fmla="*/ 401034784 w 434"/>
              <a:gd name="T15" fmla="*/ 353666290 h 188"/>
              <a:gd name="T16" fmla="*/ 510408428 w 434"/>
              <a:gd name="T17" fmla="*/ 365074335 h 188"/>
              <a:gd name="T18" fmla="*/ 561448316 w 434"/>
              <a:gd name="T19" fmla="*/ 450638896 h 188"/>
              <a:gd name="T20" fmla="*/ 393742826 w 434"/>
              <a:gd name="T21" fmla="*/ 405005027 h 188"/>
              <a:gd name="T22" fmla="*/ 284369182 w 434"/>
              <a:gd name="T23" fmla="*/ 484864721 h 188"/>
              <a:gd name="T24" fmla="*/ 357284945 w 434"/>
              <a:gd name="T25" fmla="*/ 513385678 h 188"/>
              <a:gd name="T26" fmla="*/ 481240595 w 434"/>
              <a:gd name="T27" fmla="*/ 530498590 h 188"/>
              <a:gd name="T28" fmla="*/ 627072120 w 434"/>
              <a:gd name="T29" fmla="*/ 507682500 h 188"/>
              <a:gd name="T30" fmla="*/ 685403966 w 434"/>
              <a:gd name="T31" fmla="*/ 501977633 h 188"/>
              <a:gd name="T32" fmla="*/ 823943533 w 434"/>
              <a:gd name="T33" fmla="*/ 484864721 h 188"/>
              <a:gd name="T34" fmla="*/ 816651575 w 434"/>
              <a:gd name="T35" fmla="*/ 399300160 h 188"/>
              <a:gd name="T36" fmla="*/ 947899184 w 434"/>
              <a:gd name="T37" fmla="*/ 382187247 h 188"/>
              <a:gd name="T38" fmla="*/ 991649023 w 434"/>
              <a:gd name="T39" fmla="*/ 353666290 h 188"/>
              <a:gd name="T40" fmla="*/ 867693372 w 434"/>
              <a:gd name="T41" fmla="*/ 330848511 h 188"/>
              <a:gd name="T42" fmla="*/ 882275379 w 434"/>
              <a:gd name="T43" fmla="*/ 302327553 h 188"/>
              <a:gd name="T44" fmla="*/ 896859296 w 434"/>
              <a:gd name="T45" fmla="*/ 279509774 h 188"/>
              <a:gd name="T46" fmla="*/ 1020814946 w 434"/>
              <a:gd name="T47" fmla="*/ 279509774 h 188"/>
              <a:gd name="T48" fmla="*/ 1108312715 w 434"/>
              <a:gd name="T49" fmla="*/ 239580771 h 188"/>
              <a:gd name="T50" fmla="*/ 1188520436 w 434"/>
              <a:gd name="T51" fmla="*/ 205354947 h 188"/>
              <a:gd name="T52" fmla="*/ 1443723695 w 434"/>
              <a:gd name="T53" fmla="*/ 131198431 h 188"/>
              <a:gd name="T54" fmla="*/ 1574971304 w 434"/>
              <a:gd name="T55" fmla="*/ 79859694 h 188"/>
              <a:gd name="T56" fmla="*/ 1494765493 w 434"/>
              <a:gd name="T57" fmla="*/ 57043604 h 188"/>
              <a:gd name="T58" fmla="*/ 1334351961 w 434"/>
              <a:gd name="T59" fmla="*/ 34225824 h 188"/>
              <a:gd name="T60" fmla="*/ 1297894080 w 434"/>
              <a:gd name="T61" fmla="*/ 11408045 h 188"/>
              <a:gd name="T62" fmla="*/ 1101022667 w 434"/>
              <a:gd name="T63" fmla="*/ 17112912 h 188"/>
              <a:gd name="T64" fmla="*/ 1006231030 w 434"/>
              <a:gd name="T65" fmla="*/ 34225824 h 188"/>
              <a:gd name="T66" fmla="*/ 838527449 w 434"/>
              <a:gd name="T67" fmla="*/ 39930691 h 188"/>
              <a:gd name="T68" fmla="*/ 816651575 w 434"/>
              <a:gd name="T69" fmla="*/ 51338737 h 188"/>
              <a:gd name="T70" fmla="*/ 707279841 w 434"/>
              <a:gd name="T71" fmla="*/ 62746782 h 188"/>
              <a:gd name="T72" fmla="*/ 583322281 w 434"/>
              <a:gd name="T73" fmla="*/ 79859694 h 188"/>
              <a:gd name="T74" fmla="*/ 459366630 w 434"/>
              <a:gd name="T75" fmla="*/ 68451649 h 188"/>
              <a:gd name="T76" fmla="*/ 466658588 w 434"/>
              <a:gd name="T77" fmla="*/ 102677473 h 188"/>
              <a:gd name="T78" fmla="*/ 401034784 w 434"/>
              <a:gd name="T79" fmla="*/ 114085519 h 188"/>
              <a:gd name="T80" fmla="*/ 240621252 w 434"/>
              <a:gd name="T81" fmla="*/ 119790386 h 188"/>
              <a:gd name="T82" fmla="*/ 226037336 w 434"/>
              <a:gd name="T83" fmla="*/ 159719388 h 188"/>
              <a:gd name="T84" fmla="*/ 306245057 w 434"/>
              <a:gd name="T85" fmla="*/ 188242035 h 188"/>
              <a:gd name="T86" fmla="*/ 495824511 w 434"/>
              <a:gd name="T87" fmla="*/ 211058125 h 188"/>
              <a:gd name="T88" fmla="*/ 583322281 w 434"/>
              <a:gd name="T89" fmla="*/ 193945213 h 188"/>
              <a:gd name="T90" fmla="*/ 867693372 w 434"/>
              <a:gd name="T91" fmla="*/ 171129122 h 188"/>
              <a:gd name="T92" fmla="*/ 823943533 w 434"/>
              <a:gd name="T93" fmla="*/ 211058125 h 188"/>
              <a:gd name="T94" fmla="*/ 641656036 w 434"/>
              <a:gd name="T95" fmla="*/ 233875904 h 188"/>
              <a:gd name="T96" fmla="*/ 670821959 w 434"/>
              <a:gd name="T97" fmla="*/ 279509774 h 188"/>
              <a:gd name="T98" fmla="*/ 452074672 w 434"/>
              <a:gd name="T99" fmla="*/ 228171037 h 188"/>
              <a:gd name="T100" fmla="*/ 401034784 w 434"/>
              <a:gd name="T101" fmla="*/ 233875904 h 188"/>
              <a:gd name="T102" fmla="*/ 233329294 w 434"/>
              <a:gd name="T103" fmla="*/ 216762992 h 188"/>
              <a:gd name="T104" fmla="*/ 72915762 w 434"/>
              <a:gd name="T105" fmla="*/ 182537168 h 188"/>
              <a:gd name="T106" fmla="*/ 1414557772 w 434"/>
              <a:gd name="T107" fmla="*/ 125495253 h 188"/>
              <a:gd name="T108" fmla="*/ 1239560324 w 434"/>
              <a:gd name="T109" fmla="*/ 57043604 h 188"/>
              <a:gd name="T110" fmla="*/ 751027771 w 434"/>
              <a:gd name="T111" fmla="*/ 96972606 h 188"/>
              <a:gd name="T112" fmla="*/ 889567337 w 434"/>
              <a:gd name="T113" fmla="*/ 68451649 h 188"/>
              <a:gd name="T114" fmla="*/ 641656036 w 434"/>
              <a:gd name="T115" fmla="*/ 427821117 h 188"/>
              <a:gd name="T116" fmla="*/ 590614239 w 434"/>
              <a:gd name="T117" fmla="*/ 399300160 h 188"/>
              <a:gd name="T118" fmla="*/ 503116470 w 434"/>
              <a:gd name="T119" fmla="*/ 313735598 h 188"/>
              <a:gd name="T120" fmla="*/ 554156358 w 434"/>
              <a:gd name="T121" fmla="*/ 319440465 h 188"/>
              <a:gd name="T122" fmla="*/ 452074672 w 434"/>
              <a:gd name="T123" fmla="*/ 336553378 h 1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4" h="188">
                <a:moveTo>
                  <a:pt x="16" y="66"/>
                </a:moveTo>
                <a:lnTo>
                  <a:pt x="20" y="70"/>
                </a:lnTo>
                <a:lnTo>
                  <a:pt x="22" y="70"/>
                </a:lnTo>
                <a:lnTo>
                  <a:pt x="24" y="68"/>
                </a:lnTo>
                <a:lnTo>
                  <a:pt x="28" y="68"/>
                </a:lnTo>
                <a:lnTo>
                  <a:pt x="28" y="66"/>
                </a:lnTo>
                <a:lnTo>
                  <a:pt x="30" y="68"/>
                </a:lnTo>
                <a:lnTo>
                  <a:pt x="34" y="74"/>
                </a:lnTo>
                <a:lnTo>
                  <a:pt x="12" y="76"/>
                </a:lnTo>
                <a:lnTo>
                  <a:pt x="14" y="80"/>
                </a:lnTo>
                <a:lnTo>
                  <a:pt x="14" y="84"/>
                </a:lnTo>
                <a:lnTo>
                  <a:pt x="6" y="84"/>
                </a:lnTo>
                <a:lnTo>
                  <a:pt x="24" y="86"/>
                </a:lnTo>
                <a:lnTo>
                  <a:pt x="24" y="84"/>
                </a:lnTo>
                <a:lnTo>
                  <a:pt x="26" y="84"/>
                </a:lnTo>
                <a:lnTo>
                  <a:pt x="26" y="86"/>
                </a:lnTo>
                <a:lnTo>
                  <a:pt x="26" y="88"/>
                </a:lnTo>
                <a:lnTo>
                  <a:pt x="32" y="88"/>
                </a:lnTo>
                <a:lnTo>
                  <a:pt x="36" y="86"/>
                </a:lnTo>
                <a:lnTo>
                  <a:pt x="38" y="90"/>
                </a:lnTo>
                <a:lnTo>
                  <a:pt x="24" y="90"/>
                </a:lnTo>
                <a:lnTo>
                  <a:pt x="12" y="88"/>
                </a:lnTo>
                <a:lnTo>
                  <a:pt x="16" y="100"/>
                </a:lnTo>
                <a:lnTo>
                  <a:pt x="18" y="104"/>
                </a:lnTo>
                <a:lnTo>
                  <a:pt x="24" y="106"/>
                </a:lnTo>
                <a:lnTo>
                  <a:pt x="34" y="106"/>
                </a:lnTo>
                <a:lnTo>
                  <a:pt x="36" y="106"/>
                </a:lnTo>
                <a:lnTo>
                  <a:pt x="32" y="108"/>
                </a:lnTo>
                <a:lnTo>
                  <a:pt x="24" y="110"/>
                </a:lnTo>
                <a:lnTo>
                  <a:pt x="22" y="110"/>
                </a:lnTo>
                <a:lnTo>
                  <a:pt x="24" y="112"/>
                </a:lnTo>
                <a:lnTo>
                  <a:pt x="34" y="116"/>
                </a:lnTo>
                <a:lnTo>
                  <a:pt x="36" y="114"/>
                </a:lnTo>
                <a:lnTo>
                  <a:pt x="38" y="114"/>
                </a:lnTo>
                <a:lnTo>
                  <a:pt x="42" y="110"/>
                </a:lnTo>
                <a:lnTo>
                  <a:pt x="50" y="110"/>
                </a:lnTo>
                <a:lnTo>
                  <a:pt x="56" y="110"/>
                </a:lnTo>
                <a:lnTo>
                  <a:pt x="56" y="114"/>
                </a:lnTo>
                <a:lnTo>
                  <a:pt x="38" y="118"/>
                </a:lnTo>
                <a:lnTo>
                  <a:pt x="42" y="132"/>
                </a:lnTo>
                <a:lnTo>
                  <a:pt x="46" y="132"/>
                </a:lnTo>
                <a:lnTo>
                  <a:pt x="44" y="134"/>
                </a:lnTo>
                <a:lnTo>
                  <a:pt x="44" y="136"/>
                </a:lnTo>
                <a:lnTo>
                  <a:pt x="42" y="134"/>
                </a:lnTo>
                <a:lnTo>
                  <a:pt x="44" y="138"/>
                </a:lnTo>
                <a:lnTo>
                  <a:pt x="62" y="138"/>
                </a:lnTo>
                <a:lnTo>
                  <a:pt x="64" y="134"/>
                </a:lnTo>
                <a:lnTo>
                  <a:pt x="66" y="134"/>
                </a:lnTo>
                <a:lnTo>
                  <a:pt x="68" y="136"/>
                </a:lnTo>
                <a:lnTo>
                  <a:pt x="72" y="138"/>
                </a:lnTo>
                <a:lnTo>
                  <a:pt x="76" y="138"/>
                </a:lnTo>
                <a:lnTo>
                  <a:pt x="80" y="136"/>
                </a:lnTo>
                <a:lnTo>
                  <a:pt x="80" y="134"/>
                </a:lnTo>
                <a:lnTo>
                  <a:pt x="82" y="130"/>
                </a:lnTo>
                <a:lnTo>
                  <a:pt x="84" y="130"/>
                </a:lnTo>
                <a:lnTo>
                  <a:pt x="88" y="128"/>
                </a:lnTo>
                <a:lnTo>
                  <a:pt x="92" y="128"/>
                </a:lnTo>
                <a:lnTo>
                  <a:pt x="94" y="128"/>
                </a:lnTo>
                <a:lnTo>
                  <a:pt x="94" y="126"/>
                </a:lnTo>
                <a:lnTo>
                  <a:pt x="94" y="122"/>
                </a:lnTo>
                <a:lnTo>
                  <a:pt x="94" y="120"/>
                </a:lnTo>
                <a:lnTo>
                  <a:pt x="94" y="118"/>
                </a:lnTo>
                <a:lnTo>
                  <a:pt x="96" y="118"/>
                </a:lnTo>
                <a:lnTo>
                  <a:pt x="96" y="120"/>
                </a:lnTo>
                <a:lnTo>
                  <a:pt x="96" y="124"/>
                </a:lnTo>
                <a:lnTo>
                  <a:pt x="100" y="124"/>
                </a:lnTo>
                <a:lnTo>
                  <a:pt x="108" y="118"/>
                </a:lnTo>
                <a:lnTo>
                  <a:pt x="118" y="116"/>
                </a:lnTo>
                <a:lnTo>
                  <a:pt x="116" y="118"/>
                </a:lnTo>
                <a:lnTo>
                  <a:pt x="118" y="120"/>
                </a:lnTo>
                <a:lnTo>
                  <a:pt x="118" y="122"/>
                </a:lnTo>
                <a:lnTo>
                  <a:pt x="116" y="124"/>
                </a:lnTo>
                <a:lnTo>
                  <a:pt x="110" y="124"/>
                </a:lnTo>
                <a:lnTo>
                  <a:pt x="102" y="126"/>
                </a:lnTo>
                <a:lnTo>
                  <a:pt x="102" y="132"/>
                </a:lnTo>
                <a:lnTo>
                  <a:pt x="100" y="132"/>
                </a:lnTo>
                <a:lnTo>
                  <a:pt x="100" y="134"/>
                </a:lnTo>
                <a:lnTo>
                  <a:pt x="100" y="138"/>
                </a:lnTo>
                <a:lnTo>
                  <a:pt x="114" y="136"/>
                </a:lnTo>
                <a:lnTo>
                  <a:pt x="122" y="136"/>
                </a:lnTo>
                <a:lnTo>
                  <a:pt x="132" y="134"/>
                </a:lnTo>
                <a:lnTo>
                  <a:pt x="140" y="128"/>
                </a:lnTo>
                <a:lnTo>
                  <a:pt x="138" y="140"/>
                </a:lnTo>
                <a:lnTo>
                  <a:pt x="140" y="144"/>
                </a:lnTo>
                <a:lnTo>
                  <a:pt x="142" y="146"/>
                </a:lnTo>
                <a:lnTo>
                  <a:pt x="150" y="146"/>
                </a:lnTo>
                <a:lnTo>
                  <a:pt x="160" y="146"/>
                </a:lnTo>
                <a:lnTo>
                  <a:pt x="158" y="150"/>
                </a:lnTo>
                <a:lnTo>
                  <a:pt x="158" y="154"/>
                </a:lnTo>
                <a:lnTo>
                  <a:pt x="156" y="154"/>
                </a:lnTo>
                <a:lnTo>
                  <a:pt x="154" y="156"/>
                </a:lnTo>
                <a:lnTo>
                  <a:pt x="154" y="158"/>
                </a:lnTo>
                <a:lnTo>
                  <a:pt x="146" y="158"/>
                </a:lnTo>
                <a:lnTo>
                  <a:pt x="134" y="156"/>
                </a:lnTo>
                <a:lnTo>
                  <a:pt x="134" y="152"/>
                </a:lnTo>
                <a:lnTo>
                  <a:pt x="132" y="148"/>
                </a:lnTo>
                <a:lnTo>
                  <a:pt x="130" y="148"/>
                </a:lnTo>
                <a:lnTo>
                  <a:pt x="126" y="148"/>
                </a:lnTo>
                <a:lnTo>
                  <a:pt x="122" y="142"/>
                </a:lnTo>
                <a:lnTo>
                  <a:pt x="114" y="142"/>
                </a:lnTo>
                <a:lnTo>
                  <a:pt x="108" y="142"/>
                </a:lnTo>
                <a:lnTo>
                  <a:pt x="96" y="144"/>
                </a:lnTo>
                <a:lnTo>
                  <a:pt x="98" y="152"/>
                </a:lnTo>
                <a:lnTo>
                  <a:pt x="104" y="154"/>
                </a:lnTo>
                <a:lnTo>
                  <a:pt x="104" y="152"/>
                </a:lnTo>
                <a:lnTo>
                  <a:pt x="104" y="154"/>
                </a:lnTo>
                <a:lnTo>
                  <a:pt x="106" y="158"/>
                </a:lnTo>
                <a:lnTo>
                  <a:pt x="88" y="164"/>
                </a:lnTo>
                <a:lnTo>
                  <a:pt x="80" y="168"/>
                </a:lnTo>
                <a:lnTo>
                  <a:pt x="78" y="170"/>
                </a:lnTo>
                <a:lnTo>
                  <a:pt x="78" y="176"/>
                </a:lnTo>
                <a:lnTo>
                  <a:pt x="80" y="182"/>
                </a:lnTo>
                <a:lnTo>
                  <a:pt x="82" y="182"/>
                </a:lnTo>
                <a:lnTo>
                  <a:pt x="84" y="180"/>
                </a:lnTo>
                <a:lnTo>
                  <a:pt x="88" y="180"/>
                </a:lnTo>
                <a:lnTo>
                  <a:pt x="90" y="182"/>
                </a:lnTo>
                <a:lnTo>
                  <a:pt x="94" y="184"/>
                </a:lnTo>
                <a:lnTo>
                  <a:pt x="100" y="182"/>
                </a:lnTo>
                <a:lnTo>
                  <a:pt x="98" y="180"/>
                </a:lnTo>
                <a:lnTo>
                  <a:pt x="104" y="178"/>
                </a:lnTo>
                <a:lnTo>
                  <a:pt x="106" y="180"/>
                </a:lnTo>
                <a:lnTo>
                  <a:pt x="110" y="182"/>
                </a:lnTo>
                <a:lnTo>
                  <a:pt x="110" y="178"/>
                </a:lnTo>
                <a:lnTo>
                  <a:pt x="112" y="178"/>
                </a:lnTo>
                <a:lnTo>
                  <a:pt x="112" y="182"/>
                </a:lnTo>
                <a:lnTo>
                  <a:pt x="132" y="186"/>
                </a:lnTo>
                <a:lnTo>
                  <a:pt x="136" y="184"/>
                </a:lnTo>
                <a:lnTo>
                  <a:pt x="138" y="182"/>
                </a:lnTo>
                <a:lnTo>
                  <a:pt x="134" y="174"/>
                </a:lnTo>
                <a:lnTo>
                  <a:pt x="138" y="174"/>
                </a:lnTo>
                <a:lnTo>
                  <a:pt x="142" y="176"/>
                </a:lnTo>
                <a:lnTo>
                  <a:pt x="146" y="172"/>
                </a:lnTo>
                <a:lnTo>
                  <a:pt x="148" y="168"/>
                </a:lnTo>
                <a:lnTo>
                  <a:pt x="148" y="180"/>
                </a:lnTo>
                <a:lnTo>
                  <a:pt x="172" y="178"/>
                </a:lnTo>
                <a:lnTo>
                  <a:pt x="172" y="172"/>
                </a:lnTo>
                <a:lnTo>
                  <a:pt x="174" y="170"/>
                </a:lnTo>
                <a:lnTo>
                  <a:pt x="176" y="170"/>
                </a:lnTo>
                <a:lnTo>
                  <a:pt x="178" y="178"/>
                </a:lnTo>
                <a:lnTo>
                  <a:pt x="180" y="176"/>
                </a:lnTo>
                <a:lnTo>
                  <a:pt x="180" y="174"/>
                </a:lnTo>
                <a:lnTo>
                  <a:pt x="184" y="174"/>
                </a:lnTo>
                <a:lnTo>
                  <a:pt x="188" y="176"/>
                </a:lnTo>
                <a:lnTo>
                  <a:pt x="188" y="188"/>
                </a:lnTo>
                <a:lnTo>
                  <a:pt x="206" y="176"/>
                </a:lnTo>
                <a:lnTo>
                  <a:pt x="210" y="178"/>
                </a:lnTo>
                <a:lnTo>
                  <a:pt x="212" y="180"/>
                </a:lnTo>
                <a:lnTo>
                  <a:pt x="214" y="180"/>
                </a:lnTo>
                <a:lnTo>
                  <a:pt x="218" y="174"/>
                </a:lnTo>
                <a:lnTo>
                  <a:pt x="224" y="170"/>
                </a:lnTo>
                <a:lnTo>
                  <a:pt x="226" y="170"/>
                </a:lnTo>
                <a:lnTo>
                  <a:pt x="226" y="168"/>
                </a:lnTo>
                <a:lnTo>
                  <a:pt x="224" y="166"/>
                </a:lnTo>
                <a:lnTo>
                  <a:pt x="216" y="166"/>
                </a:lnTo>
                <a:lnTo>
                  <a:pt x="212" y="162"/>
                </a:lnTo>
                <a:lnTo>
                  <a:pt x="210" y="158"/>
                </a:lnTo>
                <a:lnTo>
                  <a:pt x="196" y="154"/>
                </a:lnTo>
                <a:lnTo>
                  <a:pt x="226" y="152"/>
                </a:lnTo>
                <a:lnTo>
                  <a:pt x="224" y="140"/>
                </a:lnTo>
                <a:lnTo>
                  <a:pt x="236" y="142"/>
                </a:lnTo>
                <a:lnTo>
                  <a:pt x="244" y="142"/>
                </a:lnTo>
                <a:lnTo>
                  <a:pt x="250" y="140"/>
                </a:lnTo>
                <a:lnTo>
                  <a:pt x="252" y="136"/>
                </a:lnTo>
                <a:lnTo>
                  <a:pt x="250" y="136"/>
                </a:lnTo>
                <a:lnTo>
                  <a:pt x="248" y="136"/>
                </a:lnTo>
                <a:lnTo>
                  <a:pt x="248" y="134"/>
                </a:lnTo>
                <a:lnTo>
                  <a:pt x="254" y="134"/>
                </a:lnTo>
                <a:lnTo>
                  <a:pt x="260" y="134"/>
                </a:lnTo>
                <a:lnTo>
                  <a:pt x="258" y="132"/>
                </a:lnTo>
                <a:lnTo>
                  <a:pt x="256" y="130"/>
                </a:lnTo>
                <a:lnTo>
                  <a:pt x="254" y="128"/>
                </a:lnTo>
                <a:lnTo>
                  <a:pt x="260" y="128"/>
                </a:lnTo>
                <a:lnTo>
                  <a:pt x="268" y="128"/>
                </a:lnTo>
                <a:lnTo>
                  <a:pt x="268" y="126"/>
                </a:lnTo>
                <a:lnTo>
                  <a:pt x="272" y="124"/>
                </a:lnTo>
                <a:lnTo>
                  <a:pt x="270" y="122"/>
                </a:lnTo>
                <a:lnTo>
                  <a:pt x="270" y="118"/>
                </a:lnTo>
                <a:lnTo>
                  <a:pt x="266" y="118"/>
                </a:lnTo>
                <a:lnTo>
                  <a:pt x="264" y="118"/>
                </a:lnTo>
                <a:lnTo>
                  <a:pt x="262" y="120"/>
                </a:lnTo>
                <a:lnTo>
                  <a:pt x="260" y="120"/>
                </a:lnTo>
                <a:lnTo>
                  <a:pt x="260" y="116"/>
                </a:lnTo>
                <a:lnTo>
                  <a:pt x="252" y="114"/>
                </a:lnTo>
                <a:lnTo>
                  <a:pt x="246" y="114"/>
                </a:lnTo>
                <a:lnTo>
                  <a:pt x="238" y="116"/>
                </a:lnTo>
                <a:lnTo>
                  <a:pt x="228" y="122"/>
                </a:lnTo>
                <a:lnTo>
                  <a:pt x="228" y="118"/>
                </a:lnTo>
                <a:lnTo>
                  <a:pt x="232" y="118"/>
                </a:lnTo>
                <a:lnTo>
                  <a:pt x="232" y="114"/>
                </a:lnTo>
                <a:lnTo>
                  <a:pt x="226" y="110"/>
                </a:lnTo>
                <a:lnTo>
                  <a:pt x="244" y="112"/>
                </a:lnTo>
                <a:lnTo>
                  <a:pt x="252" y="112"/>
                </a:lnTo>
                <a:lnTo>
                  <a:pt x="254" y="110"/>
                </a:lnTo>
                <a:lnTo>
                  <a:pt x="250" y="108"/>
                </a:lnTo>
                <a:lnTo>
                  <a:pt x="242" y="106"/>
                </a:lnTo>
                <a:lnTo>
                  <a:pt x="248" y="106"/>
                </a:lnTo>
                <a:lnTo>
                  <a:pt x="260" y="106"/>
                </a:lnTo>
                <a:lnTo>
                  <a:pt x="258" y="102"/>
                </a:lnTo>
                <a:lnTo>
                  <a:pt x="248" y="100"/>
                </a:lnTo>
                <a:lnTo>
                  <a:pt x="236" y="100"/>
                </a:lnTo>
                <a:lnTo>
                  <a:pt x="236" y="96"/>
                </a:lnTo>
                <a:lnTo>
                  <a:pt x="240" y="96"/>
                </a:lnTo>
                <a:lnTo>
                  <a:pt x="242" y="98"/>
                </a:lnTo>
                <a:lnTo>
                  <a:pt x="244" y="98"/>
                </a:lnTo>
                <a:lnTo>
                  <a:pt x="246" y="98"/>
                </a:lnTo>
                <a:lnTo>
                  <a:pt x="248" y="96"/>
                </a:lnTo>
                <a:lnTo>
                  <a:pt x="248" y="94"/>
                </a:lnTo>
                <a:lnTo>
                  <a:pt x="250" y="94"/>
                </a:lnTo>
                <a:lnTo>
                  <a:pt x="254" y="98"/>
                </a:lnTo>
                <a:lnTo>
                  <a:pt x="260" y="102"/>
                </a:lnTo>
                <a:lnTo>
                  <a:pt x="262" y="102"/>
                </a:lnTo>
                <a:lnTo>
                  <a:pt x="262" y="98"/>
                </a:lnTo>
                <a:lnTo>
                  <a:pt x="280" y="98"/>
                </a:lnTo>
                <a:lnTo>
                  <a:pt x="286" y="100"/>
                </a:lnTo>
                <a:lnTo>
                  <a:pt x="292" y="100"/>
                </a:lnTo>
                <a:lnTo>
                  <a:pt x="296" y="98"/>
                </a:lnTo>
                <a:lnTo>
                  <a:pt x="296" y="96"/>
                </a:lnTo>
                <a:lnTo>
                  <a:pt x="294" y="92"/>
                </a:lnTo>
                <a:lnTo>
                  <a:pt x="308" y="88"/>
                </a:lnTo>
                <a:lnTo>
                  <a:pt x="310" y="88"/>
                </a:lnTo>
                <a:lnTo>
                  <a:pt x="312" y="86"/>
                </a:lnTo>
                <a:lnTo>
                  <a:pt x="304" y="84"/>
                </a:lnTo>
                <a:lnTo>
                  <a:pt x="306" y="82"/>
                </a:lnTo>
                <a:lnTo>
                  <a:pt x="308" y="82"/>
                </a:lnTo>
                <a:lnTo>
                  <a:pt x="306" y="82"/>
                </a:lnTo>
                <a:lnTo>
                  <a:pt x="314" y="82"/>
                </a:lnTo>
                <a:lnTo>
                  <a:pt x="318" y="82"/>
                </a:lnTo>
                <a:lnTo>
                  <a:pt x="326" y="78"/>
                </a:lnTo>
                <a:lnTo>
                  <a:pt x="326" y="76"/>
                </a:lnTo>
                <a:lnTo>
                  <a:pt x="326" y="72"/>
                </a:lnTo>
                <a:lnTo>
                  <a:pt x="332" y="78"/>
                </a:lnTo>
                <a:lnTo>
                  <a:pt x="344" y="70"/>
                </a:lnTo>
                <a:lnTo>
                  <a:pt x="354" y="62"/>
                </a:lnTo>
                <a:lnTo>
                  <a:pt x="364" y="60"/>
                </a:lnTo>
                <a:lnTo>
                  <a:pt x="374" y="60"/>
                </a:lnTo>
                <a:lnTo>
                  <a:pt x="384" y="58"/>
                </a:lnTo>
                <a:lnTo>
                  <a:pt x="392" y="56"/>
                </a:lnTo>
                <a:lnTo>
                  <a:pt x="396" y="54"/>
                </a:lnTo>
                <a:lnTo>
                  <a:pt x="396" y="50"/>
                </a:lnTo>
                <a:lnTo>
                  <a:pt x="396" y="46"/>
                </a:lnTo>
                <a:lnTo>
                  <a:pt x="392" y="44"/>
                </a:lnTo>
                <a:lnTo>
                  <a:pt x="402" y="40"/>
                </a:lnTo>
                <a:lnTo>
                  <a:pt x="414" y="38"/>
                </a:lnTo>
                <a:lnTo>
                  <a:pt x="420" y="36"/>
                </a:lnTo>
                <a:lnTo>
                  <a:pt x="420" y="32"/>
                </a:lnTo>
                <a:lnTo>
                  <a:pt x="424" y="30"/>
                </a:lnTo>
                <a:lnTo>
                  <a:pt x="430" y="30"/>
                </a:lnTo>
                <a:lnTo>
                  <a:pt x="430" y="28"/>
                </a:lnTo>
                <a:lnTo>
                  <a:pt x="432" y="28"/>
                </a:lnTo>
                <a:lnTo>
                  <a:pt x="434" y="26"/>
                </a:lnTo>
                <a:lnTo>
                  <a:pt x="432" y="24"/>
                </a:lnTo>
                <a:lnTo>
                  <a:pt x="432" y="22"/>
                </a:lnTo>
                <a:lnTo>
                  <a:pt x="420" y="22"/>
                </a:lnTo>
                <a:lnTo>
                  <a:pt x="418" y="20"/>
                </a:lnTo>
                <a:lnTo>
                  <a:pt x="416" y="18"/>
                </a:lnTo>
                <a:lnTo>
                  <a:pt x="414" y="20"/>
                </a:lnTo>
                <a:lnTo>
                  <a:pt x="410" y="20"/>
                </a:lnTo>
                <a:lnTo>
                  <a:pt x="408" y="14"/>
                </a:lnTo>
                <a:lnTo>
                  <a:pt x="402" y="10"/>
                </a:lnTo>
                <a:lnTo>
                  <a:pt x="394" y="10"/>
                </a:lnTo>
                <a:lnTo>
                  <a:pt x="376" y="8"/>
                </a:lnTo>
                <a:lnTo>
                  <a:pt x="372" y="8"/>
                </a:lnTo>
                <a:lnTo>
                  <a:pt x="370" y="6"/>
                </a:lnTo>
                <a:lnTo>
                  <a:pt x="368" y="6"/>
                </a:lnTo>
                <a:lnTo>
                  <a:pt x="366" y="12"/>
                </a:lnTo>
                <a:lnTo>
                  <a:pt x="348" y="22"/>
                </a:lnTo>
                <a:lnTo>
                  <a:pt x="346" y="22"/>
                </a:lnTo>
                <a:lnTo>
                  <a:pt x="346" y="20"/>
                </a:lnTo>
                <a:lnTo>
                  <a:pt x="344" y="20"/>
                </a:lnTo>
                <a:lnTo>
                  <a:pt x="358" y="12"/>
                </a:lnTo>
                <a:lnTo>
                  <a:pt x="358" y="8"/>
                </a:lnTo>
                <a:lnTo>
                  <a:pt x="358" y="6"/>
                </a:lnTo>
                <a:lnTo>
                  <a:pt x="356" y="4"/>
                </a:lnTo>
                <a:lnTo>
                  <a:pt x="350" y="4"/>
                </a:lnTo>
                <a:lnTo>
                  <a:pt x="346" y="4"/>
                </a:lnTo>
                <a:lnTo>
                  <a:pt x="334" y="6"/>
                </a:lnTo>
                <a:lnTo>
                  <a:pt x="328" y="4"/>
                </a:lnTo>
                <a:lnTo>
                  <a:pt x="322" y="2"/>
                </a:lnTo>
                <a:lnTo>
                  <a:pt x="316" y="0"/>
                </a:lnTo>
                <a:lnTo>
                  <a:pt x="310" y="0"/>
                </a:lnTo>
                <a:lnTo>
                  <a:pt x="306" y="4"/>
                </a:lnTo>
                <a:lnTo>
                  <a:pt x="302" y="6"/>
                </a:lnTo>
                <a:lnTo>
                  <a:pt x="304" y="10"/>
                </a:lnTo>
                <a:lnTo>
                  <a:pt x="300" y="10"/>
                </a:lnTo>
                <a:lnTo>
                  <a:pt x="298" y="8"/>
                </a:lnTo>
                <a:lnTo>
                  <a:pt x="294" y="8"/>
                </a:lnTo>
                <a:lnTo>
                  <a:pt x="288" y="12"/>
                </a:lnTo>
                <a:lnTo>
                  <a:pt x="282" y="16"/>
                </a:lnTo>
                <a:lnTo>
                  <a:pt x="280" y="16"/>
                </a:lnTo>
                <a:lnTo>
                  <a:pt x="278" y="14"/>
                </a:lnTo>
                <a:lnTo>
                  <a:pt x="276" y="12"/>
                </a:lnTo>
                <a:lnTo>
                  <a:pt x="276" y="10"/>
                </a:lnTo>
                <a:lnTo>
                  <a:pt x="242" y="10"/>
                </a:lnTo>
                <a:lnTo>
                  <a:pt x="242" y="12"/>
                </a:lnTo>
                <a:lnTo>
                  <a:pt x="240" y="12"/>
                </a:lnTo>
                <a:lnTo>
                  <a:pt x="238" y="12"/>
                </a:lnTo>
                <a:lnTo>
                  <a:pt x="238" y="10"/>
                </a:lnTo>
                <a:lnTo>
                  <a:pt x="236" y="10"/>
                </a:lnTo>
                <a:lnTo>
                  <a:pt x="232" y="12"/>
                </a:lnTo>
                <a:lnTo>
                  <a:pt x="230" y="14"/>
                </a:lnTo>
                <a:lnTo>
                  <a:pt x="230" y="16"/>
                </a:lnTo>
                <a:lnTo>
                  <a:pt x="232" y="16"/>
                </a:lnTo>
                <a:lnTo>
                  <a:pt x="232" y="20"/>
                </a:lnTo>
                <a:lnTo>
                  <a:pt x="240" y="20"/>
                </a:lnTo>
                <a:lnTo>
                  <a:pt x="242" y="24"/>
                </a:lnTo>
                <a:lnTo>
                  <a:pt x="236" y="22"/>
                </a:lnTo>
                <a:lnTo>
                  <a:pt x="230" y="22"/>
                </a:lnTo>
                <a:lnTo>
                  <a:pt x="230" y="18"/>
                </a:lnTo>
                <a:lnTo>
                  <a:pt x="224" y="18"/>
                </a:lnTo>
                <a:lnTo>
                  <a:pt x="214" y="20"/>
                </a:lnTo>
                <a:lnTo>
                  <a:pt x="214" y="16"/>
                </a:lnTo>
                <a:lnTo>
                  <a:pt x="212" y="16"/>
                </a:lnTo>
                <a:lnTo>
                  <a:pt x="208" y="26"/>
                </a:lnTo>
                <a:lnTo>
                  <a:pt x="200" y="26"/>
                </a:lnTo>
                <a:lnTo>
                  <a:pt x="202" y="24"/>
                </a:lnTo>
                <a:lnTo>
                  <a:pt x="200" y="24"/>
                </a:lnTo>
                <a:lnTo>
                  <a:pt x="194" y="22"/>
                </a:lnTo>
                <a:lnTo>
                  <a:pt x="194" y="28"/>
                </a:lnTo>
                <a:lnTo>
                  <a:pt x="174" y="22"/>
                </a:lnTo>
                <a:lnTo>
                  <a:pt x="176" y="36"/>
                </a:lnTo>
                <a:lnTo>
                  <a:pt x="172" y="34"/>
                </a:lnTo>
                <a:lnTo>
                  <a:pt x="170" y="34"/>
                </a:lnTo>
                <a:lnTo>
                  <a:pt x="170" y="38"/>
                </a:lnTo>
                <a:lnTo>
                  <a:pt x="164" y="32"/>
                </a:lnTo>
                <a:lnTo>
                  <a:pt x="160" y="28"/>
                </a:lnTo>
                <a:lnTo>
                  <a:pt x="156" y="26"/>
                </a:lnTo>
                <a:lnTo>
                  <a:pt x="152" y="26"/>
                </a:lnTo>
                <a:lnTo>
                  <a:pt x="144" y="26"/>
                </a:lnTo>
                <a:lnTo>
                  <a:pt x="138" y="22"/>
                </a:lnTo>
                <a:lnTo>
                  <a:pt x="132" y="18"/>
                </a:lnTo>
                <a:lnTo>
                  <a:pt x="124" y="18"/>
                </a:lnTo>
                <a:lnTo>
                  <a:pt x="124" y="22"/>
                </a:lnTo>
                <a:lnTo>
                  <a:pt x="126" y="22"/>
                </a:lnTo>
                <a:lnTo>
                  <a:pt x="126" y="24"/>
                </a:lnTo>
                <a:lnTo>
                  <a:pt x="128" y="28"/>
                </a:lnTo>
                <a:lnTo>
                  <a:pt x="106" y="28"/>
                </a:lnTo>
                <a:lnTo>
                  <a:pt x="108" y="30"/>
                </a:lnTo>
                <a:lnTo>
                  <a:pt x="108" y="36"/>
                </a:lnTo>
                <a:lnTo>
                  <a:pt x="110" y="36"/>
                </a:lnTo>
                <a:lnTo>
                  <a:pt x="112" y="34"/>
                </a:lnTo>
                <a:lnTo>
                  <a:pt x="114" y="34"/>
                </a:lnTo>
                <a:lnTo>
                  <a:pt x="118" y="38"/>
                </a:lnTo>
                <a:lnTo>
                  <a:pt x="128" y="36"/>
                </a:lnTo>
                <a:lnTo>
                  <a:pt x="140" y="36"/>
                </a:lnTo>
                <a:lnTo>
                  <a:pt x="134" y="46"/>
                </a:lnTo>
                <a:lnTo>
                  <a:pt x="132" y="38"/>
                </a:lnTo>
                <a:lnTo>
                  <a:pt x="128" y="42"/>
                </a:lnTo>
                <a:lnTo>
                  <a:pt x="124" y="42"/>
                </a:lnTo>
                <a:lnTo>
                  <a:pt x="118" y="40"/>
                </a:lnTo>
                <a:lnTo>
                  <a:pt x="112" y="38"/>
                </a:lnTo>
                <a:lnTo>
                  <a:pt x="110" y="38"/>
                </a:lnTo>
                <a:lnTo>
                  <a:pt x="110" y="40"/>
                </a:lnTo>
                <a:lnTo>
                  <a:pt x="112" y="42"/>
                </a:lnTo>
                <a:lnTo>
                  <a:pt x="110" y="44"/>
                </a:lnTo>
                <a:lnTo>
                  <a:pt x="102" y="36"/>
                </a:lnTo>
                <a:lnTo>
                  <a:pt x="96" y="34"/>
                </a:lnTo>
                <a:lnTo>
                  <a:pt x="88" y="36"/>
                </a:lnTo>
                <a:lnTo>
                  <a:pt x="84" y="42"/>
                </a:lnTo>
                <a:lnTo>
                  <a:pt x="82" y="44"/>
                </a:lnTo>
                <a:lnTo>
                  <a:pt x="80" y="46"/>
                </a:lnTo>
                <a:lnTo>
                  <a:pt x="72" y="44"/>
                </a:lnTo>
                <a:lnTo>
                  <a:pt x="66" y="42"/>
                </a:lnTo>
                <a:lnTo>
                  <a:pt x="58" y="42"/>
                </a:lnTo>
                <a:lnTo>
                  <a:pt x="52" y="44"/>
                </a:lnTo>
                <a:lnTo>
                  <a:pt x="52" y="48"/>
                </a:lnTo>
                <a:lnTo>
                  <a:pt x="70" y="46"/>
                </a:lnTo>
                <a:lnTo>
                  <a:pt x="58" y="52"/>
                </a:lnTo>
                <a:lnTo>
                  <a:pt x="60" y="52"/>
                </a:lnTo>
                <a:lnTo>
                  <a:pt x="62" y="52"/>
                </a:lnTo>
                <a:lnTo>
                  <a:pt x="86" y="50"/>
                </a:lnTo>
                <a:lnTo>
                  <a:pt x="62" y="56"/>
                </a:lnTo>
                <a:lnTo>
                  <a:pt x="60" y="62"/>
                </a:lnTo>
                <a:lnTo>
                  <a:pt x="76" y="58"/>
                </a:lnTo>
                <a:lnTo>
                  <a:pt x="94" y="54"/>
                </a:lnTo>
                <a:lnTo>
                  <a:pt x="90" y="58"/>
                </a:lnTo>
                <a:lnTo>
                  <a:pt x="82" y="58"/>
                </a:lnTo>
                <a:lnTo>
                  <a:pt x="74" y="60"/>
                </a:lnTo>
                <a:lnTo>
                  <a:pt x="68" y="64"/>
                </a:lnTo>
                <a:lnTo>
                  <a:pt x="66" y="68"/>
                </a:lnTo>
                <a:lnTo>
                  <a:pt x="84" y="66"/>
                </a:lnTo>
                <a:lnTo>
                  <a:pt x="104" y="66"/>
                </a:lnTo>
                <a:lnTo>
                  <a:pt x="106" y="68"/>
                </a:lnTo>
                <a:lnTo>
                  <a:pt x="108" y="70"/>
                </a:lnTo>
                <a:lnTo>
                  <a:pt x="112" y="70"/>
                </a:lnTo>
                <a:lnTo>
                  <a:pt x="116" y="66"/>
                </a:lnTo>
                <a:lnTo>
                  <a:pt x="118" y="64"/>
                </a:lnTo>
                <a:lnTo>
                  <a:pt x="120" y="64"/>
                </a:lnTo>
                <a:lnTo>
                  <a:pt x="120" y="72"/>
                </a:lnTo>
                <a:lnTo>
                  <a:pt x="136" y="74"/>
                </a:lnTo>
                <a:lnTo>
                  <a:pt x="138" y="74"/>
                </a:lnTo>
                <a:lnTo>
                  <a:pt x="140" y="68"/>
                </a:lnTo>
                <a:lnTo>
                  <a:pt x="144" y="68"/>
                </a:lnTo>
                <a:lnTo>
                  <a:pt x="144" y="64"/>
                </a:lnTo>
                <a:lnTo>
                  <a:pt x="144" y="62"/>
                </a:lnTo>
                <a:lnTo>
                  <a:pt x="146" y="64"/>
                </a:lnTo>
                <a:lnTo>
                  <a:pt x="148" y="66"/>
                </a:lnTo>
                <a:lnTo>
                  <a:pt x="148" y="68"/>
                </a:lnTo>
                <a:lnTo>
                  <a:pt x="154" y="68"/>
                </a:lnTo>
                <a:lnTo>
                  <a:pt x="160" y="68"/>
                </a:lnTo>
                <a:lnTo>
                  <a:pt x="172" y="64"/>
                </a:lnTo>
                <a:lnTo>
                  <a:pt x="190" y="62"/>
                </a:lnTo>
                <a:lnTo>
                  <a:pt x="208" y="62"/>
                </a:lnTo>
                <a:lnTo>
                  <a:pt x="222" y="58"/>
                </a:lnTo>
                <a:lnTo>
                  <a:pt x="238" y="54"/>
                </a:lnTo>
                <a:lnTo>
                  <a:pt x="236" y="56"/>
                </a:lnTo>
                <a:lnTo>
                  <a:pt x="232" y="58"/>
                </a:lnTo>
                <a:lnTo>
                  <a:pt x="230" y="60"/>
                </a:lnTo>
                <a:lnTo>
                  <a:pt x="238" y="60"/>
                </a:lnTo>
                <a:lnTo>
                  <a:pt x="244" y="60"/>
                </a:lnTo>
                <a:lnTo>
                  <a:pt x="230" y="62"/>
                </a:lnTo>
                <a:lnTo>
                  <a:pt x="214" y="66"/>
                </a:lnTo>
                <a:lnTo>
                  <a:pt x="212" y="70"/>
                </a:lnTo>
                <a:lnTo>
                  <a:pt x="226" y="70"/>
                </a:lnTo>
                <a:lnTo>
                  <a:pt x="232" y="68"/>
                </a:lnTo>
                <a:lnTo>
                  <a:pt x="230" y="70"/>
                </a:lnTo>
                <a:lnTo>
                  <a:pt x="226" y="74"/>
                </a:lnTo>
                <a:lnTo>
                  <a:pt x="218" y="74"/>
                </a:lnTo>
                <a:lnTo>
                  <a:pt x="210" y="74"/>
                </a:lnTo>
                <a:lnTo>
                  <a:pt x="198" y="74"/>
                </a:lnTo>
                <a:lnTo>
                  <a:pt x="186" y="76"/>
                </a:lnTo>
                <a:lnTo>
                  <a:pt x="172" y="80"/>
                </a:lnTo>
                <a:lnTo>
                  <a:pt x="174" y="80"/>
                </a:lnTo>
                <a:lnTo>
                  <a:pt x="176" y="82"/>
                </a:lnTo>
                <a:lnTo>
                  <a:pt x="176" y="86"/>
                </a:lnTo>
                <a:lnTo>
                  <a:pt x="176" y="90"/>
                </a:lnTo>
                <a:lnTo>
                  <a:pt x="178" y="94"/>
                </a:lnTo>
                <a:lnTo>
                  <a:pt x="184" y="94"/>
                </a:lnTo>
                <a:lnTo>
                  <a:pt x="188" y="94"/>
                </a:lnTo>
                <a:lnTo>
                  <a:pt x="190" y="92"/>
                </a:lnTo>
                <a:lnTo>
                  <a:pt x="194" y="92"/>
                </a:lnTo>
                <a:lnTo>
                  <a:pt x="194" y="94"/>
                </a:lnTo>
                <a:lnTo>
                  <a:pt x="190" y="98"/>
                </a:lnTo>
                <a:lnTo>
                  <a:pt x="184" y="98"/>
                </a:lnTo>
                <a:lnTo>
                  <a:pt x="178" y="96"/>
                </a:lnTo>
                <a:lnTo>
                  <a:pt x="176" y="94"/>
                </a:lnTo>
                <a:lnTo>
                  <a:pt x="172" y="90"/>
                </a:lnTo>
                <a:lnTo>
                  <a:pt x="170" y="84"/>
                </a:lnTo>
                <a:lnTo>
                  <a:pt x="166" y="80"/>
                </a:lnTo>
                <a:lnTo>
                  <a:pt x="164" y="78"/>
                </a:lnTo>
                <a:lnTo>
                  <a:pt x="156" y="76"/>
                </a:lnTo>
                <a:lnTo>
                  <a:pt x="146" y="76"/>
                </a:lnTo>
                <a:lnTo>
                  <a:pt x="128" y="76"/>
                </a:lnTo>
                <a:lnTo>
                  <a:pt x="126" y="78"/>
                </a:lnTo>
                <a:lnTo>
                  <a:pt x="124" y="80"/>
                </a:lnTo>
                <a:lnTo>
                  <a:pt x="124" y="82"/>
                </a:lnTo>
                <a:lnTo>
                  <a:pt x="126" y="86"/>
                </a:lnTo>
                <a:lnTo>
                  <a:pt x="114" y="94"/>
                </a:lnTo>
                <a:lnTo>
                  <a:pt x="112" y="92"/>
                </a:lnTo>
                <a:lnTo>
                  <a:pt x="114" y="90"/>
                </a:lnTo>
                <a:lnTo>
                  <a:pt x="116" y="86"/>
                </a:lnTo>
                <a:lnTo>
                  <a:pt x="112" y="82"/>
                </a:lnTo>
                <a:lnTo>
                  <a:pt x="110" y="82"/>
                </a:lnTo>
                <a:lnTo>
                  <a:pt x="110" y="78"/>
                </a:lnTo>
                <a:lnTo>
                  <a:pt x="110" y="76"/>
                </a:lnTo>
                <a:lnTo>
                  <a:pt x="108" y="76"/>
                </a:lnTo>
                <a:lnTo>
                  <a:pt x="108" y="80"/>
                </a:lnTo>
                <a:lnTo>
                  <a:pt x="96" y="76"/>
                </a:lnTo>
                <a:lnTo>
                  <a:pt x="96" y="80"/>
                </a:lnTo>
                <a:lnTo>
                  <a:pt x="68" y="80"/>
                </a:lnTo>
                <a:lnTo>
                  <a:pt x="64" y="76"/>
                </a:lnTo>
                <a:lnTo>
                  <a:pt x="58" y="76"/>
                </a:lnTo>
                <a:lnTo>
                  <a:pt x="56" y="64"/>
                </a:lnTo>
                <a:lnTo>
                  <a:pt x="54" y="60"/>
                </a:lnTo>
                <a:lnTo>
                  <a:pt x="50" y="56"/>
                </a:lnTo>
                <a:lnTo>
                  <a:pt x="42" y="54"/>
                </a:lnTo>
                <a:lnTo>
                  <a:pt x="28" y="50"/>
                </a:lnTo>
                <a:lnTo>
                  <a:pt x="0" y="48"/>
                </a:lnTo>
                <a:lnTo>
                  <a:pt x="0" y="52"/>
                </a:lnTo>
                <a:lnTo>
                  <a:pt x="22" y="54"/>
                </a:lnTo>
                <a:lnTo>
                  <a:pt x="20" y="64"/>
                </a:lnTo>
                <a:lnTo>
                  <a:pt x="0" y="58"/>
                </a:lnTo>
                <a:lnTo>
                  <a:pt x="0" y="66"/>
                </a:lnTo>
                <a:lnTo>
                  <a:pt x="16" y="66"/>
                </a:lnTo>
                <a:close/>
                <a:moveTo>
                  <a:pt x="384" y="48"/>
                </a:moveTo>
                <a:lnTo>
                  <a:pt x="384" y="48"/>
                </a:lnTo>
                <a:lnTo>
                  <a:pt x="384" y="46"/>
                </a:lnTo>
                <a:lnTo>
                  <a:pt x="386" y="44"/>
                </a:lnTo>
                <a:lnTo>
                  <a:pt x="388" y="44"/>
                </a:lnTo>
                <a:lnTo>
                  <a:pt x="388" y="46"/>
                </a:lnTo>
                <a:lnTo>
                  <a:pt x="380" y="52"/>
                </a:lnTo>
                <a:lnTo>
                  <a:pt x="374" y="52"/>
                </a:lnTo>
                <a:lnTo>
                  <a:pt x="370" y="50"/>
                </a:lnTo>
                <a:lnTo>
                  <a:pt x="384" y="48"/>
                </a:lnTo>
                <a:close/>
                <a:moveTo>
                  <a:pt x="340" y="20"/>
                </a:moveTo>
                <a:lnTo>
                  <a:pt x="340" y="20"/>
                </a:lnTo>
                <a:lnTo>
                  <a:pt x="344" y="20"/>
                </a:lnTo>
                <a:lnTo>
                  <a:pt x="344" y="22"/>
                </a:lnTo>
                <a:lnTo>
                  <a:pt x="340" y="24"/>
                </a:lnTo>
                <a:lnTo>
                  <a:pt x="334" y="24"/>
                </a:lnTo>
                <a:lnTo>
                  <a:pt x="334" y="22"/>
                </a:lnTo>
                <a:lnTo>
                  <a:pt x="336" y="22"/>
                </a:lnTo>
                <a:lnTo>
                  <a:pt x="340" y="20"/>
                </a:lnTo>
                <a:close/>
                <a:moveTo>
                  <a:pt x="210" y="36"/>
                </a:moveTo>
                <a:lnTo>
                  <a:pt x="210" y="36"/>
                </a:lnTo>
                <a:lnTo>
                  <a:pt x="206" y="34"/>
                </a:lnTo>
                <a:lnTo>
                  <a:pt x="206" y="32"/>
                </a:lnTo>
                <a:lnTo>
                  <a:pt x="208" y="32"/>
                </a:lnTo>
                <a:lnTo>
                  <a:pt x="210" y="32"/>
                </a:lnTo>
                <a:lnTo>
                  <a:pt x="212" y="32"/>
                </a:lnTo>
                <a:lnTo>
                  <a:pt x="210" y="36"/>
                </a:lnTo>
                <a:close/>
                <a:moveTo>
                  <a:pt x="242" y="30"/>
                </a:moveTo>
                <a:lnTo>
                  <a:pt x="242" y="30"/>
                </a:lnTo>
                <a:lnTo>
                  <a:pt x="242" y="26"/>
                </a:lnTo>
                <a:lnTo>
                  <a:pt x="242" y="24"/>
                </a:lnTo>
                <a:lnTo>
                  <a:pt x="244" y="24"/>
                </a:lnTo>
                <a:lnTo>
                  <a:pt x="246" y="24"/>
                </a:lnTo>
                <a:lnTo>
                  <a:pt x="246" y="26"/>
                </a:lnTo>
                <a:lnTo>
                  <a:pt x="246" y="28"/>
                </a:lnTo>
                <a:lnTo>
                  <a:pt x="242" y="30"/>
                </a:lnTo>
                <a:close/>
                <a:moveTo>
                  <a:pt x="178" y="150"/>
                </a:moveTo>
                <a:lnTo>
                  <a:pt x="178" y="150"/>
                </a:lnTo>
                <a:lnTo>
                  <a:pt x="186" y="154"/>
                </a:lnTo>
                <a:lnTo>
                  <a:pt x="188" y="154"/>
                </a:lnTo>
                <a:lnTo>
                  <a:pt x="182" y="154"/>
                </a:lnTo>
                <a:lnTo>
                  <a:pt x="178" y="152"/>
                </a:lnTo>
                <a:lnTo>
                  <a:pt x="176" y="150"/>
                </a:lnTo>
                <a:lnTo>
                  <a:pt x="178" y="150"/>
                </a:lnTo>
                <a:close/>
                <a:moveTo>
                  <a:pt x="158" y="176"/>
                </a:moveTo>
                <a:lnTo>
                  <a:pt x="158" y="176"/>
                </a:lnTo>
                <a:lnTo>
                  <a:pt x="156" y="170"/>
                </a:lnTo>
                <a:lnTo>
                  <a:pt x="154" y="168"/>
                </a:lnTo>
                <a:lnTo>
                  <a:pt x="156" y="168"/>
                </a:lnTo>
                <a:lnTo>
                  <a:pt x="160" y="174"/>
                </a:lnTo>
                <a:lnTo>
                  <a:pt x="160" y="176"/>
                </a:lnTo>
                <a:lnTo>
                  <a:pt x="158" y="176"/>
                </a:lnTo>
                <a:close/>
                <a:moveTo>
                  <a:pt x="162" y="140"/>
                </a:moveTo>
                <a:lnTo>
                  <a:pt x="162" y="140"/>
                </a:lnTo>
                <a:lnTo>
                  <a:pt x="162" y="138"/>
                </a:lnTo>
                <a:lnTo>
                  <a:pt x="162" y="136"/>
                </a:lnTo>
                <a:lnTo>
                  <a:pt x="164" y="136"/>
                </a:lnTo>
                <a:lnTo>
                  <a:pt x="164" y="138"/>
                </a:lnTo>
                <a:lnTo>
                  <a:pt x="164" y="140"/>
                </a:lnTo>
                <a:lnTo>
                  <a:pt x="162" y="140"/>
                </a:lnTo>
                <a:close/>
                <a:moveTo>
                  <a:pt x="126" y="114"/>
                </a:moveTo>
                <a:lnTo>
                  <a:pt x="126" y="114"/>
                </a:lnTo>
                <a:lnTo>
                  <a:pt x="138" y="110"/>
                </a:lnTo>
                <a:lnTo>
                  <a:pt x="138" y="104"/>
                </a:lnTo>
                <a:lnTo>
                  <a:pt x="134" y="100"/>
                </a:lnTo>
                <a:lnTo>
                  <a:pt x="136" y="98"/>
                </a:lnTo>
                <a:lnTo>
                  <a:pt x="136" y="96"/>
                </a:lnTo>
                <a:lnTo>
                  <a:pt x="140" y="102"/>
                </a:lnTo>
                <a:lnTo>
                  <a:pt x="142" y="106"/>
                </a:lnTo>
                <a:lnTo>
                  <a:pt x="150" y="108"/>
                </a:lnTo>
                <a:lnTo>
                  <a:pt x="152" y="112"/>
                </a:lnTo>
                <a:lnTo>
                  <a:pt x="142" y="114"/>
                </a:lnTo>
                <a:lnTo>
                  <a:pt x="146" y="116"/>
                </a:lnTo>
                <a:lnTo>
                  <a:pt x="168" y="116"/>
                </a:lnTo>
                <a:lnTo>
                  <a:pt x="168" y="122"/>
                </a:lnTo>
                <a:lnTo>
                  <a:pt x="126" y="118"/>
                </a:lnTo>
                <a:lnTo>
                  <a:pt x="126" y="114"/>
                </a:lnTo>
                <a:close/>
                <a:moveTo>
                  <a:pt x="124" y="116"/>
                </a:moveTo>
                <a:lnTo>
                  <a:pt x="124" y="116"/>
                </a:lnTo>
                <a:lnTo>
                  <a:pt x="124" y="118"/>
                </a:lnTo>
                <a:lnTo>
                  <a:pt x="122" y="120"/>
                </a:lnTo>
                <a:lnTo>
                  <a:pt x="122" y="116"/>
                </a:lnTo>
                <a:lnTo>
                  <a:pt x="124" y="11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3" name="Freeform 94"/>
          <p:cNvSpPr>
            <a:spLocks/>
          </p:cNvSpPr>
          <p:nvPr/>
        </p:nvSpPr>
        <p:spPr bwMode="auto">
          <a:xfrm>
            <a:off x="3458863" y="2121619"/>
            <a:ext cx="23447" cy="19050"/>
          </a:xfrm>
          <a:custGeom>
            <a:avLst/>
            <a:gdLst>
              <a:gd name="T0" fmla="*/ 46082857 w 14"/>
              <a:gd name="T1" fmla="*/ 14516100 h 10"/>
              <a:gd name="T2" fmla="*/ 46082857 w 14"/>
              <a:gd name="T3" fmla="*/ 7258050 h 10"/>
              <a:gd name="T4" fmla="*/ 46082857 w 14"/>
              <a:gd name="T5" fmla="*/ 7258050 h 10"/>
              <a:gd name="T6" fmla="*/ 0 w 14"/>
              <a:gd name="T7" fmla="*/ 0 h 10"/>
              <a:gd name="T8" fmla="*/ 0 w 14"/>
              <a:gd name="T9" fmla="*/ 0 h 10"/>
              <a:gd name="T10" fmla="*/ 0 w 14"/>
              <a:gd name="T11" fmla="*/ 29032200 h 10"/>
              <a:gd name="T12" fmla="*/ 0 w 14"/>
              <a:gd name="T13" fmla="*/ 29032200 h 10"/>
              <a:gd name="T14" fmla="*/ 13166271 w 14"/>
              <a:gd name="T15" fmla="*/ 29032200 h 10"/>
              <a:gd name="T16" fmla="*/ 32916586 w 14"/>
              <a:gd name="T17" fmla="*/ 36290250 h 10"/>
              <a:gd name="T18" fmla="*/ 46082857 w 14"/>
              <a:gd name="T19" fmla="*/ 36290250 h 10"/>
              <a:gd name="T20" fmla="*/ 46082857 w 14"/>
              <a:gd name="T21" fmla="*/ 36290250 h 10"/>
              <a:gd name="T22" fmla="*/ 46082857 w 14"/>
              <a:gd name="T23" fmla="*/ 21774150 h 10"/>
              <a:gd name="T24" fmla="*/ 46082857 w 14"/>
              <a:gd name="T25" fmla="*/ 14516100 h 10"/>
              <a:gd name="T26" fmla="*/ 46082857 w 14"/>
              <a:gd name="T27" fmla="*/ 1451610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0">
                <a:moveTo>
                  <a:pt x="14" y="4"/>
                </a:moveTo>
                <a:lnTo>
                  <a:pt x="14" y="2"/>
                </a:lnTo>
                <a:lnTo>
                  <a:pt x="0" y="0"/>
                </a:lnTo>
                <a:lnTo>
                  <a:pt x="0" y="8"/>
                </a:lnTo>
                <a:lnTo>
                  <a:pt x="4" y="8"/>
                </a:lnTo>
                <a:lnTo>
                  <a:pt x="10" y="10"/>
                </a:lnTo>
                <a:lnTo>
                  <a:pt x="14" y="10"/>
                </a:lnTo>
                <a:lnTo>
                  <a:pt x="14" y="6"/>
                </a:lnTo>
                <a:lnTo>
                  <a:pt x="1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4" name="Freeform 95"/>
          <p:cNvSpPr>
            <a:spLocks/>
          </p:cNvSpPr>
          <p:nvPr/>
        </p:nvSpPr>
        <p:spPr bwMode="auto">
          <a:xfrm>
            <a:off x="3346028" y="2258148"/>
            <a:ext cx="17585" cy="15875"/>
          </a:xfrm>
          <a:custGeom>
            <a:avLst/>
            <a:gdLst>
              <a:gd name="T0" fmla="*/ 21774150 w 10"/>
              <a:gd name="T1" fmla="*/ 0 h 10"/>
              <a:gd name="T2" fmla="*/ 21774150 w 10"/>
              <a:gd name="T3" fmla="*/ 0 h 10"/>
              <a:gd name="T4" fmla="*/ 7258050 w 10"/>
              <a:gd name="T5" fmla="*/ 5040313 h 10"/>
              <a:gd name="T6" fmla="*/ 0 w 10"/>
              <a:gd name="T7" fmla="*/ 15120938 h 10"/>
              <a:gd name="T8" fmla="*/ 7258050 w 10"/>
              <a:gd name="T9" fmla="*/ 20161250 h 10"/>
              <a:gd name="T10" fmla="*/ 21774150 w 10"/>
              <a:gd name="T11" fmla="*/ 25201563 h 10"/>
              <a:gd name="T12" fmla="*/ 21774150 w 10"/>
              <a:gd name="T13" fmla="*/ 25201563 h 10"/>
              <a:gd name="T14" fmla="*/ 36290250 w 10"/>
              <a:gd name="T15" fmla="*/ 10080625 h 10"/>
              <a:gd name="T16" fmla="*/ 36290250 w 10"/>
              <a:gd name="T17" fmla="*/ 5040313 h 10"/>
              <a:gd name="T18" fmla="*/ 21774150 w 10"/>
              <a:gd name="T19" fmla="*/ 0 h 10"/>
              <a:gd name="T20" fmla="*/ 2177415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10">
                <a:moveTo>
                  <a:pt x="6" y="0"/>
                </a:moveTo>
                <a:lnTo>
                  <a:pt x="6" y="0"/>
                </a:lnTo>
                <a:lnTo>
                  <a:pt x="2" y="2"/>
                </a:lnTo>
                <a:lnTo>
                  <a:pt x="0" y="6"/>
                </a:lnTo>
                <a:lnTo>
                  <a:pt x="2" y="8"/>
                </a:lnTo>
                <a:lnTo>
                  <a:pt x="6" y="10"/>
                </a:lnTo>
                <a:lnTo>
                  <a:pt x="10" y="4"/>
                </a:lnTo>
                <a:lnTo>
                  <a:pt x="1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5" name="Freeform 96"/>
          <p:cNvSpPr>
            <a:spLocks/>
          </p:cNvSpPr>
          <p:nvPr/>
        </p:nvSpPr>
        <p:spPr bwMode="auto">
          <a:xfrm>
            <a:off x="3306463" y="3120161"/>
            <a:ext cx="17585" cy="14287"/>
          </a:xfrm>
          <a:custGeom>
            <a:avLst/>
            <a:gdLst>
              <a:gd name="T0" fmla="*/ 21774150 w 10"/>
              <a:gd name="T1" fmla="*/ 12758291 h 8"/>
              <a:gd name="T2" fmla="*/ 21774150 w 10"/>
              <a:gd name="T3" fmla="*/ 12758291 h 8"/>
              <a:gd name="T4" fmla="*/ 14516100 w 10"/>
              <a:gd name="T5" fmla="*/ 0 h 8"/>
              <a:gd name="T6" fmla="*/ 14516100 w 10"/>
              <a:gd name="T7" fmla="*/ 0 h 8"/>
              <a:gd name="T8" fmla="*/ 7258050 w 10"/>
              <a:gd name="T9" fmla="*/ 0 h 8"/>
              <a:gd name="T10" fmla="*/ 0 w 10"/>
              <a:gd name="T11" fmla="*/ 0 h 8"/>
              <a:gd name="T12" fmla="*/ 0 w 10"/>
              <a:gd name="T13" fmla="*/ 19135651 h 8"/>
              <a:gd name="T14" fmla="*/ 0 w 10"/>
              <a:gd name="T15" fmla="*/ 19135651 h 8"/>
              <a:gd name="T16" fmla="*/ 36290250 w 10"/>
              <a:gd name="T17" fmla="*/ 25514796 h 8"/>
              <a:gd name="T18" fmla="*/ 36290250 w 10"/>
              <a:gd name="T19" fmla="*/ 25514796 h 8"/>
              <a:gd name="T20" fmla="*/ 36290250 w 10"/>
              <a:gd name="T21" fmla="*/ 19135651 h 8"/>
              <a:gd name="T22" fmla="*/ 36290250 w 10"/>
              <a:gd name="T23" fmla="*/ 12758291 h 8"/>
              <a:gd name="T24" fmla="*/ 36290250 w 10"/>
              <a:gd name="T25" fmla="*/ 12758291 h 8"/>
              <a:gd name="T26" fmla="*/ 21774150 w 10"/>
              <a:gd name="T27" fmla="*/ 12758291 h 8"/>
              <a:gd name="T28" fmla="*/ 21774150 w 10"/>
              <a:gd name="T29" fmla="*/ 12758291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6" y="4"/>
                </a:moveTo>
                <a:lnTo>
                  <a:pt x="6" y="4"/>
                </a:lnTo>
                <a:lnTo>
                  <a:pt x="4" y="0"/>
                </a:lnTo>
                <a:lnTo>
                  <a:pt x="2" y="0"/>
                </a:lnTo>
                <a:lnTo>
                  <a:pt x="0" y="0"/>
                </a:lnTo>
                <a:lnTo>
                  <a:pt x="0" y="6"/>
                </a:lnTo>
                <a:lnTo>
                  <a:pt x="10" y="8"/>
                </a:lnTo>
                <a:lnTo>
                  <a:pt x="10" y="6"/>
                </a:lnTo>
                <a:lnTo>
                  <a:pt x="10" y="4"/>
                </a:lnTo>
                <a:lnTo>
                  <a:pt x="6"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6" name="Freeform 97"/>
          <p:cNvSpPr>
            <a:spLocks/>
          </p:cNvSpPr>
          <p:nvPr/>
        </p:nvSpPr>
        <p:spPr bwMode="auto">
          <a:xfrm>
            <a:off x="2882966" y="2534370"/>
            <a:ext cx="4397" cy="6350"/>
          </a:xfrm>
          <a:custGeom>
            <a:avLst/>
            <a:gdLst>
              <a:gd name="T0" fmla="*/ 0 w 2"/>
              <a:gd name="T1" fmla="*/ 0 h 4"/>
              <a:gd name="T2" fmla="*/ 0 w 2"/>
              <a:gd name="T3" fmla="*/ 0 h 4"/>
              <a:gd name="T4" fmla="*/ 11343085 w 2"/>
              <a:gd name="T5" fmla="*/ 10080625 h 4"/>
              <a:gd name="T6" fmla="*/ 11343085 w 2"/>
              <a:gd name="T7" fmla="*/ 10080625 h 4"/>
              <a:gd name="T8" fmla="*/ 11343085 w 2"/>
              <a:gd name="T9" fmla="*/ 10080625 h 4"/>
              <a:gd name="T10" fmla="*/ 11343085 w 2"/>
              <a:gd name="T11" fmla="*/ 5040313 h 4"/>
              <a:gd name="T12" fmla="*/ 0 w 2"/>
              <a:gd name="T13" fmla="*/ 0 h 4"/>
              <a:gd name="T14" fmla="*/ 0 w 2"/>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0"/>
                </a:moveTo>
                <a:lnTo>
                  <a:pt x="0" y="0"/>
                </a:ln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7" name="Freeform 98"/>
          <p:cNvSpPr>
            <a:spLocks/>
          </p:cNvSpPr>
          <p:nvPr/>
        </p:nvSpPr>
        <p:spPr bwMode="auto">
          <a:xfrm>
            <a:off x="3921925" y="2453410"/>
            <a:ext cx="8792" cy="9525"/>
          </a:xfrm>
          <a:custGeom>
            <a:avLst/>
            <a:gdLst>
              <a:gd name="T0" fmla="*/ 0 w 6"/>
              <a:gd name="T1" fmla="*/ 0 h 6"/>
              <a:gd name="T2" fmla="*/ 0 w 6"/>
              <a:gd name="T3" fmla="*/ 0 h 6"/>
              <a:gd name="T4" fmla="*/ 5040313 w 6"/>
              <a:gd name="T5" fmla="*/ 15120938 h 6"/>
              <a:gd name="T6" fmla="*/ 5040313 w 6"/>
              <a:gd name="T7" fmla="*/ 15120938 h 6"/>
              <a:gd name="T8" fmla="*/ 15120938 w 6"/>
              <a:gd name="T9" fmla="*/ 15120938 h 6"/>
              <a:gd name="T10" fmla="*/ 15120938 w 6"/>
              <a:gd name="T11" fmla="*/ 10080625 h 6"/>
              <a:gd name="T12" fmla="*/ 10080625 w 6"/>
              <a:gd name="T13" fmla="*/ 5040313 h 6"/>
              <a:gd name="T14" fmla="*/ 0 w 6"/>
              <a:gd name="T15" fmla="*/ 0 h 6"/>
              <a:gd name="T16" fmla="*/ 0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0" y="0"/>
                </a:moveTo>
                <a:lnTo>
                  <a:pt x="0" y="0"/>
                </a:lnTo>
                <a:lnTo>
                  <a:pt x="2" y="6"/>
                </a:lnTo>
                <a:lnTo>
                  <a:pt x="6" y="6"/>
                </a:lnTo>
                <a:lnTo>
                  <a:pt x="6"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8" name="Freeform 99"/>
          <p:cNvSpPr>
            <a:spLocks/>
          </p:cNvSpPr>
          <p:nvPr/>
        </p:nvSpPr>
        <p:spPr bwMode="auto">
          <a:xfrm>
            <a:off x="3221471" y="2678836"/>
            <a:ext cx="10257" cy="9525"/>
          </a:xfrm>
          <a:custGeom>
            <a:avLst/>
            <a:gdLst>
              <a:gd name="T0" fmla="*/ 13719616 w 6"/>
              <a:gd name="T1" fmla="*/ 0 h 6"/>
              <a:gd name="T2" fmla="*/ 13719616 w 6"/>
              <a:gd name="T3" fmla="*/ 0 h 6"/>
              <a:gd name="T4" fmla="*/ 0 w 6"/>
              <a:gd name="T5" fmla="*/ 0 h 6"/>
              <a:gd name="T6" fmla="*/ 13719616 w 6"/>
              <a:gd name="T7" fmla="*/ 15120938 h 6"/>
              <a:gd name="T8" fmla="*/ 13719616 w 6"/>
              <a:gd name="T9" fmla="*/ 15120938 h 6"/>
              <a:gd name="T10" fmla="*/ 13719616 w 6"/>
              <a:gd name="T11" fmla="*/ 15120938 h 6"/>
              <a:gd name="T12" fmla="*/ 20579424 w 6"/>
              <a:gd name="T13" fmla="*/ 10080625 h 6"/>
              <a:gd name="T14" fmla="*/ 13719616 w 6"/>
              <a:gd name="T15" fmla="*/ 0 h 6"/>
              <a:gd name="T16" fmla="*/ 13719616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4" y="0"/>
                </a:moveTo>
                <a:lnTo>
                  <a:pt x="4" y="0"/>
                </a:lnTo>
                <a:lnTo>
                  <a:pt x="0" y="0"/>
                </a:lnTo>
                <a:lnTo>
                  <a:pt x="4" y="6"/>
                </a:lnTo>
                <a:lnTo>
                  <a:pt x="6"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19" name="Freeform 100"/>
          <p:cNvSpPr>
            <a:spLocks/>
          </p:cNvSpPr>
          <p:nvPr/>
        </p:nvSpPr>
        <p:spPr bwMode="auto">
          <a:xfrm>
            <a:off x="3193627" y="2688357"/>
            <a:ext cx="112835" cy="88900"/>
          </a:xfrm>
          <a:custGeom>
            <a:avLst/>
            <a:gdLst>
              <a:gd name="T0" fmla="*/ 218878599 w 64"/>
              <a:gd name="T1" fmla="*/ 87682754 h 52"/>
              <a:gd name="T2" fmla="*/ 218878599 w 64"/>
              <a:gd name="T3" fmla="*/ 87682754 h 52"/>
              <a:gd name="T4" fmla="*/ 196990357 w 64"/>
              <a:gd name="T5" fmla="*/ 93529638 h 52"/>
              <a:gd name="T6" fmla="*/ 182398196 w 64"/>
              <a:gd name="T7" fmla="*/ 99374813 h 52"/>
              <a:gd name="T8" fmla="*/ 182398196 w 64"/>
              <a:gd name="T9" fmla="*/ 87682754 h 52"/>
              <a:gd name="T10" fmla="*/ 182398196 w 64"/>
              <a:gd name="T11" fmla="*/ 87682754 h 52"/>
              <a:gd name="T12" fmla="*/ 167807944 w 64"/>
              <a:gd name="T13" fmla="*/ 70147229 h 52"/>
              <a:gd name="T14" fmla="*/ 138623622 w 64"/>
              <a:gd name="T15" fmla="*/ 46764819 h 52"/>
              <a:gd name="T16" fmla="*/ 109439299 w 64"/>
              <a:gd name="T17" fmla="*/ 29227585 h 52"/>
              <a:gd name="T18" fmla="*/ 94847138 w 64"/>
              <a:gd name="T19" fmla="*/ 23382410 h 52"/>
              <a:gd name="T20" fmla="*/ 72958896 w 64"/>
              <a:gd name="T21" fmla="*/ 23382410 h 52"/>
              <a:gd name="T22" fmla="*/ 72958896 w 64"/>
              <a:gd name="T23" fmla="*/ 23382410 h 52"/>
              <a:gd name="T24" fmla="*/ 72958896 w 64"/>
              <a:gd name="T25" fmla="*/ 29227585 h 52"/>
              <a:gd name="T26" fmla="*/ 65662816 w 64"/>
              <a:gd name="T27" fmla="*/ 35072760 h 52"/>
              <a:gd name="T28" fmla="*/ 65662816 w 64"/>
              <a:gd name="T29" fmla="*/ 35072760 h 52"/>
              <a:gd name="T30" fmla="*/ 58368645 w 64"/>
              <a:gd name="T31" fmla="*/ 23382410 h 52"/>
              <a:gd name="T32" fmla="*/ 65662816 w 64"/>
              <a:gd name="T33" fmla="*/ 17537235 h 52"/>
              <a:gd name="T34" fmla="*/ 72958896 w 64"/>
              <a:gd name="T35" fmla="*/ 5845175 h 52"/>
              <a:gd name="T36" fmla="*/ 72958896 w 64"/>
              <a:gd name="T37" fmla="*/ 5845175 h 52"/>
              <a:gd name="T38" fmla="*/ 43776484 w 64"/>
              <a:gd name="T39" fmla="*/ 0 h 52"/>
              <a:gd name="T40" fmla="*/ 43776484 w 64"/>
              <a:gd name="T41" fmla="*/ 0 h 52"/>
              <a:gd name="T42" fmla="*/ 36480403 w 64"/>
              <a:gd name="T43" fmla="*/ 40919644 h 52"/>
              <a:gd name="T44" fmla="*/ 43776484 w 64"/>
              <a:gd name="T45" fmla="*/ 87682754 h 52"/>
              <a:gd name="T46" fmla="*/ 43776484 w 64"/>
              <a:gd name="T47" fmla="*/ 87682754 h 52"/>
              <a:gd name="T48" fmla="*/ 21888242 w 64"/>
              <a:gd name="T49" fmla="*/ 93529638 h 52"/>
              <a:gd name="T50" fmla="*/ 0 w 64"/>
              <a:gd name="T51" fmla="*/ 99374813 h 52"/>
              <a:gd name="T52" fmla="*/ 0 w 64"/>
              <a:gd name="T53" fmla="*/ 99374813 h 52"/>
              <a:gd name="T54" fmla="*/ 0 w 64"/>
              <a:gd name="T55" fmla="*/ 128602398 h 52"/>
              <a:gd name="T56" fmla="*/ 0 w 64"/>
              <a:gd name="T57" fmla="*/ 128602398 h 52"/>
              <a:gd name="T58" fmla="*/ 14592161 w 64"/>
              <a:gd name="T59" fmla="*/ 128602398 h 52"/>
              <a:gd name="T60" fmla="*/ 21888242 w 64"/>
              <a:gd name="T61" fmla="*/ 122757223 h 52"/>
              <a:gd name="T62" fmla="*/ 21888242 w 64"/>
              <a:gd name="T63" fmla="*/ 122757223 h 52"/>
              <a:gd name="T64" fmla="*/ 43776484 w 64"/>
              <a:gd name="T65" fmla="*/ 122757223 h 52"/>
              <a:gd name="T66" fmla="*/ 43776484 w 64"/>
              <a:gd name="T67" fmla="*/ 122757223 h 52"/>
              <a:gd name="T68" fmla="*/ 43776484 w 64"/>
              <a:gd name="T69" fmla="*/ 151984808 h 52"/>
              <a:gd name="T70" fmla="*/ 43776484 w 64"/>
              <a:gd name="T71" fmla="*/ 151984808 h 52"/>
              <a:gd name="T72" fmla="*/ 58368645 w 64"/>
              <a:gd name="T73" fmla="*/ 151984808 h 52"/>
              <a:gd name="T74" fmla="*/ 72958896 w 64"/>
              <a:gd name="T75" fmla="*/ 151984808 h 52"/>
              <a:gd name="T76" fmla="*/ 72958896 w 64"/>
              <a:gd name="T77" fmla="*/ 151984808 h 52"/>
              <a:gd name="T78" fmla="*/ 94847138 w 64"/>
              <a:gd name="T79" fmla="*/ 122757223 h 52"/>
              <a:gd name="T80" fmla="*/ 94847138 w 64"/>
              <a:gd name="T81" fmla="*/ 122757223 h 52"/>
              <a:gd name="T82" fmla="*/ 94847138 w 64"/>
              <a:gd name="T83" fmla="*/ 93529638 h 52"/>
              <a:gd name="T84" fmla="*/ 102143219 w 64"/>
              <a:gd name="T85" fmla="*/ 81837579 h 52"/>
              <a:gd name="T86" fmla="*/ 102143219 w 64"/>
              <a:gd name="T87" fmla="*/ 75992404 h 52"/>
              <a:gd name="T88" fmla="*/ 116735380 w 64"/>
              <a:gd name="T89" fmla="*/ 75992404 h 52"/>
              <a:gd name="T90" fmla="*/ 131327541 w 64"/>
              <a:gd name="T91" fmla="*/ 75992404 h 52"/>
              <a:gd name="T92" fmla="*/ 131327541 w 64"/>
              <a:gd name="T93" fmla="*/ 75992404 h 52"/>
              <a:gd name="T94" fmla="*/ 138623622 w 64"/>
              <a:gd name="T95" fmla="*/ 81837579 h 52"/>
              <a:gd name="T96" fmla="*/ 138623622 w 64"/>
              <a:gd name="T97" fmla="*/ 87682754 h 52"/>
              <a:gd name="T98" fmla="*/ 138623622 w 64"/>
              <a:gd name="T99" fmla="*/ 87682754 h 52"/>
              <a:gd name="T100" fmla="*/ 145919703 w 64"/>
              <a:gd name="T101" fmla="*/ 93529638 h 52"/>
              <a:gd name="T102" fmla="*/ 138623622 w 64"/>
              <a:gd name="T103" fmla="*/ 99374813 h 52"/>
              <a:gd name="T104" fmla="*/ 131327541 w 64"/>
              <a:gd name="T105" fmla="*/ 111065163 h 52"/>
              <a:gd name="T106" fmla="*/ 131327541 w 64"/>
              <a:gd name="T107" fmla="*/ 111065163 h 52"/>
              <a:gd name="T108" fmla="*/ 218878599 w 64"/>
              <a:gd name="T109" fmla="*/ 128602398 h 52"/>
              <a:gd name="T110" fmla="*/ 218878599 w 64"/>
              <a:gd name="T111" fmla="*/ 128602398 h 52"/>
              <a:gd name="T112" fmla="*/ 218878599 w 64"/>
              <a:gd name="T113" fmla="*/ 116912048 h 52"/>
              <a:gd name="T114" fmla="*/ 233470760 w 64"/>
              <a:gd name="T115" fmla="*/ 105219988 h 52"/>
              <a:gd name="T116" fmla="*/ 218878599 w 64"/>
              <a:gd name="T117" fmla="*/ 87682754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4" h="52">
                <a:moveTo>
                  <a:pt x="60" y="30"/>
                </a:moveTo>
                <a:lnTo>
                  <a:pt x="60" y="30"/>
                </a:lnTo>
                <a:lnTo>
                  <a:pt x="54" y="32"/>
                </a:lnTo>
                <a:lnTo>
                  <a:pt x="50" y="34"/>
                </a:lnTo>
                <a:lnTo>
                  <a:pt x="50" y="30"/>
                </a:lnTo>
                <a:lnTo>
                  <a:pt x="46" y="24"/>
                </a:lnTo>
                <a:lnTo>
                  <a:pt x="38" y="16"/>
                </a:lnTo>
                <a:lnTo>
                  <a:pt x="30" y="10"/>
                </a:lnTo>
                <a:lnTo>
                  <a:pt x="26" y="8"/>
                </a:lnTo>
                <a:lnTo>
                  <a:pt x="20" y="8"/>
                </a:lnTo>
                <a:lnTo>
                  <a:pt x="20" y="10"/>
                </a:lnTo>
                <a:lnTo>
                  <a:pt x="18" y="12"/>
                </a:lnTo>
                <a:lnTo>
                  <a:pt x="16" y="8"/>
                </a:lnTo>
                <a:lnTo>
                  <a:pt x="18" y="6"/>
                </a:lnTo>
                <a:lnTo>
                  <a:pt x="20" y="2"/>
                </a:lnTo>
                <a:lnTo>
                  <a:pt x="12" y="0"/>
                </a:lnTo>
                <a:lnTo>
                  <a:pt x="10" y="14"/>
                </a:lnTo>
                <a:lnTo>
                  <a:pt x="12" y="30"/>
                </a:lnTo>
                <a:lnTo>
                  <a:pt x="6" y="32"/>
                </a:lnTo>
                <a:lnTo>
                  <a:pt x="0" y="34"/>
                </a:lnTo>
                <a:lnTo>
                  <a:pt x="0" y="44"/>
                </a:lnTo>
                <a:lnTo>
                  <a:pt x="4" y="44"/>
                </a:lnTo>
                <a:lnTo>
                  <a:pt x="6" y="42"/>
                </a:lnTo>
                <a:lnTo>
                  <a:pt x="12" y="42"/>
                </a:lnTo>
                <a:lnTo>
                  <a:pt x="12" y="52"/>
                </a:lnTo>
                <a:lnTo>
                  <a:pt x="16" y="52"/>
                </a:lnTo>
                <a:lnTo>
                  <a:pt x="20" y="52"/>
                </a:lnTo>
                <a:lnTo>
                  <a:pt x="26" y="42"/>
                </a:lnTo>
                <a:lnTo>
                  <a:pt x="26" y="32"/>
                </a:lnTo>
                <a:lnTo>
                  <a:pt x="28" y="28"/>
                </a:lnTo>
                <a:lnTo>
                  <a:pt x="28" y="26"/>
                </a:lnTo>
                <a:lnTo>
                  <a:pt x="32" y="26"/>
                </a:lnTo>
                <a:lnTo>
                  <a:pt x="36" y="26"/>
                </a:lnTo>
                <a:lnTo>
                  <a:pt x="38" y="28"/>
                </a:lnTo>
                <a:lnTo>
                  <a:pt x="38" y="30"/>
                </a:lnTo>
                <a:lnTo>
                  <a:pt x="40" y="32"/>
                </a:lnTo>
                <a:lnTo>
                  <a:pt x="38" y="34"/>
                </a:lnTo>
                <a:lnTo>
                  <a:pt x="36" y="38"/>
                </a:lnTo>
                <a:lnTo>
                  <a:pt x="60" y="44"/>
                </a:lnTo>
                <a:lnTo>
                  <a:pt x="60" y="40"/>
                </a:lnTo>
                <a:lnTo>
                  <a:pt x="64" y="36"/>
                </a:lnTo>
                <a:lnTo>
                  <a:pt x="60" y="3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0" name="Freeform 101"/>
          <p:cNvSpPr>
            <a:spLocks/>
          </p:cNvSpPr>
          <p:nvPr/>
        </p:nvSpPr>
        <p:spPr bwMode="auto">
          <a:xfrm>
            <a:off x="3236125" y="2777261"/>
            <a:ext cx="49823" cy="34925"/>
          </a:xfrm>
          <a:custGeom>
            <a:avLst/>
            <a:gdLst>
              <a:gd name="T0" fmla="*/ 96615250 w 28"/>
              <a:gd name="T1" fmla="*/ 0 h 20"/>
              <a:gd name="T2" fmla="*/ 89182121 w 28"/>
              <a:gd name="T3" fmla="*/ 0 h 20"/>
              <a:gd name="T4" fmla="*/ 89182121 w 28"/>
              <a:gd name="T5" fmla="*/ 0 h 20"/>
              <a:gd name="T6" fmla="*/ 74319720 w 28"/>
              <a:gd name="T7" fmla="*/ 18297208 h 20"/>
              <a:gd name="T8" fmla="*/ 74319720 w 28"/>
              <a:gd name="T9" fmla="*/ 18297208 h 20"/>
              <a:gd name="T10" fmla="*/ 44591061 w 28"/>
              <a:gd name="T11" fmla="*/ 24395113 h 20"/>
              <a:gd name="T12" fmla="*/ 14864329 w 28"/>
              <a:gd name="T13" fmla="*/ 36592669 h 20"/>
              <a:gd name="T14" fmla="*/ 14864329 w 28"/>
              <a:gd name="T15" fmla="*/ 36592669 h 20"/>
              <a:gd name="T16" fmla="*/ 7431201 w 28"/>
              <a:gd name="T17" fmla="*/ 42692320 h 20"/>
              <a:gd name="T18" fmla="*/ 0 w 28"/>
              <a:gd name="T19" fmla="*/ 54889876 h 20"/>
              <a:gd name="T20" fmla="*/ 14864329 w 28"/>
              <a:gd name="T21" fmla="*/ 54889876 h 20"/>
              <a:gd name="T22" fmla="*/ 14864329 w 28"/>
              <a:gd name="T23" fmla="*/ 54889876 h 20"/>
              <a:gd name="T24" fmla="*/ 22295530 w 28"/>
              <a:gd name="T25" fmla="*/ 54889876 h 20"/>
              <a:gd name="T26" fmla="*/ 29726731 w 28"/>
              <a:gd name="T27" fmla="*/ 60987781 h 20"/>
              <a:gd name="T28" fmla="*/ 29726731 w 28"/>
              <a:gd name="T29" fmla="*/ 60987781 h 20"/>
              <a:gd name="T30" fmla="*/ 37159860 w 28"/>
              <a:gd name="T31" fmla="*/ 42692320 h 20"/>
              <a:gd name="T32" fmla="*/ 37159860 w 28"/>
              <a:gd name="T33" fmla="*/ 42692320 h 20"/>
              <a:gd name="T34" fmla="*/ 59455390 w 28"/>
              <a:gd name="T35" fmla="*/ 42692320 h 20"/>
              <a:gd name="T36" fmla="*/ 74319720 w 28"/>
              <a:gd name="T37" fmla="*/ 42692320 h 20"/>
              <a:gd name="T38" fmla="*/ 74319720 w 28"/>
              <a:gd name="T39" fmla="*/ 42692320 h 20"/>
              <a:gd name="T40" fmla="*/ 81750921 w 28"/>
              <a:gd name="T41" fmla="*/ 18297208 h 20"/>
              <a:gd name="T42" fmla="*/ 81750921 w 28"/>
              <a:gd name="T43" fmla="*/ 18297208 h 20"/>
              <a:gd name="T44" fmla="*/ 89182121 w 28"/>
              <a:gd name="T45" fmla="*/ 12197556 h 20"/>
              <a:gd name="T46" fmla="*/ 104046451 w 28"/>
              <a:gd name="T47" fmla="*/ 12197556 h 20"/>
              <a:gd name="T48" fmla="*/ 104046451 w 28"/>
              <a:gd name="T49" fmla="*/ 12197556 h 20"/>
              <a:gd name="T50" fmla="*/ 96615250 w 28"/>
              <a:gd name="T51" fmla="*/ 6099651 h 20"/>
              <a:gd name="T52" fmla="*/ 96615250 w 28"/>
              <a:gd name="T53" fmla="*/ 0 h 20"/>
              <a:gd name="T54" fmla="*/ 96615250 w 28"/>
              <a:gd name="T55" fmla="*/ 0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20">
                <a:moveTo>
                  <a:pt x="26" y="0"/>
                </a:moveTo>
                <a:lnTo>
                  <a:pt x="24" y="0"/>
                </a:lnTo>
                <a:lnTo>
                  <a:pt x="20" y="6"/>
                </a:lnTo>
                <a:lnTo>
                  <a:pt x="12" y="8"/>
                </a:lnTo>
                <a:lnTo>
                  <a:pt x="4" y="12"/>
                </a:lnTo>
                <a:lnTo>
                  <a:pt x="2" y="14"/>
                </a:lnTo>
                <a:lnTo>
                  <a:pt x="0" y="18"/>
                </a:lnTo>
                <a:lnTo>
                  <a:pt x="4" y="18"/>
                </a:lnTo>
                <a:lnTo>
                  <a:pt x="6" y="18"/>
                </a:lnTo>
                <a:lnTo>
                  <a:pt x="8" y="20"/>
                </a:lnTo>
                <a:lnTo>
                  <a:pt x="10" y="14"/>
                </a:lnTo>
                <a:lnTo>
                  <a:pt x="16" y="14"/>
                </a:lnTo>
                <a:lnTo>
                  <a:pt x="20" y="14"/>
                </a:lnTo>
                <a:lnTo>
                  <a:pt x="22" y="6"/>
                </a:lnTo>
                <a:lnTo>
                  <a:pt x="24" y="4"/>
                </a:lnTo>
                <a:lnTo>
                  <a:pt x="28" y="4"/>
                </a:lnTo>
                <a:lnTo>
                  <a:pt x="26" y="2"/>
                </a:lnTo>
                <a:lnTo>
                  <a:pt x="2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1" name="Freeform 102"/>
          <p:cNvSpPr>
            <a:spLocks/>
          </p:cNvSpPr>
          <p:nvPr/>
        </p:nvSpPr>
        <p:spPr bwMode="auto">
          <a:xfrm>
            <a:off x="3505756" y="2453411"/>
            <a:ext cx="1465" cy="7937"/>
          </a:xfrm>
          <a:custGeom>
            <a:avLst/>
            <a:gdLst>
              <a:gd name="T0" fmla="*/ 0 w 2"/>
              <a:gd name="T1" fmla="*/ 0 h 4"/>
              <a:gd name="T2" fmla="*/ 1259285 w 2"/>
              <a:gd name="T3" fmla="*/ 15748992 h 4"/>
              <a:gd name="T4" fmla="*/ 1259285 w 2"/>
              <a:gd name="T5" fmla="*/ 15748992 h 4"/>
              <a:gd name="T6" fmla="*/ 1259285 w 2"/>
              <a:gd name="T7" fmla="*/ 7875488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2" name="Freeform 103"/>
          <p:cNvSpPr>
            <a:spLocks/>
          </p:cNvSpPr>
          <p:nvPr/>
        </p:nvSpPr>
        <p:spPr bwMode="auto">
          <a:xfrm>
            <a:off x="2847797" y="2224811"/>
            <a:ext cx="120163" cy="90487"/>
          </a:xfrm>
          <a:custGeom>
            <a:avLst/>
            <a:gdLst>
              <a:gd name="T0" fmla="*/ 161246624 w 68"/>
              <a:gd name="T1" fmla="*/ 16847339 h 54"/>
              <a:gd name="T2" fmla="*/ 161246624 w 68"/>
              <a:gd name="T3" fmla="*/ 28079457 h 54"/>
              <a:gd name="T4" fmla="*/ 161246624 w 68"/>
              <a:gd name="T5" fmla="*/ 28079457 h 54"/>
              <a:gd name="T6" fmla="*/ 175904712 w 68"/>
              <a:gd name="T7" fmla="*/ 28079457 h 54"/>
              <a:gd name="T8" fmla="*/ 168576625 w 68"/>
              <a:gd name="T9" fmla="*/ 33694678 h 54"/>
              <a:gd name="T10" fmla="*/ 139258535 w 68"/>
              <a:gd name="T11" fmla="*/ 33694678 h 54"/>
              <a:gd name="T12" fmla="*/ 139258535 w 68"/>
              <a:gd name="T13" fmla="*/ 28079457 h 54"/>
              <a:gd name="T14" fmla="*/ 117270446 w 68"/>
              <a:gd name="T15" fmla="*/ 0 h 54"/>
              <a:gd name="T16" fmla="*/ 102610444 w 68"/>
              <a:gd name="T17" fmla="*/ 5615221 h 54"/>
              <a:gd name="T18" fmla="*/ 102610444 w 68"/>
              <a:gd name="T19" fmla="*/ 16847339 h 54"/>
              <a:gd name="T20" fmla="*/ 124600447 w 68"/>
              <a:gd name="T21" fmla="*/ 33694678 h 54"/>
              <a:gd name="T22" fmla="*/ 109940445 w 68"/>
              <a:gd name="T23" fmla="*/ 33694678 h 54"/>
              <a:gd name="T24" fmla="*/ 95282357 w 68"/>
              <a:gd name="T25" fmla="*/ 33694678 h 54"/>
              <a:gd name="T26" fmla="*/ 109940445 w 68"/>
              <a:gd name="T27" fmla="*/ 50542017 h 54"/>
              <a:gd name="T28" fmla="*/ 117270446 w 68"/>
              <a:gd name="T29" fmla="*/ 50542017 h 54"/>
              <a:gd name="T30" fmla="*/ 109940445 w 68"/>
              <a:gd name="T31" fmla="*/ 61774134 h 54"/>
              <a:gd name="T32" fmla="*/ 124600447 w 68"/>
              <a:gd name="T33" fmla="*/ 73006252 h 54"/>
              <a:gd name="T34" fmla="*/ 131928534 w 68"/>
              <a:gd name="T35" fmla="*/ 78621473 h 54"/>
              <a:gd name="T36" fmla="*/ 117270446 w 68"/>
              <a:gd name="T37" fmla="*/ 78621473 h 54"/>
              <a:gd name="T38" fmla="*/ 117270446 w 68"/>
              <a:gd name="T39" fmla="*/ 84238370 h 54"/>
              <a:gd name="T40" fmla="*/ 95282357 w 68"/>
              <a:gd name="T41" fmla="*/ 84238370 h 54"/>
              <a:gd name="T42" fmla="*/ 102610444 w 68"/>
              <a:gd name="T43" fmla="*/ 67389355 h 54"/>
              <a:gd name="T44" fmla="*/ 80622355 w 68"/>
              <a:gd name="T45" fmla="*/ 50542017 h 54"/>
              <a:gd name="T46" fmla="*/ 58634266 w 68"/>
              <a:gd name="T47" fmla="*/ 28079457 h 54"/>
              <a:gd name="T48" fmla="*/ 29318090 w 68"/>
              <a:gd name="T49" fmla="*/ 44926796 h 54"/>
              <a:gd name="T50" fmla="*/ 43976178 w 68"/>
              <a:gd name="T51" fmla="*/ 44926796 h 54"/>
              <a:gd name="T52" fmla="*/ 36646177 w 68"/>
              <a:gd name="T53" fmla="*/ 61774134 h 54"/>
              <a:gd name="T54" fmla="*/ 58634266 w 68"/>
              <a:gd name="T55" fmla="*/ 73006252 h 54"/>
              <a:gd name="T56" fmla="*/ 58634266 w 68"/>
              <a:gd name="T57" fmla="*/ 95468812 h 54"/>
              <a:gd name="T58" fmla="*/ 7330001 w 68"/>
              <a:gd name="T59" fmla="*/ 95468812 h 54"/>
              <a:gd name="T60" fmla="*/ 7330001 w 68"/>
              <a:gd name="T61" fmla="*/ 106700930 h 54"/>
              <a:gd name="T62" fmla="*/ 0 w 68"/>
              <a:gd name="T63" fmla="*/ 106700930 h 54"/>
              <a:gd name="T64" fmla="*/ 7330001 w 68"/>
              <a:gd name="T65" fmla="*/ 129165165 h 54"/>
              <a:gd name="T66" fmla="*/ 58634266 w 68"/>
              <a:gd name="T67" fmla="*/ 112316151 h 54"/>
              <a:gd name="T68" fmla="*/ 109940445 w 68"/>
              <a:gd name="T69" fmla="*/ 101085709 h 54"/>
              <a:gd name="T70" fmla="*/ 131928534 w 68"/>
              <a:gd name="T71" fmla="*/ 106700930 h 54"/>
              <a:gd name="T72" fmla="*/ 124600447 w 68"/>
              <a:gd name="T73" fmla="*/ 106700930 h 54"/>
              <a:gd name="T74" fmla="*/ 95282357 w 68"/>
              <a:gd name="T75" fmla="*/ 151627725 h 54"/>
              <a:gd name="T76" fmla="*/ 117270446 w 68"/>
              <a:gd name="T77" fmla="*/ 151627725 h 54"/>
              <a:gd name="T78" fmla="*/ 139258535 w 68"/>
              <a:gd name="T79" fmla="*/ 151627725 h 54"/>
              <a:gd name="T80" fmla="*/ 183234713 w 68"/>
              <a:gd name="T81" fmla="*/ 146012504 h 54"/>
              <a:gd name="T82" fmla="*/ 241868979 w 68"/>
              <a:gd name="T83" fmla="*/ 146012504 h 54"/>
              <a:gd name="T84" fmla="*/ 241868979 w 68"/>
              <a:gd name="T85" fmla="*/ 134780387 h 54"/>
              <a:gd name="T86" fmla="*/ 249198980 w 68"/>
              <a:gd name="T87" fmla="*/ 129165165 h 54"/>
              <a:gd name="T88" fmla="*/ 234540892 w 68"/>
              <a:gd name="T89" fmla="*/ 112316151 h 54"/>
              <a:gd name="T90" fmla="*/ 234540892 w 68"/>
              <a:gd name="T91" fmla="*/ 117933048 h 54"/>
              <a:gd name="T92" fmla="*/ 241868979 w 68"/>
              <a:gd name="T93" fmla="*/ 89853591 h 54"/>
              <a:gd name="T94" fmla="*/ 219880890 w 68"/>
              <a:gd name="T95" fmla="*/ 89853591 h 54"/>
              <a:gd name="T96" fmla="*/ 212552803 w 68"/>
              <a:gd name="T97" fmla="*/ 73006252 h 54"/>
              <a:gd name="T98" fmla="*/ 219880890 w 68"/>
              <a:gd name="T99" fmla="*/ 44926796 h 54"/>
              <a:gd name="T100" fmla="*/ 183234713 w 68"/>
              <a:gd name="T101" fmla="*/ 28079457 h 54"/>
              <a:gd name="T102" fmla="*/ 183234713 w 68"/>
              <a:gd name="T103" fmla="*/ 22462560 h 54"/>
              <a:gd name="T104" fmla="*/ 175904712 w 68"/>
              <a:gd name="T105" fmla="*/ 11232118 h 54"/>
              <a:gd name="T106" fmla="*/ 175904712 w 68"/>
              <a:gd name="T107" fmla="*/ 5615221 h 54"/>
              <a:gd name="T108" fmla="*/ 161246624 w 68"/>
              <a:gd name="T109" fmla="*/ 16847339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 h="54">
                <a:moveTo>
                  <a:pt x="44" y="6"/>
                </a:moveTo>
                <a:lnTo>
                  <a:pt x="44" y="6"/>
                </a:lnTo>
                <a:lnTo>
                  <a:pt x="44" y="8"/>
                </a:lnTo>
                <a:lnTo>
                  <a:pt x="44" y="10"/>
                </a:lnTo>
                <a:lnTo>
                  <a:pt x="46" y="10"/>
                </a:lnTo>
                <a:lnTo>
                  <a:pt x="48" y="10"/>
                </a:lnTo>
                <a:lnTo>
                  <a:pt x="46" y="12"/>
                </a:lnTo>
                <a:lnTo>
                  <a:pt x="42" y="12"/>
                </a:lnTo>
                <a:lnTo>
                  <a:pt x="38" y="12"/>
                </a:lnTo>
                <a:lnTo>
                  <a:pt x="38" y="10"/>
                </a:lnTo>
                <a:lnTo>
                  <a:pt x="32" y="0"/>
                </a:lnTo>
                <a:lnTo>
                  <a:pt x="28" y="2"/>
                </a:lnTo>
                <a:lnTo>
                  <a:pt x="26" y="4"/>
                </a:lnTo>
                <a:lnTo>
                  <a:pt x="28" y="6"/>
                </a:lnTo>
                <a:lnTo>
                  <a:pt x="34" y="8"/>
                </a:lnTo>
                <a:lnTo>
                  <a:pt x="34" y="12"/>
                </a:lnTo>
                <a:lnTo>
                  <a:pt x="30" y="12"/>
                </a:lnTo>
                <a:lnTo>
                  <a:pt x="26" y="12"/>
                </a:lnTo>
                <a:lnTo>
                  <a:pt x="28" y="16"/>
                </a:lnTo>
                <a:lnTo>
                  <a:pt x="30" y="18"/>
                </a:lnTo>
                <a:lnTo>
                  <a:pt x="32" y="18"/>
                </a:lnTo>
                <a:lnTo>
                  <a:pt x="32" y="20"/>
                </a:lnTo>
                <a:lnTo>
                  <a:pt x="30" y="22"/>
                </a:lnTo>
                <a:lnTo>
                  <a:pt x="30" y="24"/>
                </a:lnTo>
                <a:lnTo>
                  <a:pt x="34" y="26"/>
                </a:lnTo>
                <a:lnTo>
                  <a:pt x="36" y="28"/>
                </a:lnTo>
                <a:lnTo>
                  <a:pt x="34" y="28"/>
                </a:lnTo>
                <a:lnTo>
                  <a:pt x="32" y="28"/>
                </a:lnTo>
                <a:lnTo>
                  <a:pt x="32" y="30"/>
                </a:lnTo>
                <a:lnTo>
                  <a:pt x="26" y="30"/>
                </a:lnTo>
                <a:lnTo>
                  <a:pt x="28" y="24"/>
                </a:lnTo>
                <a:lnTo>
                  <a:pt x="22" y="18"/>
                </a:lnTo>
                <a:lnTo>
                  <a:pt x="16" y="10"/>
                </a:lnTo>
                <a:lnTo>
                  <a:pt x="10" y="10"/>
                </a:lnTo>
                <a:lnTo>
                  <a:pt x="8" y="16"/>
                </a:lnTo>
                <a:lnTo>
                  <a:pt x="12" y="16"/>
                </a:lnTo>
                <a:lnTo>
                  <a:pt x="12" y="18"/>
                </a:lnTo>
                <a:lnTo>
                  <a:pt x="10" y="22"/>
                </a:lnTo>
                <a:lnTo>
                  <a:pt x="16" y="26"/>
                </a:lnTo>
                <a:lnTo>
                  <a:pt x="16" y="34"/>
                </a:lnTo>
                <a:lnTo>
                  <a:pt x="2" y="34"/>
                </a:lnTo>
                <a:lnTo>
                  <a:pt x="2" y="38"/>
                </a:lnTo>
                <a:lnTo>
                  <a:pt x="0" y="38"/>
                </a:lnTo>
                <a:lnTo>
                  <a:pt x="2" y="42"/>
                </a:lnTo>
                <a:lnTo>
                  <a:pt x="2" y="46"/>
                </a:lnTo>
                <a:lnTo>
                  <a:pt x="16" y="40"/>
                </a:lnTo>
                <a:lnTo>
                  <a:pt x="30" y="36"/>
                </a:lnTo>
                <a:lnTo>
                  <a:pt x="34" y="36"/>
                </a:lnTo>
                <a:lnTo>
                  <a:pt x="36" y="38"/>
                </a:lnTo>
                <a:lnTo>
                  <a:pt x="34" y="38"/>
                </a:lnTo>
                <a:lnTo>
                  <a:pt x="26" y="44"/>
                </a:lnTo>
                <a:lnTo>
                  <a:pt x="26" y="54"/>
                </a:lnTo>
                <a:lnTo>
                  <a:pt x="32" y="54"/>
                </a:lnTo>
                <a:lnTo>
                  <a:pt x="38" y="54"/>
                </a:lnTo>
                <a:lnTo>
                  <a:pt x="50" y="52"/>
                </a:lnTo>
                <a:lnTo>
                  <a:pt x="60" y="52"/>
                </a:lnTo>
                <a:lnTo>
                  <a:pt x="66" y="52"/>
                </a:lnTo>
                <a:lnTo>
                  <a:pt x="66" y="48"/>
                </a:lnTo>
                <a:lnTo>
                  <a:pt x="68" y="46"/>
                </a:lnTo>
                <a:lnTo>
                  <a:pt x="66" y="42"/>
                </a:lnTo>
                <a:lnTo>
                  <a:pt x="64" y="40"/>
                </a:lnTo>
                <a:lnTo>
                  <a:pt x="64" y="42"/>
                </a:lnTo>
                <a:lnTo>
                  <a:pt x="64" y="36"/>
                </a:lnTo>
                <a:lnTo>
                  <a:pt x="66" y="32"/>
                </a:lnTo>
                <a:lnTo>
                  <a:pt x="60" y="32"/>
                </a:lnTo>
                <a:lnTo>
                  <a:pt x="58" y="26"/>
                </a:lnTo>
                <a:lnTo>
                  <a:pt x="60" y="22"/>
                </a:lnTo>
                <a:lnTo>
                  <a:pt x="60" y="16"/>
                </a:lnTo>
                <a:lnTo>
                  <a:pt x="58" y="12"/>
                </a:lnTo>
                <a:lnTo>
                  <a:pt x="50" y="10"/>
                </a:lnTo>
                <a:lnTo>
                  <a:pt x="50" y="8"/>
                </a:lnTo>
                <a:lnTo>
                  <a:pt x="50" y="6"/>
                </a:lnTo>
                <a:lnTo>
                  <a:pt x="48" y="4"/>
                </a:lnTo>
                <a:lnTo>
                  <a:pt x="48" y="2"/>
                </a:lnTo>
                <a:lnTo>
                  <a:pt x="46" y="2"/>
                </a:lnTo>
                <a:lnTo>
                  <a:pt x="44"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3" name="Freeform 104"/>
          <p:cNvSpPr>
            <a:spLocks/>
          </p:cNvSpPr>
          <p:nvPr/>
        </p:nvSpPr>
        <p:spPr bwMode="auto">
          <a:xfrm>
            <a:off x="3341632" y="2310536"/>
            <a:ext cx="11723" cy="7937"/>
          </a:xfrm>
          <a:custGeom>
            <a:avLst/>
            <a:gdLst>
              <a:gd name="T0" fmla="*/ 8959850 w 6"/>
              <a:gd name="T1" fmla="*/ 15748992 h 4"/>
              <a:gd name="T2" fmla="*/ 8959850 w 6"/>
              <a:gd name="T3" fmla="*/ 15748992 h 4"/>
              <a:gd name="T4" fmla="*/ 26881667 w 6"/>
              <a:gd name="T5" fmla="*/ 15748992 h 4"/>
              <a:gd name="T6" fmla="*/ 26881667 w 6"/>
              <a:gd name="T7" fmla="*/ 7875488 h 4"/>
              <a:gd name="T8" fmla="*/ 26881667 w 6"/>
              <a:gd name="T9" fmla="*/ 0 h 4"/>
              <a:gd name="T10" fmla="*/ 0 w 6"/>
              <a:gd name="T11" fmla="*/ 0 h 4"/>
              <a:gd name="T12" fmla="*/ 8959850 w 6"/>
              <a:gd name="T13" fmla="*/ 15748992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2" y="4"/>
                </a:moveTo>
                <a:lnTo>
                  <a:pt x="2" y="4"/>
                </a:lnTo>
                <a:lnTo>
                  <a:pt x="6" y="4"/>
                </a:lnTo>
                <a:lnTo>
                  <a:pt x="6" y="2"/>
                </a:lnTo>
                <a:lnTo>
                  <a:pt x="6" y="0"/>
                </a:lnTo>
                <a:lnTo>
                  <a:pt x="0" y="0"/>
                </a:lnTo>
                <a:lnTo>
                  <a:pt x="2"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4" name="Freeform 105"/>
          <p:cNvSpPr>
            <a:spLocks/>
          </p:cNvSpPr>
          <p:nvPr/>
        </p:nvSpPr>
        <p:spPr bwMode="auto">
          <a:xfrm>
            <a:off x="2954771" y="2323233"/>
            <a:ext cx="5863" cy="4762"/>
          </a:xfrm>
          <a:custGeom>
            <a:avLst/>
            <a:gdLst>
              <a:gd name="T0" fmla="*/ 5040313 w 4"/>
              <a:gd name="T1" fmla="*/ 0 h 4"/>
              <a:gd name="T2" fmla="*/ 5040313 w 4"/>
              <a:gd name="T3" fmla="*/ 0 h 4"/>
              <a:gd name="T4" fmla="*/ 0 w 4"/>
              <a:gd name="T5" fmla="*/ 0 h 4"/>
              <a:gd name="T6" fmla="*/ 0 w 4"/>
              <a:gd name="T7" fmla="*/ 2834581 h 4"/>
              <a:gd name="T8" fmla="*/ 10080625 w 4"/>
              <a:gd name="T9" fmla="*/ 5669161 h 4"/>
              <a:gd name="T10" fmla="*/ 10080625 w 4"/>
              <a:gd name="T11" fmla="*/ 5669161 h 4"/>
              <a:gd name="T12" fmla="*/ 10080625 w 4"/>
              <a:gd name="T13" fmla="*/ 0 h 4"/>
              <a:gd name="T14" fmla="*/ 10080625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2"/>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5" name="Freeform 106"/>
          <p:cNvSpPr>
            <a:spLocks/>
          </p:cNvSpPr>
          <p:nvPr/>
        </p:nvSpPr>
        <p:spPr bwMode="auto">
          <a:xfrm>
            <a:off x="2975287" y="2274022"/>
            <a:ext cx="20515" cy="17463"/>
          </a:xfrm>
          <a:custGeom>
            <a:avLst/>
            <a:gdLst>
              <a:gd name="T0" fmla="*/ 6860117 w 12"/>
              <a:gd name="T1" fmla="*/ 30495637 h 10"/>
              <a:gd name="T2" fmla="*/ 6860117 w 12"/>
              <a:gd name="T3" fmla="*/ 30495637 h 10"/>
              <a:gd name="T4" fmla="*/ 34302435 w 12"/>
              <a:gd name="T5" fmla="*/ 12197906 h 10"/>
              <a:gd name="T6" fmla="*/ 41162552 w 12"/>
              <a:gd name="T7" fmla="*/ 0 h 10"/>
              <a:gd name="T8" fmla="*/ 34302435 w 12"/>
              <a:gd name="T9" fmla="*/ 0 h 10"/>
              <a:gd name="T10" fmla="*/ 27442319 w 12"/>
              <a:gd name="T11" fmla="*/ 0 h 10"/>
              <a:gd name="T12" fmla="*/ 27442319 w 12"/>
              <a:gd name="T13" fmla="*/ 0 h 10"/>
              <a:gd name="T14" fmla="*/ 20582202 w 12"/>
              <a:gd name="T15" fmla="*/ 12197906 h 10"/>
              <a:gd name="T16" fmla="*/ 20582202 w 12"/>
              <a:gd name="T17" fmla="*/ 12197906 h 10"/>
              <a:gd name="T18" fmla="*/ 0 w 12"/>
              <a:gd name="T19" fmla="*/ 18297731 h 10"/>
              <a:gd name="T20" fmla="*/ 0 w 12"/>
              <a:gd name="T21" fmla="*/ 18297731 h 10"/>
              <a:gd name="T22" fmla="*/ 6860117 w 12"/>
              <a:gd name="T23" fmla="*/ 24395811 h 10"/>
              <a:gd name="T24" fmla="*/ 6860117 w 12"/>
              <a:gd name="T25" fmla="*/ 24395811 h 10"/>
              <a:gd name="T26" fmla="*/ 6860117 w 12"/>
              <a:gd name="T27" fmla="*/ 30495637 h 10"/>
              <a:gd name="T28" fmla="*/ 6860117 w 12"/>
              <a:gd name="T29" fmla="*/ 30495637 h 10"/>
              <a:gd name="T30" fmla="*/ 6860117 w 12"/>
              <a:gd name="T31" fmla="*/ 30495637 h 10"/>
              <a:gd name="T32" fmla="*/ 6860117 w 12"/>
              <a:gd name="T33" fmla="*/ 3049563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0">
                <a:moveTo>
                  <a:pt x="2" y="10"/>
                </a:moveTo>
                <a:lnTo>
                  <a:pt x="2" y="10"/>
                </a:lnTo>
                <a:lnTo>
                  <a:pt x="10" y="4"/>
                </a:lnTo>
                <a:lnTo>
                  <a:pt x="12" y="0"/>
                </a:lnTo>
                <a:lnTo>
                  <a:pt x="10" y="0"/>
                </a:lnTo>
                <a:lnTo>
                  <a:pt x="8" y="0"/>
                </a:lnTo>
                <a:lnTo>
                  <a:pt x="6" y="4"/>
                </a:lnTo>
                <a:lnTo>
                  <a:pt x="0" y="6"/>
                </a:lnTo>
                <a:lnTo>
                  <a:pt x="2" y="8"/>
                </a:lnTo>
                <a:lnTo>
                  <a:pt x="2"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6" name="Freeform 107"/>
          <p:cNvSpPr>
            <a:spLocks/>
          </p:cNvSpPr>
          <p:nvPr/>
        </p:nvSpPr>
        <p:spPr bwMode="auto">
          <a:xfrm>
            <a:off x="2970891" y="2370861"/>
            <a:ext cx="7327" cy="7937"/>
          </a:xfrm>
          <a:custGeom>
            <a:avLst/>
            <a:gdLst>
              <a:gd name="T0" fmla="*/ 0 w 4"/>
              <a:gd name="T1" fmla="*/ 0 h 4"/>
              <a:gd name="T2" fmla="*/ 0 w 4"/>
              <a:gd name="T3" fmla="*/ 15748992 h 4"/>
              <a:gd name="T4" fmla="*/ 15752961 w 4"/>
              <a:gd name="T5" fmla="*/ 15748992 h 4"/>
              <a:gd name="T6" fmla="*/ 15752961 w 4"/>
              <a:gd name="T7" fmla="*/ 15748992 h 4"/>
              <a:gd name="T8" fmla="*/ 7876481 w 4"/>
              <a:gd name="T9" fmla="*/ 7875488 h 4"/>
              <a:gd name="T10" fmla="*/ 7876481 w 4"/>
              <a:gd name="T11" fmla="*/ 7875488 h 4"/>
              <a:gd name="T12" fmla="*/ 7876481 w 4"/>
              <a:gd name="T13" fmla="*/ 0 h 4"/>
              <a:gd name="T14" fmla="*/ 0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0"/>
                </a:moveTo>
                <a:lnTo>
                  <a:pt x="0" y="4"/>
                </a:lnTo>
                <a:lnTo>
                  <a:pt x="4" y="4"/>
                </a:lnTo>
                <a:lnTo>
                  <a:pt x="2"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7" name="Freeform 108"/>
          <p:cNvSpPr>
            <a:spLocks/>
          </p:cNvSpPr>
          <p:nvPr/>
        </p:nvSpPr>
        <p:spPr bwMode="auto">
          <a:xfrm>
            <a:off x="3101310" y="2183536"/>
            <a:ext cx="26377" cy="22225"/>
          </a:xfrm>
          <a:custGeom>
            <a:avLst/>
            <a:gdLst>
              <a:gd name="T0" fmla="*/ 24994961 w 14"/>
              <a:gd name="T1" fmla="*/ 0 h 14"/>
              <a:gd name="T2" fmla="*/ 24994961 w 14"/>
              <a:gd name="T3" fmla="*/ 0 h 14"/>
              <a:gd name="T4" fmla="*/ 0 w 14"/>
              <a:gd name="T5" fmla="*/ 20161250 h 14"/>
              <a:gd name="T6" fmla="*/ 0 w 14"/>
              <a:gd name="T7" fmla="*/ 20161250 h 14"/>
              <a:gd name="T8" fmla="*/ 8331654 w 14"/>
              <a:gd name="T9" fmla="*/ 25201563 h 14"/>
              <a:gd name="T10" fmla="*/ 8331654 w 14"/>
              <a:gd name="T11" fmla="*/ 35282188 h 14"/>
              <a:gd name="T12" fmla="*/ 8331654 w 14"/>
              <a:gd name="T13" fmla="*/ 35282188 h 14"/>
              <a:gd name="T14" fmla="*/ 33328655 w 14"/>
              <a:gd name="T15" fmla="*/ 35282188 h 14"/>
              <a:gd name="T16" fmla="*/ 41660309 w 14"/>
              <a:gd name="T17" fmla="*/ 35282188 h 14"/>
              <a:gd name="T18" fmla="*/ 41660309 w 14"/>
              <a:gd name="T19" fmla="*/ 35282188 h 14"/>
              <a:gd name="T20" fmla="*/ 58323616 w 14"/>
              <a:gd name="T21" fmla="*/ 10080625 h 14"/>
              <a:gd name="T22" fmla="*/ 58323616 w 14"/>
              <a:gd name="T23" fmla="*/ 10080625 h 14"/>
              <a:gd name="T24" fmla="*/ 24994961 w 14"/>
              <a:gd name="T25" fmla="*/ 0 h 14"/>
              <a:gd name="T26" fmla="*/ 24994961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4">
                <a:moveTo>
                  <a:pt x="6" y="0"/>
                </a:moveTo>
                <a:lnTo>
                  <a:pt x="6" y="0"/>
                </a:lnTo>
                <a:lnTo>
                  <a:pt x="0" y="8"/>
                </a:lnTo>
                <a:lnTo>
                  <a:pt x="2" y="10"/>
                </a:lnTo>
                <a:lnTo>
                  <a:pt x="2" y="14"/>
                </a:lnTo>
                <a:lnTo>
                  <a:pt x="8" y="14"/>
                </a:lnTo>
                <a:lnTo>
                  <a:pt x="10" y="14"/>
                </a:lnTo>
                <a:lnTo>
                  <a:pt x="14" y="4"/>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8" name="Freeform 109"/>
          <p:cNvSpPr>
            <a:spLocks/>
          </p:cNvSpPr>
          <p:nvPr/>
        </p:nvSpPr>
        <p:spPr bwMode="auto">
          <a:xfrm>
            <a:off x="2944513" y="2142258"/>
            <a:ext cx="73269" cy="55562"/>
          </a:xfrm>
          <a:custGeom>
            <a:avLst/>
            <a:gdLst>
              <a:gd name="T0" fmla="*/ 35716860 w 42"/>
              <a:gd name="T1" fmla="*/ 60295188 h 32"/>
              <a:gd name="T2" fmla="*/ 35716860 w 42"/>
              <a:gd name="T3" fmla="*/ 60295188 h 32"/>
              <a:gd name="T4" fmla="*/ 57146220 w 42"/>
              <a:gd name="T5" fmla="*/ 96472995 h 32"/>
              <a:gd name="T6" fmla="*/ 78575580 w 42"/>
              <a:gd name="T7" fmla="*/ 96472995 h 32"/>
              <a:gd name="T8" fmla="*/ 107148690 w 42"/>
              <a:gd name="T9" fmla="*/ 90442782 h 32"/>
              <a:gd name="T10" fmla="*/ 107148690 w 42"/>
              <a:gd name="T11" fmla="*/ 90442782 h 32"/>
              <a:gd name="T12" fmla="*/ 150009301 w 42"/>
              <a:gd name="T13" fmla="*/ 84414305 h 32"/>
              <a:gd name="T14" fmla="*/ 135721801 w 42"/>
              <a:gd name="T15" fmla="*/ 48236498 h 32"/>
              <a:gd name="T16" fmla="*/ 135721801 w 42"/>
              <a:gd name="T17" fmla="*/ 48236498 h 32"/>
              <a:gd name="T18" fmla="*/ 128579940 w 42"/>
              <a:gd name="T19" fmla="*/ 42206284 h 32"/>
              <a:gd name="T20" fmla="*/ 114292440 w 42"/>
              <a:gd name="T21" fmla="*/ 42206284 h 32"/>
              <a:gd name="T22" fmla="*/ 92863080 w 42"/>
              <a:gd name="T23" fmla="*/ 42206284 h 32"/>
              <a:gd name="T24" fmla="*/ 92863080 w 42"/>
              <a:gd name="T25" fmla="*/ 42206284 h 32"/>
              <a:gd name="T26" fmla="*/ 71433720 w 42"/>
              <a:gd name="T27" fmla="*/ 24119117 h 32"/>
              <a:gd name="T28" fmla="*/ 71433720 w 42"/>
              <a:gd name="T29" fmla="*/ 24119117 h 32"/>
              <a:gd name="T30" fmla="*/ 35716860 w 42"/>
              <a:gd name="T31" fmla="*/ 12058690 h 32"/>
              <a:gd name="T32" fmla="*/ 0 w 42"/>
              <a:gd name="T33" fmla="*/ 0 h 32"/>
              <a:gd name="T34" fmla="*/ 0 w 42"/>
              <a:gd name="T35" fmla="*/ 48236498 h 32"/>
              <a:gd name="T36" fmla="*/ 0 w 42"/>
              <a:gd name="T37" fmla="*/ 48236498 h 32"/>
              <a:gd name="T38" fmla="*/ 28573110 w 42"/>
              <a:gd name="T39" fmla="*/ 48236498 h 32"/>
              <a:gd name="T40" fmla="*/ 50002470 w 42"/>
              <a:gd name="T41" fmla="*/ 54266711 h 32"/>
              <a:gd name="T42" fmla="*/ 50002470 w 42"/>
              <a:gd name="T43" fmla="*/ 54266711 h 32"/>
              <a:gd name="T44" fmla="*/ 50002470 w 42"/>
              <a:gd name="T45" fmla="*/ 60295188 h 32"/>
              <a:gd name="T46" fmla="*/ 42860610 w 42"/>
              <a:gd name="T47" fmla="*/ 60295188 h 32"/>
              <a:gd name="T48" fmla="*/ 35716860 w 42"/>
              <a:gd name="T49" fmla="*/ 60295188 h 32"/>
              <a:gd name="T50" fmla="*/ 35716860 w 42"/>
              <a:gd name="T51" fmla="*/ 60295188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 h="32">
                <a:moveTo>
                  <a:pt x="10" y="20"/>
                </a:moveTo>
                <a:lnTo>
                  <a:pt x="10" y="20"/>
                </a:lnTo>
                <a:lnTo>
                  <a:pt x="16" y="32"/>
                </a:lnTo>
                <a:lnTo>
                  <a:pt x="22" y="32"/>
                </a:lnTo>
                <a:lnTo>
                  <a:pt x="30" y="30"/>
                </a:lnTo>
                <a:lnTo>
                  <a:pt x="42" y="28"/>
                </a:lnTo>
                <a:lnTo>
                  <a:pt x="38" y="16"/>
                </a:lnTo>
                <a:lnTo>
                  <a:pt x="36" y="14"/>
                </a:lnTo>
                <a:lnTo>
                  <a:pt x="32" y="14"/>
                </a:lnTo>
                <a:lnTo>
                  <a:pt x="26" y="14"/>
                </a:lnTo>
                <a:lnTo>
                  <a:pt x="20" y="8"/>
                </a:lnTo>
                <a:lnTo>
                  <a:pt x="10" y="4"/>
                </a:lnTo>
                <a:lnTo>
                  <a:pt x="0" y="0"/>
                </a:lnTo>
                <a:lnTo>
                  <a:pt x="0" y="16"/>
                </a:lnTo>
                <a:lnTo>
                  <a:pt x="8" y="16"/>
                </a:lnTo>
                <a:lnTo>
                  <a:pt x="14" y="18"/>
                </a:lnTo>
                <a:lnTo>
                  <a:pt x="14" y="20"/>
                </a:lnTo>
                <a:lnTo>
                  <a:pt x="12" y="20"/>
                </a:lnTo>
                <a:lnTo>
                  <a:pt x="10"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29" name="Freeform 110"/>
          <p:cNvSpPr>
            <a:spLocks/>
          </p:cNvSpPr>
          <p:nvPr/>
        </p:nvSpPr>
        <p:spPr bwMode="auto">
          <a:xfrm>
            <a:off x="3101308" y="2226397"/>
            <a:ext cx="19051" cy="17463"/>
          </a:xfrm>
          <a:custGeom>
            <a:avLst/>
            <a:gdLst>
              <a:gd name="T0" fmla="*/ 0 w 10"/>
              <a:gd name="T1" fmla="*/ 6099826 h 10"/>
              <a:gd name="T2" fmla="*/ 0 w 10"/>
              <a:gd name="T3" fmla="*/ 6099826 h 10"/>
              <a:gd name="T4" fmla="*/ 8516890 w 10"/>
              <a:gd name="T5" fmla="*/ 18297731 h 10"/>
              <a:gd name="T6" fmla="*/ 25552733 w 10"/>
              <a:gd name="T7" fmla="*/ 30495637 h 10"/>
              <a:gd name="T8" fmla="*/ 25552733 w 10"/>
              <a:gd name="T9" fmla="*/ 30495637 h 10"/>
              <a:gd name="T10" fmla="*/ 34071687 w 10"/>
              <a:gd name="T11" fmla="*/ 24395811 h 10"/>
              <a:gd name="T12" fmla="*/ 42588577 w 10"/>
              <a:gd name="T13" fmla="*/ 18297731 h 10"/>
              <a:gd name="T14" fmla="*/ 42588577 w 10"/>
              <a:gd name="T15" fmla="*/ 0 h 10"/>
              <a:gd name="T16" fmla="*/ 42588577 w 10"/>
              <a:gd name="T17" fmla="*/ 0 h 10"/>
              <a:gd name="T18" fmla="*/ 17035844 w 10"/>
              <a:gd name="T19" fmla="*/ 0 h 10"/>
              <a:gd name="T20" fmla="*/ 17035844 w 10"/>
              <a:gd name="T21" fmla="*/ 0 h 10"/>
              <a:gd name="T22" fmla="*/ 17035844 w 10"/>
              <a:gd name="T23" fmla="*/ 6099826 h 10"/>
              <a:gd name="T24" fmla="*/ 17035844 w 10"/>
              <a:gd name="T25" fmla="*/ 6099826 h 10"/>
              <a:gd name="T26" fmla="*/ 0 w 10"/>
              <a:gd name="T27" fmla="*/ 6099826 h 10"/>
              <a:gd name="T28" fmla="*/ 0 w 10"/>
              <a:gd name="T29" fmla="*/ 6099826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0">
                <a:moveTo>
                  <a:pt x="0" y="2"/>
                </a:moveTo>
                <a:lnTo>
                  <a:pt x="0" y="2"/>
                </a:lnTo>
                <a:lnTo>
                  <a:pt x="2" y="6"/>
                </a:lnTo>
                <a:lnTo>
                  <a:pt x="6" y="10"/>
                </a:lnTo>
                <a:lnTo>
                  <a:pt x="8" y="8"/>
                </a:lnTo>
                <a:lnTo>
                  <a:pt x="10" y="6"/>
                </a:lnTo>
                <a:lnTo>
                  <a:pt x="10" y="0"/>
                </a:lnTo>
                <a:lnTo>
                  <a:pt x="4" y="0"/>
                </a:lnTo>
                <a:lnTo>
                  <a:pt x="4" y="2"/>
                </a:lnTo>
                <a:lnTo>
                  <a:pt x="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0" name="Freeform 111"/>
          <p:cNvSpPr>
            <a:spLocks/>
          </p:cNvSpPr>
          <p:nvPr/>
        </p:nvSpPr>
        <p:spPr bwMode="auto">
          <a:xfrm>
            <a:off x="2988476" y="2188294"/>
            <a:ext cx="74735" cy="25400"/>
          </a:xfrm>
          <a:custGeom>
            <a:avLst/>
            <a:gdLst>
              <a:gd name="T0" fmla="*/ 96615847 w 42"/>
              <a:gd name="T1" fmla="*/ 0 h 14"/>
              <a:gd name="T2" fmla="*/ 96615847 w 42"/>
              <a:gd name="T3" fmla="*/ 0 h 14"/>
              <a:gd name="T4" fmla="*/ 44591336 w 42"/>
              <a:gd name="T5" fmla="*/ 19750314 h 14"/>
              <a:gd name="T6" fmla="*/ 44591336 w 42"/>
              <a:gd name="T7" fmla="*/ 19750314 h 14"/>
              <a:gd name="T8" fmla="*/ 44591336 w 42"/>
              <a:gd name="T9" fmla="*/ 19750314 h 14"/>
              <a:gd name="T10" fmla="*/ 44591336 w 42"/>
              <a:gd name="T11" fmla="*/ 19750314 h 14"/>
              <a:gd name="T12" fmla="*/ 44591336 w 42"/>
              <a:gd name="T13" fmla="*/ 19750314 h 14"/>
              <a:gd name="T14" fmla="*/ 44591336 w 42"/>
              <a:gd name="T15" fmla="*/ 19750314 h 14"/>
              <a:gd name="T16" fmla="*/ 29728843 w 42"/>
              <a:gd name="T17" fmla="*/ 19750314 h 14"/>
              <a:gd name="T18" fmla="*/ 29728843 w 42"/>
              <a:gd name="T19" fmla="*/ 19750314 h 14"/>
              <a:gd name="T20" fmla="*/ 22295668 w 42"/>
              <a:gd name="T21" fmla="*/ 19750314 h 14"/>
              <a:gd name="T22" fmla="*/ 7431247 w 42"/>
              <a:gd name="T23" fmla="*/ 13166271 h 14"/>
              <a:gd name="T24" fmla="*/ 0 w 42"/>
              <a:gd name="T25" fmla="*/ 32916586 h 14"/>
              <a:gd name="T26" fmla="*/ 0 w 42"/>
              <a:gd name="T27" fmla="*/ 32916586 h 14"/>
              <a:gd name="T28" fmla="*/ 14864421 w 42"/>
              <a:gd name="T29" fmla="*/ 32916586 h 14"/>
              <a:gd name="T30" fmla="*/ 29728843 w 42"/>
              <a:gd name="T31" fmla="*/ 26332543 h 14"/>
              <a:gd name="T32" fmla="*/ 29728843 w 42"/>
              <a:gd name="T33" fmla="*/ 26332543 h 14"/>
              <a:gd name="T34" fmla="*/ 59455757 w 42"/>
              <a:gd name="T35" fmla="*/ 39498814 h 14"/>
              <a:gd name="T36" fmla="*/ 96615847 w 42"/>
              <a:gd name="T37" fmla="*/ 46082857 h 14"/>
              <a:gd name="T38" fmla="*/ 96615847 w 42"/>
              <a:gd name="T39" fmla="*/ 46082857 h 14"/>
              <a:gd name="T40" fmla="*/ 118911515 w 42"/>
              <a:gd name="T41" fmla="*/ 46082857 h 14"/>
              <a:gd name="T42" fmla="*/ 141207183 w 42"/>
              <a:gd name="T43" fmla="*/ 39498814 h 14"/>
              <a:gd name="T44" fmla="*/ 148640357 w 42"/>
              <a:gd name="T45" fmla="*/ 26332543 h 14"/>
              <a:gd name="T46" fmla="*/ 156071604 w 42"/>
              <a:gd name="T47" fmla="*/ 19750314 h 14"/>
              <a:gd name="T48" fmla="*/ 148640357 w 42"/>
              <a:gd name="T49" fmla="*/ 13166271 h 14"/>
              <a:gd name="T50" fmla="*/ 141207183 w 42"/>
              <a:gd name="T51" fmla="*/ 6584043 h 14"/>
              <a:gd name="T52" fmla="*/ 118911515 w 42"/>
              <a:gd name="T53" fmla="*/ 0 h 14"/>
              <a:gd name="T54" fmla="*/ 96615847 w 42"/>
              <a:gd name="T55" fmla="*/ 0 h 14"/>
              <a:gd name="T56" fmla="*/ 96615847 w 42"/>
              <a:gd name="T57" fmla="*/ 0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 h="14">
                <a:moveTo>
                  <a:pt x="26" y="0"/>
                </a:moveTo>
                <a:lnTo>
                  <a:pt x="26" y="0"/>
                </a:lnTo>
                <a:lnTo>
                  <a:pt x="12" y="6"/>
                </a:lnTo>
                <a:lnTo>
                  <a:pt x="8" y="6"/>
                </a:lnTo>
                <a:lnTo>
                  <a:pt x="6" y="6"/>
                </a:lnTo>
                <a:lnTo>
                  <a:pt x="2" y="4"/>
                </a:lnTo>
                <a:lnTo>
                  <a:pt x="0" y="10"/>
                </a:lnTo>
                <a:lnTo>
                  <a:pt x="4" y="10"/>
                </a:lnTo>
                <a:lnTo>
                  <a:pt x="8" y="8"/>
                </a:lnTo>
                <a:lnTo>
                  <a:pt x="16" y="12"/>
                </a:lnTo>
                <a:lnTo>
                  <a:pt x="26" y="14"/>
                </a:lnTo>
                <a:lnTo>
                  <a:pt x="32" y="14"/>
                </a:lnTo>
                <a:lnTo>
                  <a:pt x="38" y="12"/>
                </a:lnTo>
                <a:lnTo>
                  <a:pt x="40" y="8"/>
                </a:lnTo>
                <a:lnTo>
                  <a:pt x="42" y="6"/>
                </a:lnTo>
                <a:lnTo>
                  <a:pt x="40" y="4"/>
                </a:lnTo>
                <a:lnTo>
                  <a:pt x="38" y="2"/>
                </a:lnTo>
                <a:lnTo>
                  <a:pt x="32" y="0"/>
                </a:lnTo>
                <a:lnTo>
                  <a:pt x="2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1" name="Freeform 112"/>
          <p:cNvSpPr>
            <a:spLocks/>
          </p:cNvSpPr>
          <p:nvPr/>
        </p:nvSpPr>
        <p:spPr bwMode="auto">
          <a:xfrm>
            <a:off x="3189233" y="2507386"/>
            <a:ext cx="21980" cy="20637"/>
          </a:xfrm>
          <a:custGeom>
            <a:avLst/>
            <a:gdLst>
              <a:gd name="T0" fmla="*/ 0 w 12"/>
              <a:gd name="T1" fmla="*/ 0 h 12"/>
              <a:gd name="T2" fmla="*/ 0 w 12"/>
              <a:gd name="T3" fmla="*/ 0 h 12"/>
              <a:gd name="T4" fmla="*/ 7875819 w 12"/>
              <a:gd name="T5" fmla="*/ 23660321 h 12"/>
              <a:gd name="T6" fmla="*/ 7875819 w 12"/>
              <a:gd name="T7" fmla="*/ 23660321 h 12"/>
              <a:gd name="T8" fmla="*/ 15749654 w 12"/>
              <a:gd name="T9" fmla="*/ 35490481 h 12"/>
              <a:gd name="T10" fmla="*/ 23625473 w 12"/>
              <a:gd name="T11" fmla="*/ 35490481 h 12"/>
              <a:gd name="T12" fmla="*/ 31501292 w 12"/>
              <a:gd name="T13" fmla="*/ 35490481 h 12"/>
              <a:gd name="T14" fmla="*/ 47250945 w 12"/>
              <a:gd name="T15" fmla="*/ 35490481 h 12"/>
              <a:gd name="T16" fmla="*/ 47250945 w 12"/>
              <a:gd name="T17" fmla="*/ 29576261 h 12"/>
              <a:gd name="T18" fmla="*/ 47250945 w 12"/>
              <a:gd name="T19" fmla="*/ 29576261 h 12"/>
              <a:gd name="T20" fmla="*/ 23625473 w 12"/>
              <a:gd name="T21" fmla="*/ 17746100 h 12"/>
              <a:gd name="T22" fmla="*/ 0 w 12"/>
              <a:gd name="T23" fmla="*/ 0 h 12"/>
              <a:gd name="T24" fmla="*/ 0 w 12"/>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2">
                <a:moveTo>
                  <a:pt x="0" y="0"/>
                </a:moveTo>
                <a:lnTo>
                  <a:pt x="0" y="0"/>
                </a:lnTo>
                <a:lnTo>
                  <a:pt x="2" y="8"/>
                </a:lnTo>
                <a:lnTo>
                  <a:pt x="4" y="12"/>
                </a:lnTo>
                <a:lnTo>
                  <a:pt x="6" y="12"/>
                </a:lnTo>
                <a:lnTo>
                  <a:pt x="8" y="12"/>
                </a:lnTo>
                <a:lnTo>
                  <a:pt x="12" y="12"/>
                </a:lnTo>
                <a:lnTo>
                  <a:pt x="12" y="10"/>
                </a:lnTo>
                <a:lnTo>
                  <a:pt x="6" y="6"/>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2" name="Freeform 113"/>
          <p:cNvSpPr>
            <a:spLocks/>
          </p:cNvSpPr>
          <p:nvPr/>
        </p:nvSpPr>
        <p:spPr bwMode="auto">
          <a:xfrm>
            <a:off x="3370941" y="2540719"/>
            <a:ext cx="2931" cy="6350"/>
          </a:xfrm>
          <a:custGeom>
            <a:avLst/>
            <a:gdLst>
              <a:gd name="T0" fmla="*/ 0 w 2"/>
              <a:gd name="T1" fmla="*/ 0 h 4"/>
              <a:gd name="T2" fmla="*/ 5040313 w 2"/>
              <a:gd name="T3" fmla="*/ 10080625 h 4"/>
              <a:gd name="T4" fmla="*/ 5040313 w 2"/>
              <a:gd name="T5" fmla="*/ 10080625 h 4"/>
              <a:gd name="T6" fmla="*/ 5040313 w 2"/>
              <a:gd name="T7" fmla="*/ 10080625 h 4"/>
              <a:gd name="T8" fmla="*/ 5040313 w 2"/>
              <a:gd name="T9" fmla="*/ 5040313 h 4"/>
              <a:gd name="T10" fmla="*/ 0 w 2"/>
              <a:gd name="T11" fmla="*/ 0 h 4"/>
              <a:gd name="T12" fmla="*/ 0 w 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3" name="Freeform 114"/>
          <p:cNvSpPr>
            <a:spLocks/>
          </p:cNvSpPr>
          <p:nvPr/>
        </p:nvSpPr>
        <p:spPr bwMode="auto">
          <a:xfrm>
            <a:off x="3539459" y="2807419"/>
            <a:ext cx="7327" cy="6350"/>
          </a:xfrm>
          <a:custGeom>
            <a:avLst/>
            <a:gdLst>
              <a:gd name="T0" fmla="*/ 0 w 4"/>
              <a:gd name="T1" fmla="*/ 0 h 4"/>
              <a:gd name="T2" fmla="*/ 7876481 w 4"/>
              <a:gd name="T3" fmla="*/ 10080625 h 4"/>
              <a:gd name="T4" fmla="*/ 7876481 w 4"/>
              <a:gd name="T5" fmla="*/ 10080625 h 4"/>
              <a:gd name="T6" fmla="*/ 15752961 w 4"/>
              <a:gd name="T7" fmla="*/ 10080625 h 4"/>
              <a:gd name="T8" fmla="*/ 15752961 w 4"/>
              <a:gd name="T9" fmla="*/ 5040313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4" name="Freeform 115"/>
          <p:cNvSpPr>
            <a:spLocks/>
          </p:cNvSpPr>
          <p:nvPr/>
        </p:nvSpPr>
        <p:spPr bwMode="auto">
          <a:xfrm>
            <a:off x="3681600" y="2777261"/>
            <a:ext cx="19051" cy="15875"/>
          </a:xfrm>
          <a:custGeom>
            <a:avLst/>
            <a:gdLst>
              <a:gd name="T0" fmla="*/ 29576261 w 12"/>
              <a:gd name="T1" fmla="*/ 0 h 10"/>
              <a:gd name="T2" fmla="*/ 29576261 w 12"/>
              <a:gd name="T3" fmla="*/ 0 h 10"/>
              <a:gd name="T4" fmla="*/ 5915940 w 12"/>
              <a:gd name="T5" fmla="*/ 5040313 h 10"/>
              <a:gd name="T6" fmla="*/ 5915940 w 12"/>
              <a:gd name="T7" fmla="*/ 5040313 h 10"/>
              <a:gd name="T8" fmla="*/ 0 w 12"/>
              <a:gd name="T9" fmla="*/ 10080625 h 10"/>
              <a:gd name="T10" fmla="*/ 5915940 w 12"/>
              <a:gd name="T11" fmla="*/ 15120938 h 10"/>
              <a:gd name="T12" fmla="*/ 23660321 w 12"/>
              <a:gd name="T13" fmla="*/ 25201563 h 10"/>
              <a:gd name="T14" fmla="*/ 23660321 w 12"/>
              <a:gd name="T15" fmla="*/ 25201563 h 10"/>
              <a:gd name="T16" fmla="*/ 35490481 w 12"/>
              <a:gd name="T17" fmla="*/ 10080625 h 10"/>
              <a:gd name="T18" fmla="*/ 35490481 w 12"/>
              <a:gd name="T19" fmla="*/ 5040313 h 10"/>
              <a:gd name="T20" fmla="*/ 35490481 w 12"/>
              <a:gd name="T21" fmla="*/ 0 h 10"/>
              <a:gd name="T22" fmla="*/ 29576261 w 12"/>
              <a:gd name="T23" fmla="*/ 0 h 10"/>
              <a:gd name="T24" fmla="*/ 29576261 w 12"/>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0">
                <a:moveTo>
                  <a:pt x="10" y="0"/>
                </a:moveTo>
                <a:lnTo>
                  <a:pt x="10" y="0"/>
                </a:lnTo>
                <a:lnTo>
                  <a:pt x="2" y="2"/>
                </a:lnTo>
                <a:lnTo>
                  <a:pt x="0" y="4"/>
                </a:lnTo>
                <a:lnTo>
                  <a:pt x="2" y="6"/>
                </a:lnTo>
                <a:lnTo>
                  <a:pt x="8" y="10"/>
                </a:lnTo>
                <a:lnTo>
                  <a:pt x="12" y="4"/>
                </a:lnTo>
                <a:lnTo>
                  <a:pt x="12" y="2"/>
                </a:lnTo>
                <a:lnTo>
                  <a:pt x="12"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5" name="Freeform 116"/>
          <p:cNvSpPr>
            <a:spLocks/>
          </p:cNvSpPr>
          <p:nvPr/>
        </p:nvSpPr>
        <p:spPr bwMode="auto">
          <a:xfrm>
            <a:off x="3388524" y="2785194"/>
            <a:ext cx="5863" cy="7938"/>
          </a:xfrm>
          <a:custGeom>
            <a:avLst/>
            <a:gdLst>
              <a:gd name="T0" fmla="*/ 0 w 4"/>
              <a:gd name="T1" fmla="*/ 0 h 4"/>
              <a:gd name="T2" fmla="*/ 5040313 w 4"/>
              <a:gd name="T3" fmla="*/ 15752961 h 4"/>
              <a:gd name="T4" fmla="*/ 5040313 w 4"/>
              <a:gd name="T5" fmla="*/ 15752961 h 4"/>
              <a:gd name="T6" fmla="*/ 10080625 w 4"/>
              <a:gd name="T7" fmla="*/ 15752961 h 4"/>
              <a:gd name="T8" fmla="*/ 5040313 w 4"/>
              <a:gd name="T9" fmla="*/ 7876481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6" name="Freeform 117"/>
          <p:cNvSpPr>
            <a:spLocks/>
          </p:cNvSpPr>
          <p:nvPr/>
        </p:nvSpPr>
        <p:spPr bwMode="auto">
          <a:xfrm>
            <a:off x="3404644" y="2785194"/>
            <a:ext cx="7327" cy="7938"/>
          </a:xfrm>
          <a:custGeom>
            <a:avLst/>
            <a:gdLst>
              <a:gd name="T0" fmla="*/ 0 w 4"/>
              <a:gd name="T1" fmla="*/ 0 h 6"/>
              <a:gd name="T2" fmla="*/ 0 w 4"/>
              <a:gd name="T3" fmla="*/ 0 h 6"/>
              <a:gd name="T4" fmla="*/ 7876481 w 4"/>
              <a:gd name="T5" fmla="*/ 10501974 h 6"/>
              <a:gd name="T6" fmla="*/ 7876481 w 4"/>
              <a:gd name="T7" fmla="*/ 10501974 h 6"/>
              <a:gd name="T8" fmla="*/ 15752961 w 4"/>
              <a:gd name="T9" fmla="*/ 10501974 h 6"/>
              <a:gd name="T10" fmla="*/ 15752961 w 4"/>
              <a:gd name="T11" fmla="*/ 7001316 h 6"/>
              <a:gd name="T12" fmla="*/ 15752961 w 4"/>
              <a:gd name="T13" fmla="*/ 3500658 h 6"/>
              <a:gd name="T14" fmla="*/ 0 w 4"/>
              <a:gd name="T15" fmla="*/ 0 h 6"/>
              <a:gd name="T16" fmla="*/ 0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0" y="0"/>
                </a:moveTo>
                <a:lnTo>
                  <a:pt x="0" y="0"/>
                </a:lnTo>
                <a:lnTo>
                  <a:pt x="2" y="6"/>
                </a:lnTo>
                <a:lnTo>
                  <a:pt x="4" y="6"/>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7" name="Freeform 118"/>
          <p:cNvSpPr>
            <a:spLocks/>
          </p:cNvSpPr>
          <p:nvPr/>
        </p:nvSpPr>
        <p:spPr bwMode="auto">
          <a:xfrm>
            <a:off x="3381199" y="2529611"/>
            <a:ext cx="7327" cy="7937"/>
          </a:xfrm>
          <a:custGeom>
            <a:avLst/>
            <a:gdLst>
              <a:gd name="T0" fmla="*/ 0 w 4"/>
              <a:gd name="T1" fmla="*/ 0 h 4"/>
              <a:gd name="T2" fmla="*/ 0 w 4"/>
              <a:gd name="T3" fmla="*/ 15748992 h 4"/>
              <a:gd name="T4" fmla="*/ 15752961 w 4"/>
              <a:gd name="T5" fmla="*/ 15748992 h 4"/>
              <a:gd name="T6" fmla="*/ 15752961 w 4"/>
              <a:gd name="T7" fmla="*/ 15748992 h 4"/>
              <a:gd name="T8" fmla="*/ 7876481 w 4"/>
              <a:gd name="T9" fmla="*/ 7875488 h 4"/>
              <a:gd name="T10" fmla="*/ 7876481 w 4"/>
              <a:gd name="T11" fmla="*/ 7875488 h 4"/>
              <a:gd name="T12" fmla="*/ 7876481 w 4"/>
              <a:gd name="T13" fmla="*/ 0 h 4"/>
              <a:gd name="T14" fmla="*/ 0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0"/>
                </a:moveTo>
                <a:lnTo>
                  <a:pt x="0" y="4"/>
                </a:lnTo>
                <a:lnTo>
                  <a:pt x="4" y="4"/>
                </a:lnTo>
                <a:lnTo>
                  <a:pt x="2"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8" name="Freeform 119"/>
          <p:cNvSpPr>
            <a:spLocks/>
          </p:cNvSpPr>
          <p:nvPr/>
        </p:nvSpPr>
        <p:spPr bwMode="auto">
          <a:xfrm>
            <a:off x="3595142" y="2858220"/>
            <a:ext cx="8792" cy="6350"/>
          </a:xfrm>
          <a:custGeom>
            <a:avLst/>
            <a:gdLst>
              <a:gd name="T0" fmla="*/ 0 w 4"/>
              <a:gd name="T1" fmla="*/ 0 h 4"/>
              <a:gd name="T2" fmla="*/ 11341894 w 4"/>
              <a:gd name="T3" fmla="*/ 10080625 h 4"/>
              <a:gd name="T4" fmla="*/ 11341894 w 4"/>
              <a:gd name="T5" fmla="*/ 10080625 h 4"/>
              <a:gd name="T6" fmla="*/ 22681406 w 4"/>
              <a:gd name="T7" fmla="*/ 10080625 h 4"/>
              <a:gd name="T8" fmla="*/ 22681406 w 4"/>
              <a:gd name="T9" fmla="*/ 5040313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39" name="Freeform 120"/>
          <p:cNvSpPr>
            <a:spLocks noEditPoints="1"/>
          </p:cNvSpPr>
          <p:nvPr/>
        </p:nvSpPr>
        <p:spPr bwMode="auto">
          <a:xfrm>
            <a:off x="3123289" y="2350223"/>
            <a:ext cx="637443" cy="461963"/>
          </a:xfrm>
          <a:custGeom>
            <a:avLst/>
            <a:gdLst>
              <a:gd name="T0" fmla="*/ 1230003346 w 362"/>
              <a:gd name="T1" fmla="*/ 488923768 h 274"/>
              <a:gd name="T2" fmla="*/ 1164499058 w 362"/>
              <a:gd name="T3" fmla="*/ 466183049 h 274"/>
              <a:gd name="T4" fmla="*/ 1120831440 w 362"/>
              <a:gd name="T5" fmla="*/ 415016432 h 274"/>
              <a:gd name="T6" fmla="*/ 1069884296 w 362"/>
              <a:gd name="T7" fmla="*/ 443442330 h 274"/>
              <a:gd name="T8" fmla="*/ 967990009 w 362"/>
              <a:gd name="T9" fmla="*/ 369536680 h 274"/>
              <a:gd name="T10" fmla="*/ 1004381916 w 362"/>
              <a:gd name="T11" fmla="*/ 306999703 h 274"/>
              <a:gd name="T12" fmla="*/ 1011659534 w 362"/>
              <a:gd name="T13" fmla="*/ 261518266 h 274"/>
              <a:gd name="T14" fmla="*/ 953434772 w 362"/>
              <a:gd name="T15" fmla="*/ 261518266 h 274"/>
              <a:gd name="T16" fmla="*/ 946155246 w 362"/>
              <a:gd name="T17" fmla="*/ 227407188 h 274"/>
              <a:gd name="T18" fmla="*/ 873375247 w 362"/>
              <a:gd name="T19" fmla="*/ 204666469 h 274"/>
              <a:gd name="T20" fmla="*/ 829705722 w 362"/>
              <a:gd name="T21" fmla="*/ 187610930 h 274"/>
              <a:gd name="T22" fmla="*/ 756925723 w 362"/>
              <a:gd name="T23" fmla="*/ 176240570 h 274"/>
              <a:gd name="T24" fmla="*/ 727813342 w 362"/>
              <a:gd name="T25" fmla="*/ 119388774 h 274"/>
              <a:gd name="T26" fmla="*/ 531302385 w 362"/>
              <a:gd name="T27" fmla="*/ 73907336 h 274"/>
              <a:gd name="T28" fmla="*/ 473077623 w 362"/>
              <a:gd name="T29" fmla="*/ 5685180 h 274"/>
              <a:gd name="T30" fmla="*/ 247456193 w 362"/>
              <a:gd name="T31" fmla="*/ 51166617 h 274"/>
              <a:gd name="T32" fmla="*/ 218343812 w 362"/>
              <a:gd name="T33" fmla="*/ 96648055 h 274"/>
              <a:gd name="T34" fmla="*/ 211066193 w 362"/>
              <a:gd name="T35" fmla="*/ 119388774 h 274"/>
              <a:gd name="T36" fmla="*/ 232899048 w 362"/>
              <a:gd name="T37" fmla="*/ 193296110 h 274"/>
              <a:gd name="T38" fmla="*/ 174674286 w 362"/>
              <a:gd name="T39" fmla="*/ 142129492 h 274"/>
              <a:gd name="T40" fmla="*/ 167396668 w 362"/>
              <a:gd name="T41" fmla="*/ 11370359 h 274"/>
              <a:gd name="T42" fmla="*/ 0 w 362"/>
              <a:gd name="T43" fmla="*/ 153499852 h 274"/>
              <a:gd name="T44" fmla="*/ 72781906 w 362"/>
              <a:gd name="T45" fmla="*/ 198981289 h 274"/>
              <a:gd name="T46" fmla="*/ 196509049 w 362"/>
              <a:gd name="T47" fmla="*/ 267203446 h 274"/>
              <a:gd name="T48" fmla="*/ 342070954 w 362"/>
              <a:gd name="T49" fmla="*/ 278573805 h 274"/>
              <a:gd name="T50" fmla="*/ 443965242 w 362"/>
              <a:gd name="T51" fmla="*/ 278573805 h 274"/>
              <a:gd name="T52" fmla="*/ 531302385 w 362"/>
              <a:gd name="T53" fmla="*/ 244462727 h 274"/>
              <a:gd name="T54" fmla="*/ 560414766 w 362"/>
              <a:gd name="T55" fmla="*/ 255833086 h 274"/>
              <a:gd name="T56" fmla="*/ 640474291 w 362"/>
              <a:gd name="T57" fmla="*/ 284258985 h 274"/>
              <a:gd name="T58" fmla="*/ 662309054 w 362"/>
              <a:gd name="T59" fmla="*/ 352481141 h 274"/>
              <a:gd name="T60" fmla="*/ 742368578 w 362"/>
              <a:gd name="T61" fmla="*/ 341110782 h 274"/>
              <a:gd name="T62" fmla="*/ 793315722 w 362"/>
              <a:gd name="T63" fmla="*/ 397960893 h 274"/>
              <a:gd name="T64" fmla="*/ 786038104 w 362"/>
              <a:gd name="T65" fmla="*/ 500294127 h 274"/>
              <a:gd name="T66" fmla="*/ 553137148 w 362"/>
              <a:gd name="T67" fmla="*/ 682219877 h 274"/>
              <a:gd name="T68" fmla="*/ 698699053 w 362"/>
              <a:gd name="T69" fmla="*/ 687905057 h 274"/>
              <a:gd name="T70" fmla="*/ 698699053 w 362"/>
              <a:gd name="T71" fmla="*/ 653793979 h 274"/>
              <a:gd name="T72" fmla="*/ 815150485 w 362"/>
              <a:gd name="T73" fmla="*/ 722016135 h 274"/>
              <a:gd name="T74" fmla="*/ 822428103 w 362"/>
              <a:gd name="T75" fmla="*/ 756127213 h 274"/>
              <a:gd name="T76" fmla="*/ 997102390 w 362"/>
              <a:gd name="T77" fmla="*/ 767497573 h 274"/>
              <a:gd name="T78" fmla="*/ 1062606678 w 362"/>
              <a:gd name="T79" fmla="*/ 750442034 h 274"/>
              <a:gd name="T80" fmla="*/ 1004381916 w 362"/>
              <a:gd name="T81" fmla="*/ 687905057 h 274"/>
              <a:gd name="T82" fmla="*/ 1106274295 w 362"/>
              <a:gd name="T83" fmla="*/ 693590237 h 274"/>
              <a:gd name="T84" fmla="*/ 1120831440 w 362"/>
              <a:gd name="T85" fmla="*/ 659479158 h 274"/>
              <a:gd name="T86" fmla="*/ 1033494297 w 362"/>
              <a:gd name="T87" fmla="*/ 585571822 h 274"/>
              <a:gd name="T88" fmla="*/ 1011659534 w 362"/>
              <a:gd name="T89" fmla="*/ 528720025 h 274"/>
              <a:gd name="T90" fmla="*/ 1106274295 w 362"/>
              <a:gd name="T91" fmla="*/ 551460744 h 274"/>
              <a:gd name="T92" fmla="*/ 1179056202 w 362"/>
              <a:gd name="T93" fmla="*/ 579886643 h 274"/>
              <a:gd name="T94" fmla="*/ 1259115727 w 362"/>
              <a:gd name="T95" fmla="*/ 568516283 h 274"/>
              <a:gd name="T96" fmla="*/ 1317340489 w 362"/>
              <a:gd name="T97" fmla="*/ 483238588 h 274"/>
              <a:gd name="T98" fmla="*/ 363905717 w 362"/>
              <a:gd name="T99" fmla="*/ 250147907 h 274"/>
              <a:gd name="T100" fmla="*/ 509469530 w 362"/>
              <a:gd name="T101" fmla="*/ 113703594 h 274"/>
              <a:gd name="T102" fmla="*/ 451242860 w 362"/>
              <a:gd name="T103" fmla="*/ 125073953 h 274"/>
              <a:gd name="T104" fmla="*/ 422130479 w 362"/>
              <a:gd name="T105" fmla="*/ 147814672 h 274"/>
              <a:gd name="T106" fmla="*/ 393018098 w 362"/>
              <a:gd name="T107" fmla="*/ 108018414 h 274"/>
              <a:gd name="T108" fmla="*/ 400297624 w 362"/>
              <a:gd name="T109" fmla="*/ 39796258 h 274"/>
              <a:gd name="T110" fmla="*/ 516747148 w 362"/>
              <a:gd name="T111" fmla="*/ 90962875 h 274"/>
              <a:gd name="T112" fmla="*/ 924322391 w 362"/>
              <a:gd name="T113" fmla="*/ 284258985 h 274"/>
              <a:gd name="T114" fmla="*/ 880652865 w 362"/>
              <a:gd name="T115" fmla="*/ 250147907 h 274"/>
              <a:gd name="T116" fmla="*/ 844262866 w 362"/>
              <a:gd name="T117" fmla="*/ 596942182 h 274"/>
              <a:gd name="T118" fmla="*/ 931600009 w 362"/>
              <a:gd name="T119" fmla="*/ 528720025 h 274"/>
              <a:gd name="T120" fmla="*/ 924322391 w 362"/>
              <a:gd name="T121" fmla="*/ 488923768 h 2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2" h="274">
                <a:moveTo>
                  <a:pt x="352" y="162"/>
                </a:moveTo>
                <a:lnTo>
                  <a:pt x="352" y="162"/>
                </a:lnTo>
                <a:lnTo>
                  <a:pt x="352" y="160"/>
                </a:lnTo>
                <a:lnTo>
                  <a:pt x="352" y="162"/>
                </a:lnTo>
                <a:lnTo>
                  <a:pt x="350" y="164"/>
                </a:lnTo>
                <a:lnTo>
                  <a:pt x="350" y="166"/>
                </a:lnTo>
                <a:lnTo>
                  <a:pt x="346" y="166"/>
                </a:lnTo>
                <a:lnTo>
                  <a:pt x="344" y="166"/>
                </a:lnTo>
                <a:lnTo>
                  <a:pt x="342" y="166"/>
                </a:lnTo>
                <a:lnTo>
                  <a:pt x="342" y="168"/>
                </a:lnTo>
                <a:lnTo>
                  <a:pt x="340" y="170"/>
                </a:lnTo>
                <a:lnTo>
                  <a:pt x="338" y="172"/>
                </a:lnTo>
                <a:lnTo>
                  <a:pt x="342" y="162"/>
                </a:lnTo>
                <a:lnTo>
                  <a:pt x="336" y="162"/>
                </a:lnTo>
                <a:lnTo>
                  <a:pt x="336" y="168"/>
                </a:lnTo>
                <a:lnTo>
                  <a:pt x="334" y="168"/>
                </a:lnTo>
                <a:lnTo>
                  <a:pt x="332" y="166"/>
                </a:lnTo>
                <a:lnTo>
                  <a:pt x="332" y="164"/>
                </a:lnTo>
                <a:lnTo>
                  <a:pt x="326" y="164"/>
                </a:lnTo>
                <a:lnTo>
                  <a:pt x="320" y="164"/>
                </a:lnTo>
                <a:lnTo>
                  <a:pt x="322" y="160"/>
                </a:lnTo>
                <a:lnTo>
                  <a:pt x="322" y="158"/>
                </a:lnTo>
                <a:lnTo>
                  <a:pt x="322" y="152"/>
                </a:lnTo>
                <a:lnTo>
                  <a:pt x="318" y="152"/>
                </a:lnTo>
                <a:lnTo>
                  <a:pt x="316" y="150"/>
                </a:lnTo>
                <a:lnTo>
                  <a:pt x="316" y="156"/>
                </a:lnTo>
                <a:lnTo>
                  <a:pt x="312" y="156"/>
                </a:lnTo>
                <a:lnTo>
                  <a:pt x="314" y="146"/>
                </a:lnTo>
                <a:lnTo>
                  <a:pt x="308" y="146"/>
                </a:lnTo>
                <a:lnTo>
                  <a:pt x="308" y="152"/>
                </a:lnTo>
                <a:lnTo>
                  <a:pt x="306" y="152"/>
                </a:lnTo>
                <a:lnTo>
                  <a:pt x="306" y="150"/>
                </a:lnTo>
                <a:lnTo>
                  <a:pt x="304" y="150"/>
                </a:lnTo>
                <a:lnTo>
                  <a:pt x="304" y="148"/>
                </a:lnTo>
                <a:lnTo>
                  <a:pt x="302" y="148"/>
                </a:lnTo>
                <a:lnTo>
                  <a:pt x="302" y="152"/>
                </a:lnTo>
                <a:lnTo>
                  <a:pt x="298" y="154"/>
                </a:lnTo>
                <a:lnTo>
                  <a:pt x="294" y="156"/>
                </a:lnTo>
                <a:lnTo>
                  <a:pt x="296" y="146"/>
                </a:lnTo>
                <a:lnTo>
                  <a:pt x="292" y="146"/>
                </a:lnTo>
                <a:lnTo>
                  <a:pt x="290" y="146"/>
                </a:lnTo>
                <a:lnTo>
                  <a:pt x="288" y="138"/>
                </a:lnTo>
                <a:lnTo>
                  <a:pt x="284" y="138"/>
                </a:lnTo>
                <a:lnTo>
                  <a:pt x="280" y="136"/>
                </a:lnTo>
                <a:lnTo>
                  <a:pt x="276" y="136"/>
                </a:lnTo>
                <a:lnTo>
                  <a:pt x="270" y="136"/>
                </a:lnTo>
                <a:lnTo>
                  <a:pt x="266" y="130"/>
                </a:lnTo>
                <a:lnTo>
                  <a:pt x="276" y="128"/>
                </a:lnTo>
                <a:lnTo>
                  <a:pt x="276" y="124"/>
                </a:lnTo>
                <a:lnTo>
                  <a:pt x="278" y="122"/>
                </a:lnTo>
                <a:lnTo>
                  <a:pt x="272" y="116"/>
                </a:lnTo>
                <a:lnTo>
                  <a:pt x="274" y="114"/>
                </a:lnTo>
                <a:lnTo>
                  <a:pt x="288" y="116"/>
                </a:lnTo>
                <a:lnTo>
                  <a:pt x="282" y="112"/>
                </a:lnTo>
                <a:lnTo>
                  <a:pt x="280" y="110"/>
                </a:lnTo>
                <a:lnTo>
                  <a:pt x="276" y="108"/>
                </a:lnTo>
                <a:lnTo>
                  <a:pt x="272" y="110"/>
                </a:lnTo>
                <a:lnTo>
                  <a:pt x="270" y="110"/>
                </a:lnTo>
                <a:lnTo>
                  <a:pt x="266" y="104"/>
                </a:lnTo>
                <a:lnTo>
                  <a:pt x="270" y="104"/>
                </a:lnTo>
                <a:lnTo>
                  <a:pt x="274" y="102"/>
                </a:lnTo>
                <a:lnTo>
                  <a:pt x="276" y="102"/>
                </a:lnTo>
                <a:lnTo>
                  <a:pt x="280" y="100"/>
                </a:lnTo>
                <a:lnTo>
                  <a:pt x="280" y="96"/>
                </a:lnTo>
                <a:lnTo>
                  <a:pt x="280" y="92"/>
                </a:lnTo>
                <a:lnTo>
                  <a:pt x="278" y="92"/>
                </a:lnTo>
                <a:lnTo>
                  <a:pt x="278" y="88"/>
                </a:lnTo>
                <a:lnTo>
                  <a:pt x="276" y="90"/>
                </a:lnTo>
                <a:lnTo>
                  <a:pt x="274" y="88"/>
                </a:lnTo>
                <a:lnTo>
                  <a:pt x="272" y="88"/>
                </a:lnTo>
                <a:lnTo>
                  <a:pt x="270" y="94"/>
                </a:lnTo>
                <a:lnTo>
                  <a:pt x="268" y="96"/>
                </a:lnTo>
                <a:lnTo>
                  <a:pt x="264" y="96"/>
                </a:lnTo>
                <a:lnTo>
                  <a:pt x="264" y="90"/>
                </a:lnTo>
                <a:lnTo>
                  <a:pt x="262" y="92"/>
                </a:lnTo>
                <a:lnTo>
                  <a:pt x="262" y="90"/>
                </a:lnTo>
                <a:lnTo>
                  <a:pt x="264" y="86"/>
                </a:lnTo>
                <a:lnTo>
                  <a:pt x="266" y="86"/>
                </a:lnTo>
                <a:lnTo>
                  <a:pt x="266" y="88"/>
                </a:lnTo>
                <a:lnTo>
                  <a:pt x="268" y="88"/>
                </a:lnTo>
                <a:lnTo>
                  <a:pt x="268" y="84"/>
                </a:lnTo>
                <a:lnTo>
                  <a:pt x="266" y="84"/>
                </a:lnTo>
                <a:lnTo>
                  <a:pt x="262" y="84"/>
                </a:lnTo>
                <a:lnTo>
                  <a:pt x="260" y="82"/>
                </a:lnTo>
                <a:lnTo>
                  <a:pt x="260" y="80"/>
                </a:lnTo>
                <a:lnTo>
                  <a:pt x="258" y="78"/>
                </a:lnTo>
                <a:lnTo>
                  <a:pt x="254" y="78"/>
                </a:lnTo>
                <a:lnTo>
                  <a:pt x="254" y="80"/>
                </a:lnTo>
                <a:lnTo>
                  <a:pt x="252" y="82"/>
                </a:lnTo>
                <a:lnTo>
                  <a:pt x="250" y="82"/>
                </a:lnTo>
                <a:lnTo>
                  <a:pt x="252" y="78"/>
                </a:lnTo>
                <a:lnTo>
                  <a:pt x="246" y="76"/>
                </a:lnTo>
                <a:lnTo>
                  <a:pt x="244" y="74"/>
                </a:lnTo>
                <a:lnTo>
                  <a:pt x="240" y="74"/>
                </a:lnTo>
                <a:lnTo>
                  <a:pt x="240" y="72"/>
                </a:lnTo>
                <a:lnTo>
                  <a:pt x="238" y="70"/>
                </a:lnTo>
                <a:lnTo>
                  <a:pt x="238" y="76"/>
                </a:lnTo>
                <a:lnTo>
                  <a:pt x="234" y="76"/>
                </a:lnTo>
                <a:lnTo>
                  <a:pt x="230" y="76"/>
                </a:lnTo>
                <a:lnTo>
                  <a:pt x="232" y="72"/>
                </a:lnTo>
                <a:lnTo>
                  <a:pt x="234" y="72"/>
                </a:lnTo>
                <a:lnTo>
                  <a:pt x="236" y="70"/>
                </a:lnTo>
                <a:lnTo>
                  <a:pt x="236" y="68"/>
                </a:lnTo>
                <a:lnTo>
                  <a:pt x="228" y="66"/>
                </a:lnTo>
                <a:lnTo>
                  <a:pt x="228" y="64"/>
                </a:lnTo>
                <a:lnTo>
                  <a:pt x="224" y="62"/>
                </a:lnTo>
                <a:lnTo>
                  <a:pt x="220" y="62"/>
                </a:lnTo>
                <a:lnTo>
                  <a:pt x="218" y="70"/>
                </a:lnTo>
                <a:lnTo>
                  <a:pt x="216" y="68"/>
                </a:lnTo>
                <a:lnTo>
                  <a:pt x="212" y="70"/>
                </a:lnTo>
                <a:lnTo>
                  <a:pt x="212" y="62"/>
                </a:lnTo>
                <a:lnTo>
                  <a:pt x="212" y="60"/>
                </a:lnTo>
                <a:lnTo>
                  <a:pt x="208" y="62"/>
                </a:lnTo>
                <a:lnTo>
                  <a:pt x="204" y="70"/>
                </a:lnTo>
                <a:lnTo>
                  <a:pt x="200" y="62"/>
                </a:lnTo>
                <a:lnTo>
                  <a:pt x="202" y="60"/>
                </a:lnTo>
                <a:lnTo>
                  <a:pt x="204" y="58"/>
                </a:lnTo>
                <a:lnTo>
                  <a:pt x="206" y="54"/>
                </a:lnTo>
                <a:lnTo>
                  <a:pt x="206" y="50"/>
                </a:lnTo>
                <a:lnTo>
                  <a:pt x="198" y="46"/>
                </a:lnTo>
                <a:lnTo>
                  <a:pt x="200" y="46"/>
                </a:lnTo>
                <a:lnTo>
                  <a:pt x="200" y="42"/>
                </a:lnTo>
                <a:lnTo>
                  <a:pt x="200" y="40"/>
                </a:lnTo>
                <a:lnTo>
                  <a:pt x="198" y="40"/>
                </a:lnTo>
                <a:lnTo>
                  <a:pt x="198" y="36"/>
                </a:lnTo>
                <a:lnTo>
                  <a:pt x="192" y="34"/>
                </a:lnTo>
                <a:lnTo>
                  <a:pt x="188" y="36"/>
                </a:lnTo>
                <a:lnTo>
                  <a:pt x="182" y="38"/>
                </a:lnTo>
                <a:lnTo>
                  <a:pt x="178" y="40"/>
                </a:lnTo>
                <a:lnTo>
                  <a:pt x="174" y="36"/>
                </a:lnTo>
                <a:lnTo>
                  <a:pt x="160" y="32"/>
                </a:lnTo>
                <a:lnTo>
                  <a:pt x="144" y="30"/>
                </a:lnTo>
                <a:lnTo>
                  <a:pt x="146" y="26"/>
                </a:lnTo>
                <a:lnTo>
                  <a:pt x="156" y="22"/>
                </a:lnTo>
                <a:lnTo>
                  <a:pt x="162" y="20"/>
                </a:lnTo>
                <a:lnTo>
                  <a:pt x="162" y="16"/>
                </a:lnTo>
                <a:lnTo>
                  <a:pt x="156" y="6"/>
                </a:lnTo>
                <a:lnTo>
                  <a:pt x="152" y="2"/>
                </a:lnTo>
                <a:lnTo>
                  <a:pt x="148" y="0"/>
                </a:lnTo>
                <a:lnTo>
                  <a:pt x="138" y="6"/>
                </a:lnTo>
                <a:lnTo>
                  <a:pt x="134" y="6"/>
                </a:lnTo>
                <a:lnTo>
                  <a:pt x="134" y="4"/>
                </a:lnTo>
                <a:lnTo>
                  <a:pt x="130" y="2"/>
                </a:lnTo>
                <a:lnTo>
                  <a:pt x="124" y="2"/>
                </a:lnTo>
                <a:lnTo>
                  <a:pt x="118" y="4"/>
                </a:lnTo>
                <a:lnTo>
                  <a:pt x="110" y="8"/>
                </a:lnTo>
                <a:lnTo>
                  <a:pt x="110" y="12"/>
                </a:lnTo>
                <a:lnTo>
                  <a:pt x="108" y="10"/>
                </a:lnTo>
                <a:lnTo>
                  <a:pt x="108" y="6"/>
                </a:lnTo>
                <a:lnTo>
                  <a:pt x="96" y="4"/>
                </a:lnTo>
                <a:lnTo>
                  <a:pt x="86" y="6"/>
                </a:lnTo>
                <a:lnTo>
                  <a:pt x="66" y="16"/>
                </a:lnTo>
                <a:lnTo>
                  <a:pt x="68" y="18"/>
                </a:lnTo>
                <a:lnTo>
                  <a:pt x="68" y="20"/>
                </a:lnTo>
                <a:lnTo>
                  <a:pt x="66" y="20"/>
                </a:lnTo>
                <a:lnTo>
                  <a:pt x="68" y="24"/>
                </a:lnTo>
                <a:lnTo>
                  <a:pt x="66" y="24"/>
                </a:lnTo>
                <a:lnTo>
                  <a:pt x="64" y="22"/>
                </a:lnTo>
                <a:lnTo>
                  <a:pt x="58" y="26"/>
                </a:lnTo>
                <a:lnTo>
                  <a:pt x="58" y="34"/>
                </a:lnTo>
                <a:lnTo>
                  <a:pt x="60" y="34"/>
                </a:lnTo>
                <a:lnTo>
                  <a:pt x="60" y="38"/>
                </a:lnTo>
                <a:lnTo>
                  <a:pt x="64" y="36"/>
                </a:lnTo>
                <a:lnTo>
                  <a:pt x="70" y="38"/>
                </a:lnTo>
                <a:lnTo>
                  <a:pt x="70" y="44"/>
                </a:lnTo>
                <a:lnTo>
                  <a:pt x="68" y="44"/>
                </a:lnTo>
                <a:lnTo>
                  <a:pt x="66" y="40"/>
                </a:lnTo>
                <a:lnTo>
                  <a:pt x="62" y="42"/>
                </a:lnTo>
                <a:lnTo>
                  <a:pt x="58" y="40"/>
                </a:lnTo>
                <a:lnTo>
                  <a:pt x="58" y="42"/>
                </a:lnTo>
                <a:lnTo>
                  <a:pt x="58" y="44"/>
                </a:lnTo>
                <a:lnTo>
                  <a:pt x="56" y="44"/>
                </a:lnTo>
                <a:lnTo>
                  <a:pt x="58" y="48"/>
                </a:lnTo>
                <a:lnTo>
                  <a:pt x="62" y="50"/>
                </a:lnTo>
                <a:lnTo>
                  <a:pt x="66" y="50"/>
                </a:lnTo>
                <a:lnTo>
                  <a:pt x="66" y="54"/>
                </a:lnTo>
                <a:lnTo>
                  <a:pt x="64" y="56"/>
                </a:lnTo>
                <a:lnTo>
                  <a:pt x="64" y="58"/>
                </a:lnTo>
                <a:lnTo>
                  <a:pt x="64" y="62"/>
                </a:lnTo>
                <a:lnTo>
                  <a:pt x="66" y="66"/>
                </a:lnTo>
                <a:lnTo>
                  <a:pt x="64" y="68"/>
                </a:lnTo>
                <a:lnTo>
                  <a:pt x="62" y="66"/>
                </a:lnTo>
                <a:lnTo>
                  <a:pt x="60" y="64"/>
                </a:lnTo>
                <a:lnTo>
                  <a:pt x="54" y="64"/>
                </a:lnTo>
                <a:lnTo>
                  <a:pt x="48" y="66"/>
                </a:lnTo>
                <a:lnTo>
                  <a:pt x="58" y="60"/>
                </a:lnTo>
                <a:lnTo>
                  <a:pt x="56" y="54"/>
                </a:lnTo>
                <a:lnTo>
                  <a:pt x="52" y="52"/>
                </a:lnTo>
                <a:lnTo>
                  <a:pt x="48" y="50"/>
                </a:lnTo>
                <a:lnTo>
                  <a:pt x="46" y="42"/>
                </a:lnTo>
                <a:lnTo>
                  <a:pt x="48" y="30"/>
                </a:lnTo>
                <a:lnTo>
                  <a:pt x="50" y="20"/>
                </a:lnTo>
                <a:lnTo>
                  <a:pt x="54" y="14"/>
                </a:lnTo>
                <a:lnTo>
                  <a:pt x="58" y="12"/>
                </a:lnTo>
                <a:lnTo>
                  <a:pt x="64" y="10"/>
                </a:lnTo>
                <a:lnTo>
                  <a:pt x="78" y="8"/>
                </a:lnTo>
                <a:lnTo>
                  <a:pt x="78" y="4"/>
                </a:lnTo>
                <a:lnTo>
                  <a:pt x="72" y="2"/>
                </a:lnTo>
                <a:lnTo>
                  <a:pt x="46" y="4"/>
                </a:lnTo>
                <a:lnTo>
                  <a:pt x="18" y="10"/>
                </a:lnTo>
                <a:lnTo>
                  <a:pt x="18" y="18"/>
                </a:lnTo>
                <a:lnTo>
                  <a:pt x="16" y="20"/>
                </a:lnTo>
                <a:lnTo>
                  <a:pt x="14" y="20"/>
                </a:lnTo>
                <a:lnTo>
                  <a:pt x="12" y="24"/>
                </a:lnTo>
                <a:lnTo>
                  <a:pt x="14" y="28"/>
                </a:lnTo>
                <a:lnTo>
                  <a:pt x="8" y="34"/>
                </a:lnTo>
                <a:lnTo>
                  <a:pt x="4" y="44"/>
                </a:lnTo>
                <a:lnTo>
                  <a:pt x="0" y="54"/>
                </a:lnTo>
                <a:lnTo>
                  <a:pt x="4" y="56"/>
                </a:lnTo>
                <a:lnTo>
                  <a:pt x="8" y="58"/>
                </a:lnTo>
                <a:lnTo>
                  <a:pt x="6" y="60"/>
                </a:lnTo>
                <a:lnTo>
                  <a:pt x="6" y="62"/>
                </a:lnTo>
                <a:lnTo>
                  <a:pt x="16" y="66"/>
                </a:lnTo>
                <a:lnTo>
                  <a:pt x="30" y="68"/>
                </a:lnTo>
                <a:lnTo>
                  <a:pt x="30" y="72"/>
                </a:lnTo>
                <a:lnTo>
                  <a:pt x="26" y="72"/>
                </a:lnTo>
                <a:lnTo>
                  <a:pt x="20" y="70"/>
                </a:lnTo>
                <a:lnTo>
                  <a:pt x="26" y="78"/>
                </a:lnTo>
                <a:lnTo>
                  <a:pt x="34" y="84"/>
                </a:lnTo>
                <a:lnTo>
                  <a:pt x="30" y="84"/>
                </a:lnTo>
                <a:lnTo>
                  <a:pt x="30" y="86"/>
                </a:lnTo>
                <a:lnTo>
                  <a:pt x="34" y="86"/>
                </a:lnTo>
                <a:lnTo>
                  <a:pt x="36" y="88"/>
                </a:lnTo>
                <a:lnTo>
                  <a:pt x="38" y="84"/>
                </a:lnTo>
                <a:lnTo>
                  <a:pt x="38" y="82"/>
                </a:lnTo>
                <a:lnTo>
                  <a:pt x="42" y="82"/>
                </a:lnTo>
                <a:lnTo>
                  <a:pt x="48" y="88"/>
                </a:lnTo>
                <a:lnTo>
                  <a:pt x="54" y="94"/>
                </a:lnTo>
                <a:lnTo>
                  <a:pt x="60" y="94"/>
                </a:lnTo>
                <a:lnTo>
                  <a:pt x="60" y="90"/>
                </a:lnTo>
                <a:lnTo>
                  <a:pt x="64" y="92"/>
                </a:lnTo>
                <a:lnTo>
                  <a:pt x="66" y="94"/>
                </a:lnTo>
                <a:lnTo>
                  <a:pt x="74" y="96"/>
                </a:lnTo>
                <a:lnTo>
                  <a:pt x="80" y="96"/>
                </a:lnTo>
                <a:lnTo>
                  <a:pt x="92" y="94"/>
                </a:lnTo>
                <a:lnTo>
                  <a:pt x="94" y="98"/>
                </a:lnTo>
                <a:lnTo>
                  <a:pt x="100" y="100"/>
                </a:lnTo>
                <a:lnTo>
                  <a:pt x="108" y="100"/>
                </a:lnTo>
                <a:lnTo>
                  <a:pt x="102" y="92"/>
                </a:lnTo>
                <a:lnTo>
                  <a:pt x="100" y="90"/>
                </a:lnTo>
                <a:lnTo>
                  <a:pt x="102" y="90"/>
                </a:lnTo>
                <a:lnTo>
                  <a:pt x="108" y="92"/>
                </a:lnTo>
                <a:lnTo>
                  <a:pt x="122" y="104"/>
                </a:lnTo>
                <a:lnTo>
                  <a:pt x="122" y="102"/>
                </a:lnTo>
                <a:lnTo>
                  <a:pt x="122" y="98"/>
                </a:lnTo>
                <a:lnTo>
                  <a:pt x="116" y="92"/>
                </a:lnTo>
                <a:lnTo>
                  <a:pt x="116" y="90"/>
                </a:lnTo>
                <a:lnTo>
                  <a:pt x="112" y="88"/>
                </a:lnTo>
                <a:lnTo>
                  <a:pt x="122" y="88"/>
                </a:lnTo>
                <a:lnTo>
                  <a:pt x="126" y="90"/>
                </a:lnTo>
                <a:lnTo>
                  <a:pt x="136" y="96"/>
                </a:lnTo>
                <a:lnTo>
                  <a:pt x="142" y="96"/>
                </a:lnTo>
                <a:lnTo>
                  <a:pt x="148" y="94"/>
                </a:lnTo>
                <a:lnTo>
                  <a:pt x="146" y="86"/>
                </a:lnTo>
                <a:lnTo>
                  <a:pt x="144" y="86"/>
                </a:lnTo>
                <a:lnTo>
                  <a:pt x="142" y="86"/>
                </a:lnTo>
                <a:lnTo>
                  <a:pt x="144" y="88"/>
                </a:lnTo>
                <a:lnTo>
                  <a:pt x="140" y="88"/>
                </a:lnTo>
                <a:lnTo>
                  <a:pt x="140" y="86"/>
                </a:lnTo>
                <a:lnTo>
                  <a:pt x="148" y="82"/>
                </a:lnTo>
                <a:lnTo>
                  <a:pt x="150" y="86"/>
                </a:lnTo>
                <a:lnTo>
                  <a:pt x="152" y="90"/>
                </a:lnTo>
                <a:lnTo>
                  <a:pt x="154" y="90"/>
                </a:lnTo>
                <a:lnTo>
                  <a:pt x="154" y="88"/>
                </a:lnTo>
                <a:lnTo>
                  <a:pt x="156" y="88"/>
                </a:lnTo>
                <a:lnTo>
                  <a:pt x="160" y="102"/>
                </a:lnTo>
                <a:lnTo>
                  <a:pt x="162" y="100"/>
                </a:lnTo>
                <a:lnTo>
                  <a:pt x="162" y="96"/>
                </a:lnTo>
                <a:lnTo>
                  <a:pt x="166" y="96"/>
                </a:lnTo>
                <a:lnTo>
                  <a:pt x="168" y="96"/>
                </a:lnTo>
                <a:lnTo>
                  <a:pt x="170" y="94"/>
                </a:lnTo>
                <a:lnTo>
                  <a:pt x="172" y="98"/>
                </a:lnTo>
                <a:lnTo>
                  <a:pt x="176" y="100"/>
                </a:lnTo>
                <a:lnTo>
                  <a:pt x="174" y="102"/>
                </a:lnTo>
                <a:lnTo>
                  <a:pt x="174" y="106"/>
                </a:lnTo>
                <a:lnTo>
                  <a:pt x="184" y="100"/>
                </a:lnTo>
                <a:lnTo>
                  <a:pt x="184" y="102"/>
                </a:lnTo>
                <a:lnTo>
                  <a:pt x="182" y="112"/>
                </a:lnTo>
                <a:lnTo>
                  <a:pt x="190" y="116"/>
                </a:lnTo>
                <a:lnTo>
                  <a:pt x="184" y="118"/>
                </a:lnTo>
                <a:lnTo>
                  <a:pt x="184" y="124"/>
                </a:lnTo>
                <a:lnTo>
                  <a:pt x="182" y="124"/>
                </a:lnTo>
                <a:lnTo>
                  <a:pt x="182" y="128"/>
                </a:lnTo>
                <a:lnTo>
                  <a:pt x="188" y="128"/>
                </a:lnTo>
                <a:lnTo>
                  <a:pt x="186" y="130"/>
                </a:lnTo>
                <a:lnTo>
                  <a:pt x="186" y="132"/>
                </a:lnTo>
                <a:lnTo>
                  <a:pt x="188" y="134"/>
                </a:lnTo>
                <a:lnTo>
                  <a:pt x="198" y="128"/>
                </a:lnTo>
                <a:lnTo>
                  <a:pt x="204" y="124"/>
                </a:lnTo>
                <a:lnTo>
                  <a:pt x="204" y="120"/>
                </a:lnTo>
                <a:lnTo>
                  <a:pt x="206" y="120"/>
                </a:lnTo>
                <a:lnTo>
                  <a:pt x="208" y="122"/>
                </a:lnTo>
                <a:lnTo>
                  <a:pt x="206" y="134"/>
                </a:lnTo>
                <a:lnTo>
                  <a:pt x="206" y="136"/>
                </a:lnTo>
                <a:lnTo>
                  <a:pt x="208" y="136"/>
                </a:lnTo>
                <a:lnTo>
                  <a:pt x="210" y="136"/>
                </a:lnTo>
                <a:lnTo>
                  <a:pt x="212" y="140"/>
                </a:lnTo>
                <a:lnTo>
                  <a:pt x="218" y="140"/>
                </a:lnTo>
                <a:lnTo>
                  <a:pt x="218" y="144"/>
                </a:lnTo>
                <a:lnTo>
                  <a:pt x="216" y="150"/>
                </a:lnTo>
                <a:lnTo>
                  <a:pt x="222" y="162"/>
                </a:lnTo>
                <a:lnTo>
                  <a:pt x="214" y="162"/>
                </a:lnTo>
                <a:lnTo>
                  <a:pt x="216" y="164"/>
                </a:lnTo>
                <a:lnTo>
                  <a:pt x="214" y="168"/>
                </a:lnTo>
                <a:lnTo>
                  <a:pt x="212" y="172"/>
                </a:lnTo>
                <a:lnTo>
                  <a:pt x="220" y="176"/>
                </a:lnTo>
                <a:lnTo>
                  <a:pt x="216" y="176"/>
                </a:lnTo>
                <a:lnTo>
                  <a:pt x="212" y="176"/>
                </a:lnTo>
                <a:lnTo>
                  <a:pt x="206" y="184"/>
                </a:lnTo>
                <a:lnTo>
                  <a:pt x="200" y="194"/>
                </a:lnTo>
                <a:lnTo>
                  <a:pt x="214" y="214"/>
                </a:lnTo>
                <a:lnTo>
                  <a:pt x="184" y="220"/>
                </a:lnTo>
                <a:lnTo>
                  <a:pt x="170" y="220"/>
                </a:lnTo>
                <a:lnTo>
                  <a:pt x="156" y="222"/>
                </a:lnTo>
                <a:lnTo>
                  <a:pt x="154" y="232"/>
                </a:lnTo>
                <a:lnTo>
                  <a:pt x="152" y="240"/>
                </a:lnTo>
                <a:lnTo>
                  <a:pt x="150" y="240"/>
                </a:lnTo>
                <a:lnTo>
                  <a:pt x="150" y="242"/>
                </a:lnTo>
                <a:lnTo>
                  <a:pt x="160" y="248"/>
                </a:lnTo>
                <a:lnTo>
                  <a:pt x="166" y="250"/>
                </a:lnTo>
                <a:lnTo>
                  <a:pt x="172" y="248"/>
                </a:lnTo>
                <a:lnTo>
                  <a:pt x="174" y="246"/>
                </a:lnTo>
                <a:lnTo>
                  <a:pt x="176" y="242"/>
                </a:lnTo>
                <a:lnTo>
                  <a:pt x="180" y="240"/>
                </a:lnTo>
                <a:lnTo>
                  <a:pt x="184" y="240"/>
                </a:lnTo>
                <a:lnTo>
                  <a:pt x="192" y="242"/>
                </a:lnTo>
                <a:lnTo>
                  <a:pt x="192" y="240"/>
                </a:lnTo>
                <a:lnTo>
                  <a:pt x="194" y="238"/>
                </a:lnTo>
                <a:lnTo>
                  <a:pt x="186" y="234"/>
                </a:lnTo>
                <a:lnTo>
                  <a:pt x="188" y="232"/>
                </a:lnTo>
                <a:lnTo>
                  <a:pt x="190" y="232"/>
                </a:lnTo>
                <a:lnTo>
                  <a:pt x="190" y="230"/>
                </a:lnTo>
                <a:lnTo>
                  <a:pt x="192" y="230"/>
                </a:lnTo>
                <a:lnTo>
                  <a:pt x="194" y="236"/>
                </a:lnTo>
                <a:lnTo>
                  <a:pt x="198" y="234"/>
                </a:lnTo>
                <a:lnTo>
                  <a:pt x="202" y="232"/>
                </a:lnTo>
                <a:lnTo>
                  <a:pt x="204" y="240"/>
                </a:lnTo>
                <a:lnTo>
                  <a:pt x="212" y="238"/>
                </a:lnTo>
                <a:lnTo>
                  <a:pt x="214" y="244"/>
                </a:lnTo>
                <a:lnTo>
                  <a:pt x="214" y="248"/>
                </a:lnTo>
                <a:lnTo>
                  <a:pt x="218" y="248"/>
                </a:lnTo>
                <a:lnTo>
                  <a:pt x="220" y="256"/>
                </a:lnTo>
                <a:lnTo>
                  <a:pt x="224" y="254"/>
                </a:lnTo>
                <a:lnTo>
                  <a:pt x="226" y="260"/>
                </a:lnTo>
                <a:lnTo>
                  <a:pt x="228" y="258"/>
                </a:lnTo>
                <a:lnTo>
                  <a:pt x="228" y="254"/>
                </a:lnTo>
                <a:lnTo>
                  <a:pt x="230" y="256"/>
                </a:lnTo>
                <a:lnTo>
                  <a:pt x="234" y="256"/>
                </a:lnTo>
                <a:lnTo>
                  <a:pt x="234" y="262"/>
                </a:lnTo>
                <a:lnTo>
                  <a:pt x="226" y="262"/>
                </a:lnTo>
                <a:lnTo>
                  <a:pt x="226" y="266"/>
                </a:lnTo>
                <a:lnTo>
                  <a:pt x="230" y="268"/>
                </a:lnTo>
                <a:lnTo>
                  <a:pt x="234" y="270"/>
                </a:lnTo>
                <a:lnTo>
                  <a:pt x="242" y="268"/>
                </a:lnTo>
                <a:lnTo>
                  <a:pt x="252" y="268"/>
                </a:lnTo>
                <a:lnTo>
                  <a:pt x="252" y="266"/>
                </a:lnTo>
                <a:lnTo>
                  <a:pt x="258" y="266"/>
                </a:lnTo>
                <a:lnTo>
                  <a:pt x="268" y="270"/>
                </a:lnTo>
                <a:lnTo>
                  <a:pt x="268" y="266"/>
                </a:lnTo>
                <a:lnTo>
                  <a:pt x="270" y="266"/>
                </a:lnTo>
                <a:lnTo>
                  <a:pt x="274" y="270"/>
                </a:lnTo>
                <a:lnTo>
                  <a:pt x="278" y="270"/>
                </a:lnTo>
                <a:lnTo>
                  <a:pt x="280" y="268"/>
                </a:lnTo>
                <a:lnTo>
                  <a:pt x="284" y="268"/>
                </a:lnTo>
                <a:lnTo>
                  <a:pt x="286" y="272"/>
                </a:lnTo>
                <a:lnTo>
                  <a:pt x="294" y="272"/>
                </a:lnTo>
                <a:lnTo>
                  <a:pt x="300" y="274"/>
                </a:lnTo>
                <a:lnTo>
                  <a:pt x="300" y="268"/>
                </a:lnTo>
                <a:lnTo>
                  <a:pt x="300" y="264"/>
                </a:lnTo>
                <a:lnTo>
                  <a:pt x="296" y="264"/>
                </a:lnTo>
                <a:lnTo>
                  <a:pt x="292" y="264"/>
                </a:lnTo>
                <a:lnTo>
                  <a:pt x="290" y="260"/>
                </a:lnTo>
                <a:lnTo>
                  <a:pt x="288" y="256"/>
                </a:lnTo>
                <a:lnTo>
                  <a:pt x="282" y="256"/>
                </a:lnTo>
                <a:lnTo>
                  <a:pt x="278" y="256"/>
                </a:lnTo>
                <a:lnTo>
                  <a:pt x="262" y="246"/>
                </a:lnTo>
                <a:lnTo>
                  <a:pt x="262" y="242"/>
                </a:lnTo>
                <a:lnTo>
                  <a:pt x="260" y="238"/>
                </a:lnTo>
                <a:lnTo>
                  <a:pt x="272" y="242"/>
                </a:lnTo>
                <a:lnTo>
                  <a:pt x="276" y="242"/>
                </a:lnTo>
                <a:lnTo>
                  <a:pt x="276" y="244"/>
                </a:lnTo>
                <a:lnTo>
                  <a:pt x="278" y="244"/>
                </a:lnTo>
                <a:lnTo>
                  <a:pt x="278" y="242"/>
                </a:lnTo>
                <a:lnTo>
                  <a:pt x="278" y="240"/>
                </a:lnTo>
                <a:lnTo>
                  <a:pt x="282" y="238"/>
                </a:lnTo>
                <a:lnTo>
                  <a:pt x="286" y="244"/>
                </a:lnTo>
                <a:lnTo>
                  <a:pt x="296" y="244"/>
                </a:lnTo>
                <a:lnTo>
                  <a:pt x="304" y="244"/>
                </a:lnTo>
                <a:lnTo>
                  <a:pt x="306" y="248"/>
                </a:lnTo>
                <a:lnTo>
                  <a:pt x="308" y="252"/>
                </a:lnTo>
                <a:lnTo>
                  <a:pt x="312" y="252"/>
                </a:lnTo>
                <a:lnTo>
                  <a:pt x="314" y="252"/>
                </a:lnTo>
                <a:lnTo>
                  <a:pt x="302" y="242"/>
                </a:lnTo>
                <a:lnTo>
                  <a:pt x="308" y="240"/>
                </a:lnTo>
                <a:lnTo>
                  <a:pt x="310" y="238"/>
                </a:lnTo>
                <a:lnTo>
                  <a:pt x="308" y="238"/>
                </a:lnTo>
                <a:lnTo>
                  <a:pt x="308" y="232"/>
                </a:lnTo>
                <a:lnTo>
                  <a:pt x="310" y="234"/>
                </a:lnTo>
                <a:lnTo>
                  <a:pt x="314" y="232"/>
                </a:lnTo>
                <a:lnTo>
                  <a:pt x="314" y="230"/>
                </a:lnTo>
                <a:lnTo>
                  <a:pt x="312" y="226"/>
                </a:lnTo>
                <a:lnTo>
                  <a:pt x="310" y="222"/>
                </a:lnTo>
                <a:lnTo>
                  <a:pt x="308" y="222"/>
                </a:lnTo>
                <a:lnTo>
                  <a:pt x="306" y="222"/>
                </a:lnTo>
                <a:lnTo>
                  <a:pt x="304" y="226"/>
                </a:lnTo>
                <a:lnTo>
                  <a:pt x="286" y="210"/>
                </a:lnTo>
                <a:lnTo>
                  <a:pt x="284" y="206"/>
                </a:lnTo>
                <a:lnTo>
                  <a:pt x="284" y="200"/>
                </a:lnTo>
                <a:lnTo>
                  <a:pt x="280" y="200"/>
                </a:lnTo>
                <a:lnTo>
                  <a:pt x="278" y="200"/>
                </a:lnTo>
                <a:lnTo>
                  <a:pt x="274" y="194"/>
                </a:lnTo>
                <a:lnTo>
                  <a:pt x="274" y="192"/>
                </a:lnTo>
                <a:lnTo>
                  <a:pt x="278" y="190"/>
                </a:lnTo>
                <a:lnTo>
                  <a:pt x="278" y="192"/>
                </a:lnTo>
                <a:lnTo>
                  <a:pt x="280" y="194"/>
                </a:lnTo>
                <a:lnTo>
                  <a:pt x="282" y="194"/>
                </a:lnTo>
                <a:lnTo>
                  <a:pt x="278" y="186"/>
                </a:lnTo>
                <a:lnTo>
                  <a:pt x="278" y="180"/>
                </a:lnTo>
                <a:lnTo>
                  <a:pt x="278" y="178"/>
                </a:lnTo>
                <a:lnTo>
                  <a:pt x="280" y="180"/>
                </a:lnTo>
                <a:lnTo>
                  <a:pt x="284" y="186"/>
                </a:lnTo>
                <a:lnTo>
                  <a:pt x="284" y="184"/>
                </a:lnTo>
                <a:lnTo>
                  <a:pt x="284" y="182"/>
                </a:lnTo>
                <a:lnTo>
                  <a:pt x="290" y="178"/>
                </a:lnTo>
                <a:lnTo>
                  <a:pt x="294" y="190"/>
                </a:lnTo>
                <a:lnTo>
                  <a:pt x="298" y="194"/>
                </a:lnTo>
                <a:lnTo>
                  <a:pt x="304" y="194"/>
                </a:lnTo>
                <a:lnTo>
                  <a:pt x="306" y="194"/>
                </a:lnTo>
                <a:lnTo>
                  <a:pt x="308" y="192"/>
                </a:lnTo>
                <a:lnTo>
                  <a:pt x="310" y="192"/>
                </a:lnTo>
                <a:lnTo>
                  <a:pt x="306" y="198"/>
                </a:lnTo>
                <a:lnTo>
                  <a:pt x="312" y="200"/>
                </a:lnTo>
                <a:lnTo>
                  <a:pt x="316" y="200"/>
                </a:lnTo>
                <a:lnTo>
                  <a:pt x="316" y="204"/>
                </a:lnTo>
                <a:lnTo>
                  <a:pt x="316" y="206"/>
                </a:lnTo>
                <a:lnTo>
                  <a:pt x="324" y="204"/>
                </a:lnTo>
                <a:lnTo>
                  <a:pt x="320" y="206"/>
                </a:lnTo>
                <a:lnTo>
                  <a:pt x="320" y="208"/>
                </a:lnTo>
                <a:lnTo>
                  <a:pt x="320" y="210"/>
                </a:lnTo>
                <a:lnTo>
                  <a:pt x="322" y="212"/>
                </a:lnTo>
                <a:lnTo>
                  <a:pt x="336" y="216"/>
                </a:lnTo>
                <a:lnTo>
                  <a:pt x="336" y="206"/>
                </a:lnTo>
                <a:lnTo>
                  <a:pt x="334" y="196"/>
                </a:lnTo>
                <a:lnTo>
                  <a:pt x="336" y="198"/>
                </a:lnTo>
                <a:lnTo>
                  <a:pt x="336" y="200"/>
                </a:lnTo>
                <a:lnTo>
                  <a:pt x="346" y="200"/>
                </a:lnTo>
                <a:lnTo>
                  <a:pt x="344" y="198"/>
                </a:lnTo>
                <a:lnTo>
                  <a:pt x="342" y="194"/>
                </a:lnTo>
                <a:lnTo>
                  <a:pt x="346" y="184"/>
                </a:lnTo>
                <a:lnTo>
                  <a:pt x="350" y="184"/>
                </a:lnTo>
                <a:lnTo>
                  <a:pt x="350" y="182"/>
                </a:lnTo>
                <a:lnTo>
                  <a:pt x="348" y="180"/>
                </a:lnTo>
                <a:lnTo>
                  <a:pt x="352" y="180"/>
                </a:lnTo>
                <a:lnTo>
                  <a:pt x="358" y="184"/>
                </a:lnTo>
                <a:lnTo>
                  <a:pt x="362" y="170"/>
                </a:lnTo>
                <a:lnTo>
                  <a:pt x="354" y="164"/>
                </a:lnTo>
                <a:lnTo>
                  <a:pt x="358" y="164"/>
                </a:lnTo>
                <a:lnTo>
                  <a:pt x="356" y="162"/>
                </a:lnTo>
                <a:lnTo>
                  <a:pt x="352" y="162"/>
                </a:lnTo>
                <a:close/>
                <a:moveTo>
                  <a:pt x="98" y="88"/>
                </a:moveTo>
                <a:lnTo>
                  <a:pt x="98" y="88"/>
                </a:lnTo>
                <a:lnTo>
                  <a:pt x="96" y="86"/>
                </a:lnTo>
                <a:lnTo>
                  <a:pt x="98" y="86"/>
                </a:lnTo>
                <a:lnTo>
                  <a:pt x="100" y="88"/>
                </a:lnTo>
                <a:lnTo>
                  <a:pt x="100" y="90"/>
                </a:lnTo>
                <a:lnTo>
                  <a:pt x="98" y="88"/>
                </a:lnTo>
                <a:close/>
                <a:moveTo>
                  <a:pt x="134" y="56"/>
                </a:moveTo>
                <a:lnTo>
                  <a:pt x="134" y="56"/>
                </a:lnTo>
                <a:lnTo>
                  <a:pt x="134" y="52"/>
                </a:lnTo>
                <a:lnTo>
                  <a:pt x="134" y="48"/>
                </a:lnTo>
                <a:lnTo>
                  <a:pt x="136" y="48"/>
                </a:lnTo>
                <a:lnTo>
                  <a:pt x="138" y="52"/>
                </a:lnTo>
                <a:lnTo>
                  <a:pt x="136" y="56"/>
                </a:lnTo>
                <a:lnTo>
                  <a:pt x="134" y="56"/>
                </a:lnTo>
                <a:close/>
                <a:moveTo>
                  <a:pt x="140" y="40"/>
                </a:moveTo>
                <a:lnTo>
                  <a:pt x="140" y="40"/>
                </a:lnTo>
                <a:lnTo>
                  <a:pt x="140" y="46"/>
                </a:lnTo>
                <a:lnTo>
                  <a:pt x="138" y="48"/>
                </a:lnTo>
                <a:lnTo>
                  <a:pt x="136" y="48"/>
                </a:lnTo>
                <a:lnTo>
                  <a:pt x="136" y="46"/>
                </a:lnTo>
                <a:lnTo>
                  <a:pt x="136" y="40"/>
                </a:lnTo>
                <a:lnTo>
                  <a:pt x="128" y="42"/>
                </a:lnTo>
                <a:lnTo>
                  <a:pt x="130" y="44"/>
                </a:lnTo>
                <a:lnTo>
                  <a:pt x="128" y="44"/>
                </a:lnTo>
                <a:lnTo>
                  <a:pt x="124" y="44"/>
                </a:lnTo>
                <a:lnTo>
                  <a:pt x="126" y="42"/>
                </a:lnTo>
                <a:lnTo>
                  <a:pt x="124" y="40"/>
                </a:lnTo>
                <a:lnTo>
                  <a:pt x="122" y="40"/>
                </a:lnTo>
                <a:lnTo>
                  <a:pt x="118" y="40"/>
                </a:lnTo>
                <a:lnTo>
                  <a:pt x="114" y="46"/>
                </a:lnTo>
                <a:lnTo>
                  <a:pt x="116" y="48"/>
                </a:lnTo>
                <a:lnTo>
                  <a:pt x="118" y="48"/>
                </a:lnTo>
                <a:lnTo>
                  <a:pt x="118" y="50"/>
                </a:lnTo>
                <a:lnTo>
                  <a:pt x="116" y="52"/>
                </a:lnTo>
                <a:lnTo>
                  <a:pt x="108" y="52"/>
                </a:lnTo>
                <a:lnTo>
                  <a:pt x="106" y="52"/>
                </a:lnTo>
                <a:lnTo>
                  <a:pt x="106" y="50"/>
                </a:lnTo>
                <a:lnTo>
                  <a:pt x="108" y="50"/>
                </a:lnTo>
                <a:lnTo>
                  <a:pt x="108" y="42"/>
                </a:lnTo>
                <a:lnTo>
                  <a:pt x="110" y="44"/>
                </a:lnTo>
                <a:lnTo>
                  <a:pt x="110" y="42"/>
                </a:lnTo>
                <a:lnTo>
                  <a:pt x="110" y="40"/>
                </a:lnTo>
                <a:lnTo>
                  <a:pt x="108" y="40"/>
                </a:lnTo>
                <a:lnTo>
                  <a:pt x="108" y="38"/>
                </a:lnTo>
                <a:lnTo>
                  <a:pt x="110" y="36"/>
                </a:lnTo>
                <a:lnTo>
                  <a:pt x="108" y="34"/>
                </a:lnTo>
                <a:lnTo>
                  <a:pt x="108" y="32"/>
                </a:lnTo>
                <a:lnTo>
                  <a:pt x="106" y="30"/>
                </a:lnTo>
                <a:lnTo>
                  <a:pt x="104" y="28"/>
                </a:lnTo>
                <a:lnTo>
                  <a:pt x="104" y="26"/>
                </a:lnTo>
                <a:lnTo>
                  <a:pt x="104" y="22"/>
                </a:lnTo>
                <a:lnTo>
                  <a:pt x="106" y="20"/>
                </a:lnTo>
                <a:lnTo>
                  <a:pt x="106" y="18"/>
                </a:lnTo>
                <a:lnTo>
                  <a:pt x="108" y="12"/>
                </a:lnTo>
                <a:lnTo>
                  <a:pt x="110" y="14"/>
                </a:lnTo>
                <a:lnTo>
                  <a:pt x="110" y="16"/>
                </a:lnTo>
                <a:lnTo>
                  <a:pt x="110" y="18"/>
                </a:lnTo>
                <a:lnTo>
                  <a:pt x="110" y="20"/>
                </a:lnTo>
                <a:lnTo>
                  <a:pt x="108" y="28"/>
                </a:lnTo>
                <a:lnTo>
                  <a:pt x="120" y="32"/>
                </a:lnTo>
                <a:lnTo>
                  <a:pt x="128" y="34"/>
                </a:lnTo>
                <a:lnTo>
                  <a:pt x="138" y="34"/>
                </a:lnTo>
                <a:lnTo>
                  <a:pt x="138" y="32"/>
                </a:lnTo>
                <a:lnTo>
                  <a:pt x="140" y="32"/>
                </a:lnTo>
                <a:lnTo>
                  <a:pt x="142" y="32"/>
                </a:lnTo>
                <a:lnTo>
                  <a:pt x="142" y="38"/>
                </a:lnTo>
                <a:lnTo>
                  <a:pt x="156" y="44"/>
                </a:lnTo>
                <a:lnTo>
                  <a:pt x="140" y="40"/>
                </a:lnTo>
                <a:close/>
                <a:moveTo>
                  <a:pt x="256" y="100"/>
                </a:moveTo>
                <a:lnTo>
                  <a:pt x="256" y="100"/>
                </a:lnTo>
                <a:lnTo>
                  <a:pt x="264" y="104"/>
                </a:lnTo>
                <a:lnTo>
                  <a:pt x="258" y="104"/>
                </a:lnTo>
                <a:lnTo>
                  <a:pt x="256" y="102"/>
                </a:lnTo>
                <a:lnTo>
                  <a:pt x="254" y="100"/>
                </a:lnTo>
                <a:lnTo>
                  <a:pt x="256" y="100"/>
                </a:lnTo>
                <a:close/>
                <a:moveTo>
                  <a:pt x="252" y="92"/>
                </a:moveTo>
                <a:lnTo>
                  <a:pt x="252" y="96"/>
                </a:lnTo>
                <a:lnTo>
                  <a:pt x="250" y="96"/>
                </a:lnTo>
                <a:lnTo>
                  <a:pt x="252" y="92"/>
                </a:lnTo>
                <a:close/>
                <a:moveTo>
                  <a:pt x="244" y="78"/>
                </a:moveTo>
                <a:lnTo>
                  <a:pt x="244" y="78"/>
                </a:lnTo>
                <a:lnTo>
                  <a:pt x="246" y="88"/>
                </a:lnTo>
                <a:lnTo>
                  <a:pt x="242" y="88"/>
                </a:lnTo>
                <a:lnTo>
                  <a:pt x="242" y="82"/>
                </a:lnTo>
                <a:lnTo>
                  <a:pt x="242" y="80"/>
                </a:lnTo>
                <a:lnTo>
                  <a:pt x="244" y="78"/>
                </a:lnTo>
                <a:close/>
                <a:moveTo>
                  <a:pt x="244" y="230"/>
                </a:moveTo>
                <a:lnTo>
                  <a:pt x="244" y="230"/>
                </a:lnTo>
                <a:lnTo>
                  <a:pt x="230" y="228"/>
                </a:lnTo>
                <a:lnTo>
                  <a:pt x="232" y="224"/>
                </a:lnTo>
                <a:lnTo>
                  <a:pt x="234" y="222"/>
                </a:lnTo>
                <a:lnTo>
                  <a:pt x="232" y="216"/>
                </a:lnTo>
                <a:lnTo>
                  <a:pt x="230" y="212"/>
                </a:lnTo>
                <a:lnTo>
                  <a:pt x="230" y="210"/>
                </a:lnTo>
                <a:lnTo>
                  <a:pt x="232" y="210"/>
                </a:lnTo>
                <a:lnTo>
                  <a:pt x="238" y="210"/>
                </a:lnTo>
                <a:lnTo>
                  <a:pt x="242" y="214"/>
                </a:lnTo>
                <a:lnTo>
                  <a:pt x="244" y="216"/>
                </a:lnTo>
                <a:lnTo>
                  <a:pt x="246" y="220"/>
                </a:lnTo>
                <a:lnTo>
                  <a:pt x="246" y="228"/>
                </a:lnTo>
                <a:lnTo>
                  <a:pt x="246" y="230"/>
                </a:lnTo>
                <a:lnTo>
                  <a:pt x="244" y="230"/>
                </a:lnTo>
                <a:close/>
                <a:moveTo>
                  <a:pt x="266" y="184"/>
                </a:moveTo>
                <a:lnTo>
                  <a:pt x="266" y="184"/>
                </a:lnTo>
                <a:lnTo>
                  <a:pt x="262" y="184"/>
                </a:lnTo>
                <a:lnTo>
                  <a:pt x="258" y="184"/>
                </a:lnTo>
                <a:lnTo>
                  <a:pt x="256" y="186"/>
                </a:lnTo>
                <a:lnTo>
                  <a:pt x="250" y="186"/>
                </a:lnTo>
                <a:lnTo>
                  <a:pt x="244" y="192"/>
                </a:lnTo>
                <a:lnTo>
                  <a:pt x="238" y="182"/>
                </a:lnTo>
                <a:lnTo>
                  <a:pt x="236" y="178"/>
                </a:lnTo>
                <a:lnTo>
                  <a:pt x="236" y="172"/>
                </a:lnTo>
                <a:lnTo>
                  <a:pt x="240" y="164"/>
                </a:lnTo>
                <a:lnTo>
                  <a:pt x="246" y="172"/>
                </a:lnTo>
                <a:lnTo>
                  <a:pt x="250" y="172"/>
                </a:lnTo>
                <a:lnTo>
                  <a:pt x="254" y="172"/>
                </a:lnTo>
                <a:lnTo>
                  <a:pt x="260" y="174"/>
                </a:lnTo>
                <a:lnTo>
                  <a:pt x="266" y="180"/>
                </a:lnTo>
                <a:lnTo>
                  <a:pt x="266" y="18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0" name="Freeform 121"/>
          <p:cNvSpPr>
            <a:spLocks/>
          </p:cNvSpPr>
          <p:nvPr/>
        </p:nvSpPr>
        <p:spPr bwMode="auto">
          <a:xfrm>
            <a:off x="3838396" y="2327995"/>
            <a:ext cx="14655" cy="6350"/>
          </a:xfrm>
          <a:custGeom>
            <a:avLst/>
            <a:gdLst>
              <a:gd name="T0" fmla="*/ 15751969 w 8"/>
              <a:gd name="T1" fmla="*/ 0 h 4"/>
              <a:gd name="T2" fmla="*/ 15751969 w 8"/>
              <a:gd name="T3" fmla="*/ 0 h 4"/>
              <a:gd name="T4" fmla="*/ 0 w 8"/>
              <a:gd name="T5" fmla="*/ 5040313 h 4"/>
              <a:gd name="T6" fmla="*/ 0 w 8"/>
              <a:gd name="T7" fmla="*/ 10080625 h 4"/>
              <a:gd name="T8" fmla="*/ 15751969 w 8"/>
              <a:gd name="T9" fmla="*/ 10080625 h 4"/>
              <a:gd name="T10" fmla="*/ 15751969 w 8"/>
              <a:gd name="T11" fmla="*/ 10080625 h 4"/>
              <a:gd name="T12" fmla="*/ 31501953 w 8"/>
              <a:gd name="T13" fmla="*/ 0 h 4"/>
              <a:gd name="T14" fmla="*/ 31501953 w 8"/>
              <a:gd name="T15" fmla="*/ 0 h 4"/>
              <a:gd name="T16" fmla="*/ 15751969 w 8"/>
              <a:gd name="T17" fmla="*/ 0 h 4"/>
              <a:gd name="T18" fmla="*/ 15751969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4" y="0"/>
                </a:moveTo>
                <a:lnTo>
                  <a:pt x="4" y="0"/>
                </a:lnTo>
                <a:lnTo>
                  <a:pt x="0" y="2"/>
                </a:lnTo>
                <a:lnTo>
                  <a:pt x="0" y="4"/>
                </a:lnTo>
                <a:lnTo>
                  <a:pt x="4" y="4"/>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1" name="Freeform 122"/>
          <p:cNvSpPr>
            <a:spLocks/>
          </p:cNvSpPr>
          <p:nvPr/>
        </p:nvSpPr>
        <p:spPr bwMode="auto">
          <a:xfrm>
            <a:off x="2887363" y="2547073"/>
            <a:ext cx="13188" cy="9525"/>
          </a:xfrm>
          <a:custGeom>
            <a:avLst/>
            <a:gdLst>
              <a:gd name="T0" fmla="*/ 12758291 w 8"/>
              <a:gd name="T1" fmla="*/ 0 h 6"/>
              <a:gd name="T2" fmla="*/ 12758291 w 8"/>
              <a:gd name="T3" fmla="*/ 0 h 6"/>
              <a:gd name="T4" fmla="*/ 6379146 w 8"/>
              <a:gd name="T5" fmla="*/ 5040313 h 6"/>
              <a:gd name="T6" fmla="*/ 0 w 8"/>
              <a:gd name="T7" fmla="*/ 10080625 h 6"/>
              <a:gd name="T8" fmla="*/ 0 w 8"/>
              <a:gd name="T9" fmla="*/ 10080625 h 6"/>
              <a:gd name="T10" fmla="*/ 6379146 w 8"/>
              <a:gd name="T11" fmla="*/ 10080625 h 6"/>
              <a:gd name="T12" fmla="*/ 12758291 w 8"/>
              <a:gd name="T13" fmla="*/ 10080625 h 6"/>
              <a:gd name="T14" fmla="*/ 19135651 w 8"/>
              <a:gd name="T15" fmla="*/ 15120938 h 6"/>
              <a:gd name="T16" fmla="*/ 19135651 w 8"/>
              <a:gd name="T17" fmla="*/ 15120938 h 6"/>
              <a:gd name="T18" fmla="*/ 25514796 w 8"/>
              <a:gd name="T19" fmla="*/ 5040313 h 6"/>
              <a:gd name="T20" fmla="*/ 25514796 w 8"/>
              <a:gd name="T21" fmla="*/ 0 h 6"/>
              <a:gd name="T22" fmla="*/ 12758291 w 8"/>
              <a:gd name="T23" fmla="*/ 0 h 6"/>
              <a:gd name="T24" fmla="*/ 12758291 w 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6">
                <a:moveTo>
                  <a:pt x="4" y="0"/>
                </a:moveTo>
                <a:lnTo>
                  <a:pt x="4" y="0"/>
                </a:lnTo>
                <a:lnTo>
                  <a:pt x="2" y="2"/>
                </a:lnTo>
                <a:lnTo>
                  <a:pt x="0" y="4"/>
                </a:lnTo>
                <a:lnTo>
                  <a:pt x="2" y="4"/>
                </a:lnTo>
                <a:lnTo>
                  <a:pt x="4" y="4"/>
                </a:lnTo>
                <a:lnTo>
                  <a:pt x="6" y="6"/>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2" name="Freeform 123"/>
          <p:cNvSpPr>
            <a:spLocks/>
          </p:cNvSpPr>
          <p:nvPr/>
        </p:nvSpPr>
        <p:spPr bwMode="auto">
          <a:xfrm>
            <a:off x="3469119" y="2591523"/>
            <a:ext cx="10259" cy="9525"/>
          </a:xfrm>
          <a:custGeom>
            <a:avLst/>
            <a:gdLst>
              <a:gd name="T0" fmla="*/ 0 w 6"/>
              <a:gd name="T1" fmla="*/ 15120938 h 6"/>
              <a:gd name="T2" fmla="*/ 0 w 6"/>
              <a:gd name="T3" fmla="*/ 15120938 h 6"/>
              <a:gd name="T4" fmla="*/ 13722703 w 6"/>
              <a:gd name="T5" fmla="*/ 10080625 h 6"/>
              <a:gd name="T6" fmla="*/ 20583128 w 6"/>
              <a:gd name="T7" fmla="*/ 10080625 h 6"/>
              <a:gd name="T8" fmla="*/ 13722703 w 6"/>
              <a:gd name="T9" fmla="*/ 5040313 h 6"/>
              <a:gd name="T10" fmla="*/ 0 w 6"/>
              <a:gd name="T11" fmla="*/ 0 h 6"/>
              <a:gd name="T12" fmla="*/ 0 w 6"/>
              <a:gd name="T13" fmla="*/ 1512093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0" y="6"/>
                </a:moveTo>
                <a:lnTo>
                  <a:pt x="0" y="6"/>
                </a:lnTo>
                <a:lnTo>
                  <a:pt x="4" y="4"/>
                </a:lnTo>
                <a:lnTo>
                  <a:pt x="6" y="4"/>
                </a:lnTo>
                <a:lnTo>
                  <a:pt x="4" y="2"/>
                </a:lnTo>
                <a:lnTo>
                  <a:pt x="0" y="0"/>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3" name="Freeform 124"/>
          <p:cNvSpPr>
            <a:spLocks/>
          </p:cNvSpPr>
          <p:nvPr/>
        </p:nvSpPr>
        <p:spPr bwMode="auto">
          <a:xfrm>
            <a:off x="3476448" y="2574057"/>
            <a:ext cx="5863" cy="11112"/>
          </a:xfrm>
          <a:custGeom>
            <a:avLst/>
            <a:gdLst>
              <a:gd name="T0" fmla="*/ 10080625 w 4"/>
              <a:gd name="T1" fmla="*/ 20579424 h 6"/>
              <a:gd name="T2" fmla="*/ 10080625 w 4"/>
              <a:gd name="T3" fmla="*/ 20579424 h 6"/>
              <a:gd name="T4" fmla="*/ 10080625 w 4"/>
              <a:gd name="T5" fmla="*/ 6859808 h 6"/>
              <a:gd name="T6" fmla="*/ 5040313 w 4"/>
              <a:gd name="T7" fmla="*/ 0 h 6"/>
              <a:gd name="T8" fmla="*/ 5040313 w 4"/>
              <a:gd name="T9" fmla="*/ 0 h 6"/>
              <a:gd name="T10" fmla="*/ 0 w 4"/>
              <a:gd name="T11" fmla="*/ 13719616 h 6"/>
              <a:gd name="T12" fmla="*/ 5040313 w 4"/>
              <a:gd name="T13" fmla="*/ 13719616 h 6"/>
              <a:gd name="T14" fmla="*/ 5040313 w 4"/>
              <a:gd name="T15" fmla="*/ 13719616 h 6"/>
              <a:gd name="T16" fmla="*/ 0 w 4"/>
              <a:gd name="T17" fmla="*/ 20579424 h 6"/>
              <a:gd name="T18" fmla="*/ 0 w 4"/>
              <a:gd name="T19" fmla="*/ 20579424 h 6"/>
              <a:gd name="T20" fmla="*/ 10080625 w 4"/>
              <a:gd name="T21" fmla="*/ 20579424 h 6"/>
              <a:gd name="T22" fmla="*/ 10080625 w 4"/>
              <a:gd name="T23" fmla="*/ 2057942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6">
                <a:moveTo>
                  <a:pt x="4" y="6"/>
                </a:moveTo>
                <a:lnTo>
                  <a:pt x="4" y="6"/>
                </a:lnTo>
                <a:lnTo>
                  <a:pt x="4" y="2"/>
                </a:lnTo>
                <a:lnTo>
                  <a:pt x="2" y="0"/>
                </a:lnTo>
                <a:lnTo>
                  <a:pt x="0" y="4"/>
                </a:lnTo>
                <a:lnTo>
                  <a:pt x="2" y="4"/>
                </a:lnTo>
                <a:lnTo>
                  <a:pt x="0" y="6"/>
                </a:lnTo>
                <a:lnTo>
                  <a:pt x="4"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4" name="Freeform 125"/>
          <p:cNvSpPr>
            <a:spLocks/>
          </p:cNvSpPr>
          <p:nvPr/>
        </p:nvSpPr>
        <p:spPr bwMode="auto">
          <a:xfrm>
            <a:off x="3422228" y="2581995"/>
            <a:ext cx="29308" cy="31750"/>
          </a:xfrm>
          <a:custGeom>
            <a:avLst/>
            <a:gdLst>
              <a:gd name="T0" fmla="*/ 7875984 w 16"/>
              <a:gd name="T1" fmla="*/ 50403125 h 20"/>
              <a:gd name="T2" fmla="*/ 7875984 w 16"/>
              <a:gd name="T3" fmla="*/ 50403125 h 20"/>
              <a:gd name="T4" fmla="*/ 55127922 w 16"/>
              <a:gd name="T5" fmla="*/ 45362813 h 20"/>
              <a:gd name="T6" fmla="*/ 55127922 w 16"/>
              <a:gd name="T7" fmla="*/ 45362813 h 20"/>
              <a:gd name="T8" fmla="*/ 55127922 w 16"/>
              <a:gd name="T9" fmla="*/ 30241875 h 20"/>
              <a:gd name="T10" fmla="*/ 63003906 w 16"/>
              <a:gd name="T11" fmla="*/ 15120938 h 20"/>
              <a:gd name="T12" fmla="*/ 63003906 w 16"/>
              <a:gd name="T13" fmla="*/ 15120938 h 20"/>
              <a:gd name="T14" fmla="*/ 47253922 w 16"/>
              <a:gd name="T15" fmla="*/ 10080625 h 20"/>
              <a:gd name="T16" fmla="*/ 31501953 w 16"/>
              <a:gd name="T17" fmla="*/ 0 h 20"/>
              <a:gd name="T18" fmla="*/ 31501953 w 16"/>
              <a:gd name="T19" fmla="*/ 0 h 20"/>
              <a:gd name="T20" fmla="*/ 0 w 16"/>
              <a:gd name="T21" fmla="*/ 15120938 h 20"/>
              <a:gd name="T22" fmla="*/ 0 w 16"/>
              <a:gd name="T23" fmla="*/ 15120938 h 20"/>
              <a:gd name="T24" fmla="*/ 7875984 w 16"/>
              <a:gd name="T25" fmla="*/ 50403125 h 20"/>
              <a:gd name="T26" fmla="*/ 7875984 w 16"/>
              <a:gd name="T27" fmla="*/ 5040312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2" y="20"/>
                </a:moveTo>
                <a:lnTo>
                  <a:pt x="2" y="20"/>
                </a:lnTo>
                <a:lnTo>
                  <a:pt x="14" y="18"/>
                </a:lnTo>
                <a:lnTo>
                  <a:pt x="14" y="12"/>
                </a:lnTo>
                <a:lnTo>
                  <a:pt x="16" y="6"/>
                </a:lnTo>
                <a:lnTo>
                  <a:pt x="12" y="4"/>
                </a:lnTo>
                <a:lnTo>
                  <a:pt x="8" y="0"/>
                </a:lnTo>
                <a:lnTo>
                  <a:pt x="0" y="6"/>
                </a:lnTo>
                <a:lnTo>
                  <a:pt x="2"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5" name="Freeform 126"/>
          <p:cNvSpPr>
            <a:spLocks/>
          </p:cNvSpPr>
          <p:nvPr/>
        </p:nvSpPr>
        <p:spPr bwMode="auto">
          <a:xfrm>
            <a:off x="3422228" y="2537544"/>
            <a:ext cx="14655" cy="7938"/>
          </a:xfrm>
          <a:custGeom>
            <a:avLst/>
            <a:gdLst>
              <a:gd name="T0" fmla="*/ 7875984 w 8"/>
              <a:gd name="T1" fmla="*/ 0 h 4"/>
              <a:gd name="T2" fmla="*/ 7875984 w 8"/>
              <a:gd name="T3" fmla="*/ 0 h 4"/>
              <a:gd name="T4" fmla="*/ 0 w 8"/>
              <a:gd name="T5" fmla="*/ 0 h 4"/>
              <a:gd name="T6" fmla="*/ 7875984 w 8"/>
              <a:gd name="T7" fmla="*/ 7876481 h 4"/>
              <a:gd name="T8" fmla="*/ 23625969 w 8"/>
              <a:gd name="T9" fmla="*/ 15752961 h 4"/>
              <a:gd name="T10" fmla="*/ 23625969 w 8"/>
              <a:gd name="T11" fmla="*/ 15752961 h 4"/>
              <a:gd name="T12" fmla="*/ 31501953 w 8"/>
              <a:gd name="T13" fmla="*/ 7876481 h 4"/>
              <a:gd name="T14" fmla="*/ 23625969 w 8"/>
              <a:gd name="T15" fmla="*/ 0 h 4"/>
              <a:gd name="T16" fmla="*/ 7875984 w 8"/>
              <a:gd name="T17" fmla="*/ 0 h 4"/>
              <a:gd name="T18" fmla="*/ 7875984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2" y="0"/>
                </a:moveTo>
                <a:lnTo>
                  <a:pt x="2" y="0"/>
                </a:lnTo>
                <a:lnTo>
                  <a:pt x="0" y="0"/>
                </a:lnTo>
                <a:lnTo>
                  <a:pt x="2" y="2"/>
                </a:lnTo>
                <a:lnTo>
                  <a:pt x="6" y="4"/>
                </a:lnTo>
                <a:lnTo>
                  <a:pt x="8"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6" name="Freeform 127"/>
          <p:cNvSpPr>
            <a:spLocks/>
          </p:cNvSpPr>
          <p:nvPr/>
        </p:nvSpPr>
        <p:spPr bwMode="auto">
          <a:xfrm>
            <a:off x="3662551" y="2831236"/>
            <a:ext cx="10259" cy="7937"/>
          </a:xfrm>
          <a:custGeom>
            <a:avLst/>
            <a:gdLst>
              <a:gd name="T0" fmla="*/ 0 w 6"/>
              <a:gd name="T1" fmla="*/ 0 h 4"/>
              <a:gd name="T2" fmla="*/ 0 w 6"/>
              <a:gd name="T3" fmla="*/ 15748992 h 4"/>
              <a:gd name="T4" fmla="*/ 0 w 6"/>
              <a:gd name="T5" fmla="*/ 15748992 h 4"/>
              <a:gd name="T6" fmla="*/ 13722703 w 6"/>
              <a:gd name="T7" fmla="*/ 15748992 h 4"/>
              <a:gd name="T8" fmla="*/ 20583128 w 6"/>
              <a:gd name="T9" fmla="*/ 7875488 h 4"/>
              <a:gd name="T10" fmla="*/ 13722703 w 6"/>
              <a:gd name="T11" fmla="*/ 7875488 h 4"/>
              <a:gd name="T12" fmla="*/ 0 w 6"/>
              <a:gd name="T13" fmla="*/ 0 h 4"/>
              <a:gd name="T14" fmla="*/ 0 w 6"/>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0" y="0"/>
                </a:moveTo>
                <a:lnTo>
                  <a:pt x="0" y="4"/>
                </a:lnTo>
                <a:lnTo>
                  <a:pt x="4" y="4"/>
                </a:lnTo>
                <a:lnTo>
                  <a:pt x="6" y="2"/>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7" name="Freeform 128"/>
          <p:cNvSpPr>
            <a:spLocks/>
          </p:cNvSpPr>
          <p:nvPr/>
        </p:nvSpPr>
        <p:spPr bwMode="auto">
          <a:xfrm>
            <a:off x="2982613" y="2221633"/>
            <a:ext cx="370743" cy="112712"/>
          </a:xfrm>
          <a:custGeom>
            <a:avLst/>
            <a:gdLst>
              <a:gd name="T0" fmla="*/ 343842292 w 210"/>
              <a:gd name="T1" fmla="*/ 186823455 h 68"/>
              <a:gd name="T2" fmla="*/ 416999697 w 210"/>
              <a:gd name="T3" fmla="*/ 186823455 h 68"/>
              <a:gd name="T4" fmla="*/ 431630796 w 210"/>
              <a:gd name="T5" fmla="*/ 170339325 h 68"/>
              <a:gd name="T6" fmla="*/ 446263807 w 210"/>
              <a:gd name="T7" fmla="*/ 186823455 h 68"/>
              <a:gd name="T8" fmla="*/ 490157103 w 210"/>
              <a:gd name="T9" fmla="*/ 175834035 h 68"/>
              <a:gd name="T10" fmla="*/ 497472652 w 210"/>
              <a:gd name="T11" fmla="*/ 186823455 h 68"/>
              <a:gd name="T12" fmla="*/ 541367860 w 210"/>
              <a:gd name="T13" fmla="*/ 175834035 h 68"/>
              <a:gd name="T14" fmla="*/ 592578618 w 210"/>
              <a:gd name="T15" fmla="*/ 170339325 h 68"/>
              <a:gd name="T16" fmla="*/ 585263068 w 210"/>
              <a:gd name="T17" fmla="*/ 159349905 h 68"/>
              <a:gd name="T18" fmla="*/ 607209716 w 210"/>
              <a:gd name="T19" fmla="*/ 170339325 h 68"/>
              <a:gd name="T20" fmla="*/ 621842727 w 210"/>
              <a:gd name="T21" fmla="*/ 170339325 h 68"/>
              <a:gd name="T22" fmla="*/ 636473826 w 210"/>
              <a:gd name="T23" fmla="*/ 175834035 h 68"/>
              <a:gd name="T24" fmla="*/ 731577879 w 210"/>
              <a:gd name="T25" fmla="*/ 175834035 h 68"/>
              <a:gd name="T26" fmla="*/ 738895341 w 210"/>
              <a:gd name="T27" fmla="*/ 142865775 h 68"/>
              <a:gd name="T28" fmla="*/ 768157538 w 210"/>
              <a:gd name="T29" fmla="*/ 131874698 h 68"/>
              <a:gd name="T30" fmla="*/ 768157538 w 210"/>
              <a:gd name="T31" fmla="*/ 115390568 h 68"/>
              <a:gd name="T32" fmla="*/ 716946781 w 210"/>
              <a:gd name="T33" fmla="*/ 93411728 h 68"/>
              <a:gd name="T34" fmla="*/ 687684584 w 210"/>
              <a:gd name="T35" fmla="*/ 98906438 h 68"/>
              <a:gd name="T36" fmla="*/ 665736023 w 210"/>
              <a:gd name="T37" fmla="*/ 82422308 h 68"/>
              <a:gd name="T38" fmla="*/ 614525266 w 210"/>
              <a:gd name="T39" fmla="*/ 76927598 h 68"/>
              <a:gd name="T40" fmla="*/ 599894167 w 210"/>
              <a:gd name="T41" fmla="*/ 87917018 h 68"/>
              <a:gd name="T42" fmla="*/ 577947519 w 210"/>
              <a:gd name="T43" fmla="*/ 82422308 h 68"/>
              <a:gd name="T44" fmla="*/ 555998959 w 210"/>
              <a:gd name="T45" fmla="*/ 76927598 h 68"/>
              <a:gd name="T46" fmla="*/ 460894905 w 210"/>
              <a:gd name="T47" fmla="*/ 98906438 h 68"/>
              <a:gd name="T48" fmla="*/ 402368599 w 210"/>
              <a:gd name="T49" fmla="*/ 109895858 h 68"/>
              <a:gd name="T50" fmla="*/ 387737500 w 210"/>
              <a:gd name="T51" fmla="*/ 98906438 h 68"/>
              <a:gd name="T52" fmla="*/ 380420038 w 210"/>
              <a:gd name="T53" fmla="*/ 98906438 h 68"/>
              <a:gd name="T54" fmla="*/ 365788940 w 210"/>
              <a:gd name="T55" fmla="*/ 104401148 h 68"/>
              <a:gd name="T56" fmla="*/ 321893731 w 210"/>
              <a:gd name="T57" fmla="*/ 93411728 h 68"/>
              <a:gd name="T58" fmla="*/ 314578182 w 210"/>
              <a:gd name="T59" fmla="*/ 98906438 h 68"/>
              <a:gd name="T60" fmla="*/ 292631534 w 210"/>
              <a:gd name="T61" fmla="*/ 82422308 h 68"/>
              <a:gd name="T62" fmla="*/ 270684886 w 210"/>
              <a:gd name="T63" fmla="*/ 71432888 h 68"/>
              <a:gd name="T64" fmla="*/ 270684886 w 210"/>
              <a:gd name="T65" fmla="*/ 71432888 h 68"/>
              <a:gd name="T66" fmla="*/ 292631534 w 210"/>
              <a:gd name="T67" fmla="*/ 65938178 h 68"/>
              <a:gd name="T68" fmla="*/ 307262633 w 210"/>
              <a:gd name="T69" fmla="*/ 54948758 h 68"/>
              <a:gd name="T70" fmla="*/ 263367425 w 210"/>
              <a:gd name="T71" fmla="*/ 49454048 h 68"/>
              <a:gd name="T72" fmla="*/ 234105227 w 210"/>
              <a:gd name="T73" fmla="*/ 32968260 h 68"/>
              <a:gd name="T74" fmla="*/ 212158580 w 210"/>
              <a:gd name="T75" fmla="*/ 21978840 h 68"/>
              <a:gd name="T76" fmla="*/ 153632273 w 210"/>
              <a:gd name="T77" fmla="*/ 32968260 h 68"/>
              <a:gd name="T78" fmla="*/ 131683712 w 210"/>
              <a:gd name="T79" fmla="*/ 10989420 h 68"/>
              <a:gd name="T80" fmla="*/ 21946648 w 210"/>
              <a:gd name="T81" fmla="*/ 0 h 68"/>
              <a:gd name="T82" fmla="*/ 0 w 210"/>
              <a:gd name="T83" fmla="*/ 16484130 h 68"/>
              <a:gd name="T84" fmla="*/ 36579659 w 210"/>
              <a:gd name="T85" fmla="*/ 43957680 h 68"/>
              <a:gd name="T86" fmla="*/ 65841856 w 210"/>
              <a:gd name="T87" fmla="*/ 54948758 h 68"/>
              <a:gd name="T88" fmla="*/ 102421515 w 210"/>
              <a:gd name="T89" fmla="*/ 60443468 h 68"/>
              <a:gd name="T90" fmla="*/ 131683712 w 210"/>
              <a:gd name="T91" fmla="*/ 54948758 h 68"/>
              <a:gd name="T92" fmla="*/ 153632273 w 210"/>
              <a:gd name="T93" fmla="*/ 60443468 h 68"/>
              <a:gd name="T94" fmla="*/ 212158580 w 210"/>
              <a:gd name="T95" fmla="*/ 87917018 h 68"/>
              <a:gd name="T96" fmla="*/ 212158580 w 210"/>
              <a:gd name="T97" fmla="*/ 109895858 h 68"/>
              <a:gd name="T98" fmla="*/ 197525568 w 210"/>
              <a:gd name="T99" fmla="*/ 142865775 h 68"/>
              <a:gd name="T100" fmla="*/ 212158580 w 210"/>
              <a:gd name="T101" fmla="*/ 186823455 h 68"/>
              <a:gd name="T102" fmla="*/ 234105227 w 210"/>
              <a:gd name="T103" fmla="*/ 175834035 h 68"/>
              <a:gd name="T104" fmla="*/ 256051875 w 210"/>
              <a:gd name="T105" fmla="*/ 186823455 h 68"/>
              <a:gd name="T106" fmla="*/ 278000436 w 210"/>
              <a:gd name="T107" fmla="*/ 181328745 h 68"/>
              <a:gd name="T108" fmla="*/ 336526743 w 210"/>
              <a:gd name="T109" fmla="*/ 153855195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0" h="68">
                <a:moveTo>
                  <a:pt x="92" y="56"/>
                </a:moveTo>
                <a:lnTo>
                  <a:pt x="92" y="56"/>
                </a:lnTo>
                <a:lnTo>
                  <a:pt x="94" y="68"/>
                </a:lnTo>
                <a:lnTo>
                  <a:pt x="106" y="68"/>
                </a:lnTo>
                <a:lnTo>
                  <a:pt x="114" y="68"/>
                </a:lnTo>
                <a:lnTo>
                  <a:pt x="118" y="62"/>
                </a:lnTo>
                <a:lnTo>
                  <a:pt x="120" y="62"/>
                </a:lnTo>
                <a:lnTo>
                  <a:pt x="120" y="64"/>
                </a:lnTo>
                <a:lnTo>
                  <a:pt x="122" y="68"/>
                </a:lnTo>
                <a:lnTo>
                  <a:pt x="134" y="64"/>
                </a:lnTo>
                <a:lnTo>
                  <a:pt x="134" y="66"/>
                </a:lnTo>
                <a:lnTo>
                  <a:pt x="136" y="68"/>
                </a:lnTo>
                <a:lnTo>
                  <a:pt x="148" y="64"/>
                </a:lnTo>
                <a:lnTo>
                  <a:pt x="152" y="64"/>
                </a:lnTo>
                <a:lnTo>
                  <a:pt x="158" y="66"/>
                </a:lnTo>
                <a:lnTo>
                  <a:pt x="162" y="62"/>
                </a:lnTo>
                <a:lnTo>
                  <a:pt x="160" y="60"/>
                </a:lnTo>
                <a:lnTo>
                  <a:pt x="160" y="58"/>
                </a:lnTo>
                <a:lnTo>
                  <a:pt x="164" y="58"/>
                </a:lnTo>
                <a:lnTo>
                  <a:pt x="166" y="62"/>
                </a:lnTo>
                <a:lnTo>
                  <a:pt x="168" y="66"/>
                </a:lnTo>
                <a:lnTo>
                  <a:pt x="170" y="62"/>
                </a:lnTo>
                <a:lnTo>
                  <a:pt x="174" y="62"/>
                </a:lnTo>
                <a:lnTo>
                  <a:pt x="174" y="64"/>
                </a:lnTo>
                <a:lnTo>
                  <a:pt x="186" y="64"/>
                </a:lnTo>
                <a:lnTo>
                  <a:pt x="200" y="64"/>
                </a:lnTo>
                <a:lnTo>
                  <a:pt x="200" y="56"/>
                </a:lnTo>
                <a:lnTo>
                  <a:pt x="200" y="54"/>
                </a:lnTo>
                <a:lnTo>
                  <a:pt x="202" y="52"/>
                </a:lnTo>
                <a:lnTo>
                  <a:pt x="206" y="50"/>
                </a:lnTo>
                <a:lnTo>
                  <a:pt x="210" y="48"/>
                </a:lnTo>
                <a:lnTo>
                  <a:pt x="210" y="44"/>
                </a:lnTo>
                <a:lnTo>
                  <a:pt x="210" y="42"/>
                </a:lnTo>
                <a:lnTo>
                  <a:pt x="196" y="34"/>
                </a:lnTo>
                <a:lnTo>
                  <a:pt x="194" y="34"/>
                </a:lnTo>
                <a:lnTo>
                  <a:pt x="190" y="36"/>
                </a:lnTo>
                <a:lnTo>
                  <a:pt x="188" y="36"/>
                </a:lnTo>
                <a:lnTo>
                  <a:pt x="186" y="36"/>
                </a:lnTo>
                <a:lnTo>
                  <a:pt x="182" y="30"/>
                </a:lnTo>
                <a:lnTo>
                  <a:pt x="174" y="30"/>
                </a:lnTo>
                <a:lnTo>
                  <a:pt x="168" y="28"/>
                </a:lnTo>
                <a:lnTo>
                  <a:pt x="166" y="32"/>
                </a:lnTo>
                <a:lnTo>
                  <a:pt x="164" y="32"/>
                </a:lnTo>
                <a:lnTo>
                  <a:pt x="162" y="32"/>
                </a:lnTo>
                <a:lnTo>
                  <a:pt x="160" y="30"/>
                </a:lnTo>
                <a:lnTo>
                  <a:pt x="158" y="30"/>
                </a:lnTo>
                <a:lnTo>
                  <a:pt x="156" y="30"/>
                </a:lnTo>
                <a:lnTo>
                  <a:pt x="152" y="28"/>
                </a:lnTo>
                <a:lnTo>
                  <a:pt x="144" y="32"/>
                </a:lnTo>
                <a:lnTo>
                  <a:pt x="126" y="36"/>
                </a:lnTo>
                <a:lnTo>
                  <a:pt x="120" y="36"/>
                </a:lnTo>
                <a:lnTo>
                  <a:pt x="110" y="34"/>
                </a:lnTo>
                <a:lnTo>
                  <a:pt x="110" y="40"/>
                </a:lnTo>
                <a:lnTo>
                  <a:pt x="108" y="38"/>
                </a:lnTo>
                <a:lnTo>
                  <a:pt x="106" y="36"/>
                </a:lnTo>
                <a:lnTo>
                  <a:pt x="104" y="36"/>
                </a:lnTo>
                <a:lnTo>
                  <a:pt x="102" y="38"/>
                </a:lnTo>
                <a:lnTo>
                  <a:pt x="100" y="38"/>
                </a:lnTo>
                <a:lnTo>
                  <a:pt x="88" y="32"/>
                </a:lnTo>
                <a:lnTo>
                  <a:pt x="88" y="34"/>
                </a:lnTo>
                <a:lnTo>
                  <a:pt x="88" y="36"/>
                </a:lnTo>
                <a:lnTo>
                  <a:pt x="86" y="36"/>
                </a:lnTo>
                <a:lnTo>
                  <a:pt x="86" y="28"/>
                </a:lnTo>
                <a:lnTo>
                  <a:pt x="80" y="30"/>
                </a:lnTo>
                <a:lnTo>
                  <a:pt x="74" y="30"/>
                </a:lnTo>
                <a:lnTo>
                  <a:pt x="74" y="26"/>
                </a:lnTo>
                <a:lnTo>
                  <a:pt x="68" y="24"/>
                </a:lnTo>
                <a:lnTo>
                  <a:pt x="74" y="26"/>
                </a:lnTo>
                <a:lnTo>
                  <a:pt x="78" y="26"/>
                </a:lnTo>
                <a:lnTo>
                  <a:pt x="80" y="24"/>
                </a:lnTo>
                <a:lnTo>
                  <a:pt x="84" y="22"/>
                </a:lnTo>
                <a:lnTo>
                  <a:pt x="84" y="20"/>
                </a:lnTo>
                <a:lnTo>
                  <a:pt x="78" y="20"/>
                </a:lnTo>
                <a:lnTo>
                  <a:pt x="72" y="18"/>
                </a:lnTo>
                <a:lnTo>
                  <a:pt x="66" y="16"/>
                </a:lnTo>
                <a:lnTo>
                  <a:pt x="64" y="12"/>
                </a:lnTo>
                <a:lnTo>
                  <a:pt x="62" y="8"/>
                </a:lnTo>
                <a:lnTo>
                  <a:pt x="58" y="8"/>
                </a:lnTo>
                <a:lnTo>
                  <a:pt x="52" y="10"/>
                </a:lnTo>
                <a:lnTo>
                  <a:pt x="48" y="12"/>
                </a:lnTo>
                <a:lnTo>
                  <a:pt x="42" y="12"/>
                </a:lnTo>
                <a:lnTo>
                  <a:pt x="38" y="8"/>
                </a:lnTo>
                <a:lnTo>
                  <a:pt x="36" y="4"/>
                </a:lnTo>
                <a:lnTo>
                  <a:pt x="20" y="2"/>
                </a:lnTo>
                <a:lnTo>
                  <a:pt x="6" y="0"/>
                </a:lnTo>
                <a:lnTo>
                  <a:pt x="4" y="4"/>
                </a:lnTo>
                <a:lnTo>
                  <a:pt x="0" y="6"/>
                </a:lnTo>
                <a:lnTo>
                  <a:pt x="6" y="12"/>
                </a:lnTo>
                <a:lnTo>
                  <a:pt x="10" y="16"/>
                </a:lnTo>
                <a:lnTo>
                  <a:pt x="12" y="20"/>
                </a:lnTo>
                <a:lnTo>
                  <a:pt x="18" y="20"/>
                </a:lnTo>
                <a:lnTo>
                  <a:pt x="24" y="20"/>
                </a:lnTo>
                <a:lnTo>
                  <a:pt x="28" y="22"/>
                </a:lnTo>
                <a:lnTo>
                  <a:pt x="32" y="22"/>
                </a:lnTo>
                <a:lnTo>
                  <a:pt x="34" y="22"/>
                </a:lnTo>
                <a:lnTo>
                  <a:pt x="36" y="20"/>
                </a:lnTo>
                <a:lnTo>
                  <a:pt x="40" y="20"/>
                </a:lnTo>
                <a:lnTo>
                  <a:pt x="42" y="22"/>
                </a:lnTo>
                <a:lnTo>
                  <a:pt x="48" y="26"/>
                </a:lnTo>
                <a:lnTo>
                  <a:pt x="54" y="30"/>
                </a:lnTo>
                <a:lnTo>
                  <a:pt x="58" y="32"/>
                </a:lnTo>
                <a:lnTo>
                  <a:pt x="58" y="36"/>
                </a:lnTo>
                <a:lnTo>
                  <a:pt x="58" y="40"/>
                </a:lnTo>
                <a:lnTo>
                  <a:pt x="56" y="44"/>
                </a:lnTo>
                <a:lnTo>
                  <a:pt x="54" y="52"/>
                </a:lnTo>
                <a:lnTo>
                  <a:pt x="56" y="60"/>
                </a:lnTo>
                <a:lnTo>
                  <a:pt x="58" y="68"/>
                </a:lnTo>
                <a:lnTo>
                  <a:pt x="64" y="68"/>
                </a:lnTo>
                <a:lnTo>
                  <a:pt x="64" y="64"/>
                </a:lnTo>
                <a:lnTo>
                  <a:pt x="68" y="64"/>
                </a:lnTo>
                <a:lnTo>
                  <a:pt x="68" y="66"/>
                </a:lnTo>
                <a:lnTo>
                  <a:pt x="70" y="68"/>
                </a:lnTo>
                <a:lnTo>
                  <a:pt x="74" y="68"/>
                </a:lnTo>
                <a:lnTo>
                  <a:pt x="76" y="66"/>
                </a:lnTo>
                <a:lnTo>
                  <a:pt x="86" y="62"/>
                </a:lnTo>
                <a:lnTo>
                  <a:pt x="92" y="5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8" name="Freeform 129"/>
          <p:cNvSpPr>
            <a:spLocks/>
          </p:cNvSpPr>
          <p:nvPr/>
        </p:nvSpPr>
        <p:spPr bwMode="auto">
          <a:xfrm>
            <a:off x="2982614" y="2277198"/>
            <a:ext cx="60081" cy="53975"/>
          </a:xfrm>
          <a:custGeom>
            <a:avLst/>
            <a:gdLst>
              <a:gd name="T0" fmla="*/ 58636631 w 34"/>
              <a:gd name="T1" fmla="*/ 5689302 h 32"/>
              <a:gd name="T2" fmla="*/ 58636631 w 34"/>
              <a:gd name="T3" fmla="*/ 5689302 h 32"/>
              <a:gd name="T4" fmla="*/ 51306573 w 34"/>
              <a:gd name="T5" fmla="*/ 0 h 32"/>
              <a:gd name="T6" fmla="*/ 43976516 w 34"/>
              <a:gd name="T7" fmla="*/ 0 h 32"/>
              <a:gd name="T8" fmla="*/ 43976516 w 34"/>
              <a:gd name="T9" fmla="*/ 0 h 32"/>
              <a:gd name="T10" fmla="*/ 36648373 w 34"/>
              <a:gd name="T11" fmla="*/ 11380291 h 32"/>
              <a:gd name="T12" fmla="*/ 29318315 w 34"/>
              <a:gd name="T13" fmla="*/ 28449885 h 32"/>
              <a:gd name="T14" fmla="*/ 14658200 w 34"/>
              <a:gd name="T15" fmla="*/ 28449885 h 32"/>
              <a:gd name="T16" fmla="*/ 14658200 w 34"/>
              <a:gd name="T17" fmla="*/ 28449885 h 32"/>
              <a:gd name="T18" fmla="*/ 7330057 w 34"/>
              <a:gd name="T19" fmla="*/ 45521166 h 32"/>
              <a:gd name="T20" fmla="*/ 0 w 34"/>
              <a:gd name="T21" fmla="*/ 62590759 h 32"/>
              <a:gd name="T22" fmla="*/ 0 w 34"/>
              <a:gd name="T23" fmla="*/ 62590759 h 32"/>
              <a:gd name="T24" fmla="*/ 14658200 w 34"/>
              <a:gd name="T25" fmla="*/ 62590759 h 32"/>
              <a:gd name="T26" fmla="*/ 29318315 w 34"/>
              <a:gd name="T27" fmla="*/ 62590759 h 32"/>
              <a:gd name="T28" fmla="*/ 36648373 w 34"/>
              <a:gd name="T29" fmla="*/ 73971051 h 32"/>
              <a:gd name="T30" fmla="*/ 36648373 w 34"/>
              <a:gd name="T31" fmla="*/ 73971051 h 32"/>
              <a:gd name="T32" fmla="*/ 51306573 w 34"/>
              <a:gd name="T33" fmla="*/ 79660353 h 32"/>
              <a:gd name="T34" fmla="*/ 65964774 w 34"/>
              <a:gd name="T35" fmla="*/ 79660353 h 32"/>
              <a:gd name="T36" fmla="*/ 87953032 w 34"/>
              <a:gd name="T37" fmla="*/ 79660353 h 32"/>
              <a:gd name="T38" fmla="*/ 87953032 w 34"/>
              <a:gd name="T39" fmla="*/ 79660353 h 32"/>
              <a:gd name="T40" fmla="*/ 95283089 w 34"/>
              <a:gd name="T41" fmla="*/ 85351342 h 32"/>
              <a:gd name="T42" fmla="*/ 102613146 w 34"/>
              <a:gd name="T43" fmla="*/ 91040645 h 32"/>
              <a:gd name="T44" fmla="*/ 102613146 w 34"/>
              <a:gd name="T45" fmla="*/ 91040645 h 32"/>
              <a:gd name="T46" fmla="*/ 109943204 w 34"/>
              <a:gd name="T47" fmla="*/ 73971051 h 32"/>
              <a:gd name="T48" fmla="*/ 124601404 w 34"/>
              <a:gd name="T49" fmla="*/ 62590759 h 32"/>
              <a:gd name="T50" fmla="*/ 124601404 w 34"/>
              <a:gd name="T51" fmla="*/ 62590759 h 32"/>
              <a:gd name="T52" fmla="*/ 124601404 w 34"/>
              <a:gd name="T53" fmla="*/ 45521166 h 32"/>
              <a:gd name="T54" fmla="*/ 117271347 w 34"/>
              <a:gd name="T55" fmla="*/ 28449885 h 32"/>
              <a:gd name="T56" fmla="*/ 95283089 w 34"/>
              <a:gd name="T57" fmla="*/ 0 h 32"/>
              <a:gd name="T58" fmla="*/ 95283089 w 34"/>
              <a:gd name="T59" fmla="*/ 0 h 32"/>
              <a:gd name="T60" fmla="*/ 73294831 w 34"/>
              <a:gd name="T61" fmla="*/ 5689302 h 32"/>
              <a:gd name="T62" fmla="*/ 58636631 w 34"/>
              <a:gd name="T63" fmla="*/ 5689302 h 32"/>
              <a:gd name="T64" fmla="*/ 58636631 w 34"/>
              <a:gd name="T65" fmla="*/ 5689302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 h="32">
                <a:moveTo>
                  <a:pt x="16" y="2"/>
                </a:moveTo>
                <a:lnTo>
                  <a:pt x="16" y="2"/>
                </a:lnTo>
                <a:lnTo>
                  <a:pt x="14" y="0"/>
                </a:lnTo>
                <a:lnTo>
                  <a:pt x="12" y="0"/>
                </a:lnTo>
                <a:lnTo>
                  <a:pt x="10" y="4"/>
                </a:lnTo>
                <a:lnTo>
                  <a:pt x="8" y="10"/>
                </a:lnTo>
                <a:lnTo>
                  <a:pt x="4" y="10"/>
                </a:lnTo>
                <a:lnTo>
                  <a:pt x="2" y="16"/>
                </a:lnTo>
                <a:lnTo>
                  <a:pt x="0" y="22"/>
                </a:lnTo>
                <a:lnTo>
                  <a:pt x="4" y="22"/>
                </a:lnTo>
                <a:lnTo>
                  <a:pt x="8" y="22"/>
                </a:lnTo>
                <a:lnTo>
                  <a:pt x="10" y="26"/>
                </a:lnTo>
                <a:lnTo>
                  <a:pt x="14" y="28"/>
                </a:lnTo>
                <a:lnTo>
                  <a:pt x="18" y="28"/>
                </a:lnTo>
                <a:lnTo>
                  <a:pt x="24" y="28"/>
                </a:lnTo>
                <a:lnTo>
                  <a:pt x="26" y="30"/>
                </a:lnTo>
                <a:lnTo>
                  <a:pt x="28" y="32"/>
                </a:lnTo>
                <a:lnTo>
                  <a:pt x="30" y="26"/>
                </a:lnTo>
                <a:lnTo>
                  <a:pt x="34" y="22"/>
                </a:lnTo>
                <a:lnTo>
                  <a:pt x="34" y="16"/>
                </a:lnTo>
                <a:lnTo>
                  <a:pt x="32" y="10"/>
                </a:lnTo>
                <a:lnTo>
                  <a:pt x="26" y="0"/>
                </a:lnTo>
                <a:lnTo>
                  <a:pt x="20" y="2"/>
                </a:lnTo>
                <a:lnTo>
                  <a:pt x="16"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49" name="Freeform 130"/>
          <p:cNvSpPr>
            <a:spLocks/>
          </p:cNvSpPr>
          <p:nvPr/>
        </p:nvSpPr>
        <p:spPr bwMode="auto">
          <a:xfrm>
            <a:off x="3193629" y="2608983"/>
            <a:ext cx="4397" cy="4762"/>
          </a:xfrm>
          <a:custGeom>
            <a:avLst/>
            <a:gdLst>
              <a:gd name="T0" fmla="*/ 0 w 2"/>
              <a:gd name="T1" fmla="*/ 0 h 4"/>
              <a:gd name="T2" fmla="*/ 11343085 w 2"/>
              <a:gd name="T3" fmla="*/ 5669161 h 4"/>
              <a:gd name="T4" fmla="*/ 11343085 w 2"/>
              <a:gd name="T5" fmla="*/ 5669161 h 4"/>
              <a:gd name="T6" fmla="*/ 11343085 w 2"/>
              <a:gd name="T7" fmla="*/ 2834581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0" name="Freeform 131"/>
          <p:cNvSpPr>
            <a:spLocks noEditPoints="1"/>
          </p:cNvSpPr>
          <p:nvPr/>
        </p:nvSpPr>
        <p:spPr bwMode="auto">
          <a:xfrm>
            <a:off x="2840471" y="2334348"/>
            <a:ext cx="148003" cy="131763"/>
          </a:xfrm>
          <a:custGeom>
            <a:avLst/>
            <a:gdLst>
              <a:gd name="T0" fmla="*/ 284185880 w 84"/>
              <a:gd name="T1" fmla="*/ 108437570 h 78"/>
              <a:gd name="T2" fmla="*/ 262326602 w 84"/>
              <a:gd name="T3" fmla="*/ 125560003 h 78"/>
              <a:gd name="T4" fmla="*/ 247753114 w 84"/>
              <a:gd name="T5" fmla="*/ 97023178 h 78"/>
              <a:gd name="T6" fmla="*/ 218604229 w 84"/>
              <a:gd name="T7" fmla="*/ 91316827 h 78"/>
              <a:gd name="T8" fmla="*/ 211318440 w 84"/>
              <a:gd name="T9" fmla="*/ 68486353 h 78"/>
              <a:gd name="T10" fmla="*/ 255038904 w 84"/>
              <a:gd name="T11" fmla="*/ 57071961 h 78"/>
              <a:gd name="T12" fmla="*/ 233179626 w 84"/>
              <a:gd name="T13" fmla="*/ 28536825 h 78"/>
              <a:gd name="T14" fmla="*/ 211318440 w 84"/>
              <a:gd name="T15" fmla="*/ 28536825 h 78"/>
              <a:gd name="T16" fmla="*/ 225891928 w 84"/>
              <a:gd name="T17" fmla="*/ 0 h 78"/>
              <a:gd name="T18" fmla="*/ 204030741 w 84"/>
              <a:gd name="T19" fmla="*/ 0 h 78"/>
              <a:gd name="T20" fmla="*/ 204030741 w 84"/>
              <a:gd name="T21" fmla="*/ 11414392 h 78"/>
              <a:gd name="T22" fmla="*/ 138449091 w 84"/>
              <a:gd name="T23" fmla="*/ 28536825 h 78"/>
              <a:gd name="T24" fmla="*/ 153024488 w 84"/>
              <a:gd name="T25" fmla="*/ 39951217 h 78"/>
              <a:gd name="T26" fmla="*/ 116589813 w 84"/>
              <a:gd name="T27" fmla="*/ 39951217 h 78"/>
              <a:gd name="T28" fmla="*/ 102016325 w 84"/>
              <a:gd name="T29" fmla="*/ 34243177 h 78"/>
              <a:gd name="T30" fmla="*/ 72867440 w 84"/>
              <a:gd name="T31" fmla="*/ 57071961 h 78"/>
              <a:gd name="T32" fmla="*/ 65581651 w 84"/>
              <a:gd name="T33" fmla="*/ 57071961 h 78"/>
              <a:gd name="T34" fmla="*/ 72867440 w 84"/>
              <a:gd name="T35" fmla="*/ 74194394 h 78"/>
              <a:gd name="T36" fmla="*/ 94728627 w 84"/>
              <a:gd name="T37" fmla="*/ 79902435 h 78"/>
              <a:gd name="T38" fmla="*/ 116589813 w 84"/>
              <a:gd name="T39" fmla="*/ 79902435 h 78"/>
              <a:gd name="T40" fmla="*/ 116589813 w 84"/>
              <a:gd name="T41" fmla="*/ 102731219 h 78"/>
              <a:gd name="T42" fmla="*/ 116589813 w 84"/>
              <a:gd name="T43" fmla="*/ 108437570 h 78"/>
              <a:gd name="T44" fmla="*/ 109302115 w 84"/>
              <a:gd name="T45" fmla="*/ 119851963 h 78"/>
              <a:gd name="T46" fmla="*/ 72867440 w 84"/>
              <a:gd name="T47" fmla="*/ 114145611 h 78"/>
              <a:gd name="T48" fmla="*/ 29146976 w 84"/>
              <a:gd name="T49" fmla="*/ 91316827 h 78"/>
              <a:gd name="T50" fmla="*/ 14573488 w 84"/>
              <a:gd name="T51" fmla="*/ 97023178 h 78"/>
              <a:gd name="T52" fmla="*/ 0 w 84"/>
              <a:gd name="T53" fmla="*/ 97023178 h 78"/>
              <a:gd name="T54" fmla="*/ 7287698 w 84"/>
              <a:gd name="T55" fmla="*/ 119851963 h 78"/>
              <a:gd name="T56" fmla="*/ 7287698 w 84"/>
              <a:gd name="T57" fmla="*/ 125560003 h 78"/>
              <a:gd name="T58" fmla="*/ 29146976 w 84"/>
              <a:gd name="T59" fmla="*/ 136974396 h 78"/>
              <a:gd name="T60" fmla="*/ 58293952 w 84"/>
              <a:gd name="T61" fmla="*/ 154096829 h 78"/>
              <a:gd name="T62" fmla="*/ 87442837 w 84"/>
              <a:gd name="T63" fmla="*/ 136974396 h 78"/>
              <a:gd name="T64" fmla="*/ 109302115 w 84"/>
              <a:gd name="T65" fmla="*/ 165511221 h 78"/>
              <a:gd name="T66" fmla="*/ 123875603 w 84"/>
              <a:gd name="T67" fmla="*/ 171217572 h 78"/>
              <a:gd name="T68" fmla="*/ 138449091 w 84"/>
              <a:gd name="T69" fmla="*/ 171217572 h 78"/>
              <a:gd name="T70" fmla="*/ 153024488 w 84"/>
              <a:gd name="T71" fmla="*/ 194046357 h 78"/>
              <a:gd name="T72" fmla="*/ 160310277 w 84"/>
              <a:gd name="T73" fmla="*/ 216875141 h 78"/>
              <a:gd name="T74" fmla="*/ 174883765 w 84"/>
              <a:gd name="T75" fmla="*/ 216875141 h 78"/>
              <a:gd name="T76" fmla="*/ 182171464 w 84"/>
              <a:gd name="T77" fmla="*/ 222583182 h 78"/>
              <a:gd name="T78" fmla="*/ 240465416 w 84"/>
              <a:gd name="T79" fmla="*/ 194046357 h 78"/>
              <a:gd name="T80" fmla="*/ 247753114 w 84"/>
              <a:gd name="T81" fmla="*/ 182631964 h 78"/>
              <a:gd name="T82" fmla="*/ 284185880 w 84"/>
              <a:gd name="T83" fmla="*/ 176925613 h 78"/>
              <a:gd name="T84" fmla="*/ 291473578 w 84"/>
              <a:gd name="T85" fmla="*/ 171217572 h 78"/>
              <a:gd name="T86" fmla="*/ 298759368 w 84"/>
              <a:gd name="T87" fmla="*/ 159803180 h 78"/>
              <a:gd name="T88" fmla="*/ 291473578 w 84"/>
              <a:gd name="T89" fmla="*/ 119851963 h 78"/>
              <a:gd name="T90" fmla="*/ 298759368 w 84"/>
              <a:gd name="T91" fmla="*/ 114145611 h 78"/>
              <a:gd name="T92" fmla="*/ 284185880 w 84"/>
              <a:gd name="T93" fmla="*/ 108437570 h 78"/>
              <a:gd name="T94" fmla="*/ 189457253 w 84"/>
              <a:gd name="T95" fmla="*/ 39951217 h 78"/>
              <a:gd name="T96" fmla="*/ 174883765 w 84"/>
              <a:gd name="T97" fmla="*/ 39951217 h 78"/>
              <a:gd name="T98" fmla="*/ 189457253 w 84"/>
              <a:gd name="T99" fmla="*/ 28536825 h 78"/>
              <a:gd name="T100" fmla="*/ 204030741 w 84"/>
              <a:gd name="T101" fmla="*/ 34243177 h 78"/>
              <a:gd name="T102" fmla="*/ 189457253 w 84"/>
              <a:gd name="T103" fmla="*/ 39951217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4" h="78">
                <a:moveTo>
                  <a:pt x="78" y="38"/>
                </a:moveTo>
                <a:lnTo>
                  <a:pt x="78" y="38"/>
                </a:lnTo>
                <a:lnTo>
                  <a:pt x="74" y="40"/>
                </a:lnTo>
                <a:lnTo>
                  <a:pt x="72" y="44"/>
                </a:lnTo>
                <a:lnTo>
                  <a:pt x="68" y="34"/>
                </a:lnTo>
                <a:lnTo>
                  <a:pt x="60" y="32"/>
                </a:lnTo>
                <a:lnTo>
                  <a:pt x="58" y="24"/>
                </a:lnTo>
                <a:lnTo>
                  <a:pt x="68" y="22"/>
                </a:lnTo>
                <a:lnTo>
                  <a:pt x="70" y="20"/>
                </a:lnTo>
                <a:lnTo>
                  <a:pt x="64" y="10"/>
                </a:lnTo>
                <a:lnTo>
                  <a:pt x="58" y="10"/>
                </a:lnTo>
                <a:lnTo>
                  <a:pt x="60" y="4"/>
                </a:lnTo>
                <a:lnTo>
                  <a:pt x="62" y="0"/>
                </a:lnTo>
                <a:lnTo>
                  <a:pt x="60" y="0"/>
                </a:lnTo>
                <a:lnTo>
                  <a:pt x="56" y="0"/>
                </a:lnTo>
                <a:lnTo>
                  <a:pt x="56" y="4"/>
                </a:lnTo>
                <a:lnTo>
                  <a:pt x="38" y="10"/>
                </a:lnTo>
                <a:lnTo>
                  <a:pt x="40" y="12"/>
                </a:lnTo>
                <a:lnTo>
                  <a:pt x="42" y="14"/>
                </a:lnTo>
                <a:lnTo>
                  <a:pt x="32" y="14"/>
                </a:lnTo>
                <a:lnTo>
                  <a:pt x="28" y="12"/>
                </a:lnTo>
                <a:lnTo>
                  <a:pt x="20" y="16"/>
                </a:lnTo>
                <a:lnTo>
                  <a:pt x="20" y="20"/>
                </a:lnTo>
                <a:lnTo>
                  <a:pt x="18" y="20"/>
                </a:lnTo>
                <a:lnTo>
                  <a:pt x="18" y="22"/>
                </a:lnTo>
                <a:lnTo>
                  <a:pt x="20" y="26"/>
                </a:lnTo>
                <a:lnTo>
                  <a:pt x="26" y="28"/>
                </a:lnTo>
                <a:lnTo>
                  <a:pt x="32" y="28"/>
                </a:lnTo>
                <a:lnTo>
                  <a:pt x="32" y="36"/>
                </a:lnTo>
                <a:lnTo>
                  <a:pt x="32" y="38"/>
                </a:lnTo>
                <a:lnTo>
                  <a:pt x="32" y="40"/>
                </a:lnTo>
                <a:lnTo>
                  <a:pt x="30" y="42"/>
                </a:lnTo>
                <a:lnTo>
                  <a:pt x="20" y="40"/>
                </a:lnTo>
                <a:lnTo>
                  <a:pt x="10" y="38"/>
                </a:lnTo>
                <a:lnTo>
                  <a:pt x="8" y="32"/>
                </a:lnTo>
                <a:lnTo>
                  <a:pt x="4" y="34"/>
                </a:lnTo>
                <a:lnTo>
                  <a:pt x="0" y="34"/>
                </a:lnTo>
                <a:lnTo>
                  <a:pt x="0" y="40"/>
                </a:lnTo>
                <a:lnTo>
                  <a:pt x="2" y="42"/>
                </a:lnTo>
                <a:lnTo>
                  <a:pt x="2" y="44"/>
                </a:lnTo>
                <a:lnTo>
                  <a:pt x="8" y="48"/>
                </a:lnTo>
                <a:lnTo>
                  <a:pt x="14" y="52"/>
                </a:lnTo>
                <a:lnTo>
                  <a:pt x="16" y="54"/>
                </a:lnTo>
                <a:lnTo>
                  <a:pt x="18" y="52"/>
                </a:lnTo>
                <a:lnTo>
                  <a:pt x="24" y="48"/>
                </a:lnTo>
                <a:lnTo>
                  <a:pt x="30" y="58"/>
                </a:lnTo>
                <a:lnTo>
                  <a:pt x="34" y="60"/>
                </a:lnTo>
                <a:lnTo>
                  <a:pt x="38" y="60"/>
                </a:lnTo>
                <a:lnTo>
                  <a:pt x="40" y="64"/>
                </a:lnTo>
                <a:lnTo>
                  <a:pt x="42" y="68"/>
                </a:lnTo>
                <a:lnTo>
                  <a:pt x="42" y="72"/>
                </a:lnTo>
                <a:lnTo>
                  <a:pt x="44" y="76"/>
                </a:lnTo>
                <a:lnTo>
                  <a:pt x="48" y="76"/>
                </a:lnTo>
                <a:lnTo>
                  <a:pt x="50" y="78"/>
                </a:lnTo>
                <a:lnTo>
                  <a:pt x="56" y="72"/>
                </a:lnTo>
                <a:lnTo>
                  <a:pt x="66" y="68"/>
                </a:lnTo>
                <a:lnTo>
                  <a:pt x="68" y="64"/>
                </a:lnTo>
                <a:lnTo>
                  <a:pt x="74" y="64"/>
                </a:lnTo>
                <a:lnTo>
                  <a:pt x="78" y="62"/>
                </a:lnTo>
                <a:lnTo>
                  <a:pt x="80" y="60"/>
                </a:lnTo>
                <a:lnTo>
                  <a:pt x="82" y="56"/>
                </a:lnTo>
                <a:lnTo>
                  <a:pt x="80" y="42"/>
                </a:lnTo>
                <a:lnTo>
                  <a:pt x="84" y="40"/>
                </a:lnTo>
                <a:lnTo>
                  <a:pt x="82" y="40"/>
                </a:lnTo>
                <a:lnTo>
                  <a:pt x="78" y="38"/>
                </a:lnTo>
                <a:close/>
                <a:moveTo>
                  <a:pt x="52" y="14"/>
                </a:moveTo>
                <a:lnTo>
                  <a:pt x="52" y="14"/>
                </a:lnTo>
                <a:lnTo>
                  <a:pt x="50" y="14"/>
                </a:lnTo>
                <a:lnTo>
                  <a:pt x="48" y="14"/>
                </a:lnTo>
                <a:lnTo>
                  <a:pt x="52" y="10"/>
                </a:lnTo>
                <a:lnTo>
                  <a:pt x="56" y="10"/>
                </a:lnTo>
                <a:lnTo>
                  <a:pt x="56" y="12"/>
                </a:lnTo>
                <a:lnTo>
                  <a:pt x="52"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1" name="Freeform 132"/>
          <p:cNvSpPr>
            <a:spLocks/>
          </p:cNvSpPr>
          <p:nvPr/>
        </p:nvSpPr>
        <p:spPr bwMode="auto">
          <a:xfrm>
            <a:off x="2918136" y="2516911"/>
            <a:ext cx="84992" cy="60325"/>
          </a:xfrm>
          <a:custGeom>
            <a:avLst/>
            <a:gdLst>
              <a:gd name="T0" fmla="*/ 58874290 w 48"/>
              <a:gd name="T1" fmla="*/ 5615252 h 36"/>
              <a:gd name="T2" fmla="*/ 58874290 w 48"/>
              <a:gd name="T3" fmla="*/ 5615252 h 36"/>
              <a:gd name="T4" fmla="*/ 44155717 w 48"/>
              <a:gd name="T5" fmla="*/ 16847432 h 36"/>
              <a:gd name="T6" fmla="*/ 29437145 w 48"/>
              <a:gd name="T7" fmla="*/ 28079612 h 36"/>
              <a:gd name="T8" fmla="*/ 29437145 w 48"/>
              <a:gd name="T9" fmla="*/ 28079612 h 36"/>
              <a:gd name="T10" fmla="*/ 29437145 w 48"/>
              <a:gd name="T11" fmla="*/ 44927044 h 36"/>
              <a:gd name="T12" fmla="*/ 29437145 w 48"/>
              <a:gd name="T13" fmla="*/ 44927044 h 36"/>
              <a:gd name="T14" fmla="*/ 14718572 w 48"/>
              <a:gd name="T15" fmla="*/ 44927044 h 36"/>
              <a:gd name="T16" fmla="*/ 0 w 48"/>
              <a:gd name="T17" fmla="*/ 50543972 h 36"/>
              <a:gd name="T18" fmla="*/ 0 w 48"/>
              <a:gd name="T19" fmla="*/ 50543972 h 36"/>
              <a:gd name="T20" fmla="*/ 0 w 48"/>
              <a:gd name="T21" fmla="*/ 56159224 h 36"/>
              <a:gd name="T22" fmla="*/ 0 w 48"/>
              <a:gd name="T23" fmla="*/ 67391403 h 36"/>
              <a:gd name="T24" fmla="*/ 0 w 48"/>
              <a:gd name="T25" fmla="*/ 67391403 h 36"/>
              <a:gd name="T26" fmla="*/ 14718572 w 48"/>
              <a:gd name="T27" fmla="*/ 67391403 h 36"/>
              <a:gd name="T28" fmla="*/ 22076899 w 48"/>
              <a:gd name="T29" fmla="*/ 67391403 h 36"/>
              <a:gd name="T30" fmla="*/ 29437145 w 48"/>
              <a:gd name="T31" fmla="*/ 73006656 h 36"/>
              <a:gd name="T32" fmla="*/ 36795472 w 48"/>
              <a:gd name="T33" fmla="*/ 73006656 h 36"/>
              <a:gd name="T34" fmla="*/ 36795472 w 48"/>
              <a:gd name="T35" fmla="*/ 73006656 h 36"/>
              <a:gd name="T36" fmla="*/ 36795472 w 48"/>
              <a:gd name="T37" fmla="*/ 67391403 h 36"/>
              <a:gd name="T38" fmla="*/ 44155717 w 48"/>
              <a:gd name="T39" fmla="*/ 61774476 h 36"/>
              <a:gd name="T40" fmla="*/ 51514044 w 48"/>
              <a:gd name="T41" fmla="*/ 61774476 h 36"/>
              <a:gd name="T42" fmla="*/ 51514044 w 48"/>
              <a:gd name="T43" fmla="*/ 61774476 h 36"/>
              <a:gd name="T44" fmla="*/ 51514044 w 48"/>
              <a:gd name="T45" fmla="*/ 73006656 h 36"/>
              <a:gd name="T46" fmla="*/ 51514044 w 48"/>
              <a:gd name="T47" fmla="*/ 84238835 h 36"/>
              <a:gd name="T48" fmla="*/ 51514044 w 48"/>
              <a:gd name="T49" fmla="*/ 84238835 h 36"/>
              <a:gd name="T50" fmla="*/ 73592862 w 48"/>
              <a:gd name="T51" fmla="*/ 89854088 h 36"/>
              <a:gd name="T52" fmla="*/ 95669761 w 48"/>
              <a:gd name="T53" fmla="*/ 101086267 h 36"/>
              <a:gd name="T54" fmla="*/ 95669761 w 48"/>
              <a:gd name="T55" fmla="*/ 101086267 h 36"/>
              <a:gd name="T56" fmla="*/ 95669761 w 48"/>
              <a:gd name="T57" fmla="*/ 95471015 h 36"/>
              <a:gd name="T58" fmla="*/ 103028089 w 48"/>
              <a:gd name="T59" fmla="*/ 89854088 h 36"/>
              <a:gd name="T60" fmla="*/ 103028089 w 48"/>
              <a:gd name="T61" fmla="*/ 84238835 h 36"/>
              <a:gd name="T62" fmla="*/ 103028089 w 48"/>
              <a:gd name="T63" fmla="*/ 84238835 h 36"/>
              <a:gd name="T64" fmla="*/ 117746661 w 48"/>
              <a:gd name="T65" fmla="*/ 84238835 h 36"/>
              <a:gd name="T66" fmla="*/ 125106906 w 48"/>
              <a:gd name="T67" fmla="*/ 89854088 h 36"/>
              <a:gd name="T68" fmla="*/ 176620951 w 48"/>
              <a:gd name="T69" fmla="*/ 78621908 h 36"/>
              <a:gd name="T70" fmla="*/ 176620951 w 48"/>
              <a:gd name="T71" fmla="*/ 78621908 h 36"/>
              <a:gd name="T72" fmla="*/ 169262623 w 48"/>
              <a:gd name="T73" fmla="*/ 73006656 h 36"/>
              <a:gd name="T74" fmla="*/ 154544051 w 48"/>
              <a:gd name="T75" fmla="*/ 73006656 h 36"/>
              <a:gd name="T76" fmla="*/ 154544051 w 48"/>
              <a:gd name="T77" fmla="*/ 73006656 h 36"/>
              <a:gd name="T78" fmla="*/ 154544051 w 48"/>
              <a:gd name="T79" fmla="*/ 50543972 h 36"/>
              <a:gd name="T80" fmla="*/ 154544051 w 48"/>
              <a:gd name="T81" fmla="*/ 33694864 h 36"/>
              <a:gd name="T82" fmla="*/ 154544051 w 48"/>
              <a:gd name="T83" fmla="*/ 33694864 h 36"/>
              <a:gd name="T84" fmla="*/ 139825479 w 48"/>
              <a:gd name="T85" fmla="*/ 22464360 h 36"/>
              <a:gd name="T86" fmla="*/ 110388334 w 48"/>
              <a:gd name="T87" fmla="*/ 11232180 h 36"/>
              <a:gd name="T88" fmla="*/ 80951189 w 48"/>
              <a:gd name="T89" fmla="*/ 5615252 h 36"/>
              <a:gd name="T90" fmla="*/ 58874290 w 48"/>
              <a:gd name="T91" fmla="*/ 0 h 36"/>
              <a:gd name="T92" fmla="*/ 58874290 w 48"/>
              <a:gd name="T93" fmla="*/ 5615252 h 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8" h="36">
                <a:moveTo>
                  <a:pt x="16" y="2"/>
                </a:moveTo>
                <a:lnTo>
                  <a:pt x="16" y="2"/>
                </a:lnTo>
                <a:lnTo>
                  <a:pt x="12" y="6"/>
                </a:lnTo>
                <a:lnTo>
                  <a:pt x="8" y="10"/>
                </a:lnTo>
                <a:lnTo>
                  <a:pt x="8" y="16"/>
                </a:lnTo>
                <a:lnTo>
                  <a:pt x="4" y="16"/>
                </a:lnTo>
                <a:lnTo>
                  <a:pt x="0" y="18"/>
                </a:lnTo>
                <a:lnTo>
                  <a:pt x="0" y="20"/>
                </a:lnTo>
                <a:lnTo>
                  <a:pt x="0" y="24"/>
                </a:lnTo>
                <a:lnTo>
                  <a:pt x="4" y="24"/>
                </a:lnTo>
                <a:lnTo>
                  <a:pt x="6" y="24"/>
                </a:lnTo>
                <a:lnTo>
                  <a:pt x="8" y="26"/>
                </a:lnTo>
                <a:lnTo>
                  <a:pt x="10" y="26"/>
                </a:lnTo>
                <a:lnTo>
                  <a:pt x="10" y="24"/>
                </a:lnTo>
                <a:lnTo>
                  <a:pt x="12" y="22"/>
                </a:lnTo>
                <a:lnTo>
                  <a:pt x="14" y="22"/>
                </a:lnTo>
                <a:lnTo>
                  <a:pt x="14" y="26"/>
                </a:lnTo>
                <a:lnTo>
                  <a:pt x="14" y="30"/>
                </a:lnTo>
                <a:lnTo>
                  <a:pt x="20" y="32"/>
                </a:lnTo>
                <a:lnTo>
                  <a:pt x="26" y="36"/>
                </a:lnTo>
                <a:lnTo>
                  <a:pt x="26" y="34"/>
                </a:lnTo>
                <a:lnTo>
                  <a:pt x="28" y="32"/>
                </a:lnTo>
                <a:lnTo>
                  <a:pt x="28" y="30"/>
                </a:lnTo>
                <a:lnTo>
                  <a:pt x="32" y="30"/>
                </a:lnTo>
                <a:lnTo>
                  <a:pt x="34" y="32"/>
                </a:lnTo>
                <a:lnTo>
                  <a:pt x="48" y="28"/>
                </a:lnTo>
                <a:lnTo>
                  <a:pt x="46" y="26"/>
                </a:lnTo>
                <a:lnTo>
                  <a:pt x="42" y="26"/>
                </a:lnTo>
                <a:lnTo>
                  <a:pt x="42" y="18"/>
                </a:lnTo>
                <a:lnTo>
                  <a:pt x="42" y="12"/>
                </a:lnTo>
                <a:lnTo>
                  <a:pt x="38" y="8"/>
                </a:lnTo>
                <a:lnTo>
                  <a:pt x="30" y="4"/>
                </a:lnTo>
                <a:lnTo>
                  <a:pt x="22" y="2"/>
                </a:lnTo>
                <a:lnTo>
                  <a:pt x="16" y="0"/>
                </a:lnTo>
                <a:lnTo>
                  <a:pt x="16"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2" name="Freeform 133"/>
          <p:cNvSpPr>
            <a:spLocks/>
          </p:cNvSpPr>
          <p:nvPr/>
        </p:nvSpPr>
        <p:spPr bwMode="auto">
          <a:xfrm>
            <a:off x="3337234" y="2807419"/>
            <a:ext cx="16120" cy="19050"/>
          </a:xfrm>
          <a:custGeom>
            <a:avLst/>
            <a:gdLst>
              <a:gd name="T0" fmla="*/ 19060865 w 8"/>
              <a:gd name="T1" fmla="*/ 0 h 12"/>
              <a:gd name="T2" fmla="*/ 19060865 w 8"/>
              <a:gd name="T3" fmla="*/ 0 h 12"/>
              <a:gd name="T4" fmla="*/ 9530432 w 8"/>
              <a:gd name="T5" fmla="*/ 5040313 h 12"/>
              <a:gd name="T6" fmla="*/ 0 w 8"/>
              <a:gd name="T7" fmla="*/ 15120938 h 12"/>
              <a:gd name="T8" fmla="*/ 0 w 8"/>
              <a:gd name="T9" fmla="*/ 15120938 h 12"/>
              <a:gd name="T10" fmla="*/ 0 w 8"/>
              <a:gd name="T11" fmla="*/ 25201563 h 12"/>
              <a:gd name="T12" fmla="*/ 9530432 w 8"/>
              <a:gd name="T13" fmla="*/ 30241875 h 12"/>
              <a:gd name="T14" fmla="*/ 19060865 w 8"/>
              <a:gd name="T15" fmla="*/ 25201563 h 12"/>
              <a:gd name="T16" fmla="*/ 28589114 w 8"/>
              <a:gd name="T17" fmla="*/ 20161250 h 12"/>
              <a:gd name="T18" fmla="*/ 38119546 w 8"/>
              <a:gd name="T19" fmla="*/ 5040313 h 12"/>
              <a:gd name="T20" fmla="*/ 38119546 w 8"/>
              <a:gd name="T21" fmla="*/ 0 h 12"/>
              <a:gd name="T22" fmla="*/ 19060865 w 8"/>
              <a:gd name="T23" fmla="*/ 0 h 12"/>
              <a:gd name="T24" fmla="*/ 19060865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
                <a:moveTo>
                  <a:pt x="4" y="0"/>
                </a:moveTo>
                <a:lnTo>
                  <a:pt x="4" y="0"/>
                </a:lnTo>
                <a:lnTo>
                  <a:pt x="2" y="2"/>
                </a:lnTo>
                <a:lnTo>
                  <a:pt x="0" y="6"/>
                </a:lnTo>
                <a:lnTo>
                  <a:pt x="0" y="10"/>
                </a:lnTo>
                <a:lnTo>
                  <a:pt x="2" y="12"/>
                </a:lnTo>
                <a:lnTo>
                  <a:pt x="4" y="10"/>
                </a:lnTo>
                <a:lnTo>
                  <a:pt x="6" y="8"/>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3" name="Freeform 134"/>
          <p:cNvSpPr>
            <a:spLocks/>
          </p:cNvSpPr>
          <p:nvPr/>
        </p:nvSpPr>
        <p:spPr bwMode="auto">
          <a:xfrm>
            <a:off x="3356285" y="2564536"/>
            <a:ext cx="8792" cy="9525"/>
          </a:xfrm>
          <a:custGeom>
            <a:avLst/>
            <a:gdLst>
              <a:gd name="T0" fmla="*/ 0 w 6"/>
              <a:gd name="T1" fmla="*/ 15120938 h 6"/>
              <a:gd name="T2" fmla="*/ 0 w 6"/>
              <a:gd name="T3" fmla="*/ 15120938 h 6"/>
              <a:gd name="T4" fmla="*/ 15120938 w 6"/>
              <a:gd name="T5" fmla="*/ 10080625 h 6"/>
              <a:gd name="T6" fmla="*/ 0 w 6"/>
              <a:gd name="T7" fmla="*/ 0 h 6"/>
              <a:gd name="T8" fmla="*/ 0 w 6"/>
              <a:gd name="T9" fmla="*/ 1512093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6" y="4"/>
                </a:lnTo>
                <a:lnTo>
                  <a:pt x="0" y="0"/>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4" name="Freeform 135"/>
          <p:cNvSpPr>
            <a:spLocks/>
          </p:cNvSpPr>
          <p:nvPr/>
        </p:nvSpPr>
        <p:spPr bwMode="auto">
          <a:xfrm>
            <a:off x="3353356" y="2999508"/>
            <a:ext cx="10257" cy="23812"/>
          </a:xfrm>
          <a:custGeom>
            <a:avLst/>
            <a:gdLst>
              <a:gd name="T0" fmla="*/ 6859808 w 6"/>
              <a:gd name="T1" fmla="*/ 0 h 14"/>
              <a:gd name="T2" fmla="*/ 6859808 w 6"/>
              <a:gd name="T3" fmla="*/ 0 h 14"/>
              <a:gd name="T4" fmla="*/ 6859808 w 6"/>
              <a:gd name="T5" fmla="*/ 34714494 h 14"/>
              <a:gd name="T6" fmla="*/ 6859808 w 6"/>
              <a:gd name="T7" fmla="*/ 34714494 h 14"/>
              <a:gd name="T8" fmla="*/ 0 w 6"/>
              <a:gd name="T9" fmla="*/ 34714494 h 14"/>
              <a:gd name="T10" fmla="*/ 0 w 6"/>
              <a:gd name="T11" fmla="*/ 34714494 h 14"/>
              <a:gd name="T12" fmla="*/ 13719616 w 6"/>
              <a:gd name="T13" fmla="*/ 40500810 h 14"/>
              <a:gd name="T14" fmla="*/ 13719616 w 6"/>
              <a:gd name="T15" fmla="*/ 40500810 h 14"/>
              <a:gd name="T16" fmla="*/ 13719616 w 6"/>
              <a:gd name="T17" fmla="*/ 28929879 h 14"/>
              <a:gd name="T18" fmla="*/ 20579424 w 6"/>
              <a:gd name="T19" fmla="*/ 23143563 h 14"/>
              <a:gd name="T20" fmla="*/ 20579424 w 6"/>
              <a:gd name="T21" fmla="*/ 23143563 h 14"/>
              <a:gd name="T22" fmla="*/ 13719616 w 6"/>
              <a:gd name="T23" fmla="*/ 5786316 h 14"/>
              <a:gd name="T24" fmla="*/ 13719616 w 6"/>
              <a:gd name="T25" fmla="*/ 0 h 14"/>
              <a:gd name="T26" fmla="*/ 6859808 w 6"/>
              <a:gd name="T27" fmla="*/ 0 h 14"/>
              <a:gd name="T28" fmla="*/ 6859808 w 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4">
                <a:moveTo>
                  <a:pt x="2" y="0"/>
                </a:moveTo>
                <a:lnTo>
                  <a:pt x="2" y="0"/>
                </a:lnTo>
                <a:lnTo>
                  <a:pt x="2" y="12"/>
                </a:lnTo>
                <a:lnTo>
                  <a:pt x="0" y="12"/>
                </a:lnTo>
                <a:lnTo>
                  <a:pt x="4" y="14"/>
                </a:lnTo>
                <a:lnTo>
                  <a:pt x="4" y="10"/>
                </a:lnTo>
                <a:lnTo>
                  <a:pt x="6" y="8"/>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5" name="Freeform 136"/>
          <p:cNvSpPr>
            <a:spLocks/>
          </p:cNvSpPr>
          <p:nvPr/>
        </p:nvSpPr>
        <p:spPr bwMode="auto">
          <a:xfrm>
            <a:off x="3341632" y="2993161"/>
            <a:ext cx="11723" cy="7937"/>
          </a:xfrm>
          <a:custGeom>
            <a:avLst/>
            <a:gdLst>
              <a:gd name="T0" fmla="*/ 17921817 w 6"/>
              <a:gd name="T1" fmla="*/ 0 h 6"/>
              <a:gd name="T2" fmla="*/ 17921817 w 6"/>
              <a:gd name="T3" fmla="*/ 0 h 6"/>
              <a:gd name="T4" fmla="*/ 0 w 6"/>
              <a:gd name="T5" fmla="*/ 6999111 h 6"/>
              <a:gd name="T6" fmla="*/ 0 w 6"/>
              <a:gd name="T7" fmla="*/ 10499328 h 6"/>
              <a:gd name="T8" fmla="*/ 17921817 w 6"/>
              <a:gd name="T9" fmla="*/ 10499328 h 6"/>
              <a:gd name="T10" fmla="*/ 17921817 w 6"/>
              <a:gd name="T11" fmla="*/ 10499328 h 6"/>
              <a:gd name="T12" fmla="*/ 26881667 w 6"/>
              <a:gd name="T13" fmla="*/ 3500217 h 6"/>
              <a:gd name="T14" fmla="*/ 26881667 w 6"/>
              <a:gd name="T15" fmla="*/ 0 h 6"/>
              <a:gd name="T16" fmla="*/ 17921817 w 6"/>
              <a:gd name="T17" fmla="*/ 0 h 6"/>
              <a:gd name="T18" fmla="*/ 17921817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4" y="0"/>
                </a:moveTo>
                <a:lnTo>
                  <a:pt x="4" y="0"/>
                </a:lnTo>
                <a:lnTo>
                  <a:pt x="0" y="4"/>
                </a:lnTo>
                <a:lnTo>
                  <a:pt x="0" y="6"/>
                </a:lnTo>
                <a:lnTo>
                  <a:pt x="4" y="6"/>
                </a:lnTo>
                <a:lnTo>
                  <a:pt x="6" y="2"/>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6" name="Freeform 137"/>
          <p:cNvSpPr>
            <a:spLocks/>
          </p:cNvSpPr>
          <p:nvPr/>
        </p:nvSpPr>
        <p:spPr bwMode="auto">
          <a:xfrm>
            <a:off x="3337236" y="2520082"/>
            <a:ext cx="33704" cy="17462"/>
          </a:xfrm>
          <a:custGeom>
            <a:avLst/>
            <a:gdLst>
              <a:gd name="T0" fmla="*/ 57607372 w 18"/>
              <a:gd name="T1" fmla="*/ 0 h 10"/>
              <a:gd name="T2" fmla="*/ 41148123 w 18"/>
              <a:gd name="T3" fmla="*/ 12197207 h 10"/>
              <a:gd name="T4" fmla="*/ 41148123 w 18"/>
              <a:gd name="T5" fmla="*/ 12197207 h 10"/>
              <a:gd name="T6" fmla="*/ 0 w 18"/>
              <a:gd name="T7" fmla="*/ 12197207 h 10"/>
              <a:gd name="T8" fmla="*/ 0 w 18"/>
              <a:gd name="T9" fmla="*/ 12197207 h 10"/>
              <a:gd name="T10" fmla="*/ 8229625 w 18"/>
              <a:gd name="T11" fmla="*/ 24394414 h 10"/>
              <a:gd name="T12" fmla="*/ 8229625 w 18"/>
              <a:gd name="T13" fmla="*/ 24394414 h 10"/>
              <a:gd name="T14" fmla="*/ 24688874 w 18"/>
              <a:gd name="T15" fmla="*/ 24394414 h 10"/>
              <a:gd name="T16" fmla="*/ 57607372 w 18"/>
              <a:gd name="T17" fmla="*/ 30492144 h 10"/>
              <a:gd name="T18" fmla="*/ 57607372 w 18"/>
              <a:gd name="T19" fmla="*/ 30492144 h 10"/>
              <a:gd name="T20" fmla="*/ 74066621 w 18"/>
              <a:gd name="T21" fmla="*/ 12197207 h 10"/>
              <a:gd name="T22" fmla="*/ 74066621 w 18"/>
              <a:gd name="T23" fmla="*/ 6097730 h 10"/>
              <a:gd name="T24" fmla="*/ 57607372 w 18"/>
              <a:gd name="T25" fmla="*/ 0 h 10"/>
              <a:gd name="T26" fmla="*/ 57607372 w 18"/>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0">
                <a:moveTo>
                  <a:pt x="14" y="0"/>
                </a:moveTo>
                <a:lnTo>
                  <a:pt x="10" y="4"/>
                </a:lnTo>
                <a:lnTo>
                  <a:pt x="0" y="4"/>
                </a:lnTo>
                <a:lnTo>
                  <a:pt x="2" y="8"/>
                </a:lnTo>
                <a:lnTo>
                  <a:pt x="6" y="8"/>
                </a:lnTo>
                <a:lnTo>
                  <a:pt x="14" y="10"/>
                </a:lnTo>
                <a:lnTo>
                  <a:pt x="18" y="4"/>
                </a:lnTo>
                <a:lnTo>
                  <a:pt x="18" y="2"/>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7" name="Freeform 138"/>
          <p:cNvSpPr>
            <a:spLocks/>
          </p:cNvSpPr>
          <p:nvPr/>
        </p:nvSpPr>
        <p:spPr bwMode="auto">
          <a:xfrm>
            <a:off x="3341632" y="3005861"/>
            <a:ext cx="7327" cy="7937"/>
          </a:xfrm>
          <a:custGeom>
            <a:avLst/>
            <a:gdLst>
              <a:gd name="T0" fmla="*/ 7875488 w 4"/>
              <a:gd name="T1" fmla="*/ 0 h 4"/>
              <a:gd name="T2" fmla="*/ 7875488 w 4"/>
              <a:gd name="T3" fmla="*/ 0 h 4"/>
              <a:gd name="T4" fmla="*/ 0 w 4"/>
              <a:gd name="T5" fmla="*/ 15748992 h 4"/>
              <a:gd name="T6" fmla="*/ 0 w 4"/>
              <a:gd name="T7" fmla="*/ 15748992 h 4"/>
              <a:gd name="T8" fmla="*/ 7875488 w 4"/>
              <a:gd name="T9" fmla="*/ 15748992 h 4"/>
              <a:gd name="T10" fmla="*/ 7875488 w 4"/>
              <a:gd name="T11" fmla="*/ 15748992 h 4"/>
              <a:gd name="T12" fmla="*/ 15748992 w 4"/>
              <a:gd name="T13" fmla="*/ 7875488 h 4"/>
              <a:gd name="T14" fmla="*/ 15748992 w 4"/>
              <a:gd name="T15" fmla="*/ 0 h 4"/>
              <a:gd name="T16" fmla="*/ 7875488 w 4"/>
              <a:gd name="T17" fmla="*/ 0 h 4"/>
              <a:gd name="T18" fmla="*/ 7875488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4"/>
                </a:lnTo>
                <a:lnTo>
                  <a:pt x="2"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8" name="Freeform 139"/>
          <p:cNvSpPr>
            <a:spLocks/>
          </p:cNvSpPr>
          <p:nvPr/>
        </p:nvSpPr>
        <p:spPr bwMode="auto">
          <a:xfrm>
            <a:off x="3688926" y="3101107"/>
            <a:ext cx="11723" cy="17462"/>
          </a:xfrm>
          <a:custGeom>
            <a:avLst/>
            <a:gdLst>
              <a:gd name="T0" fmla="*/ 5040313 w 8"/>
              <a:gd name="T1" fmla="*/ 0 h 10"/>
              <a:gd name="T2" fmla="*/ 5040313 w 8"/>
              <a:gd name="T3" fmla="*/ 0 h 10"/>
              <a:gd name="T4" fmla="*/ 0 w 8"/>
              <a:gd name="T5" fmla="*/ 0 h 10"/>
              <a:gd name="T6" fmla="*/ 5040313 w 8"/>
              <a:gd name="T7" fmla="*/ 12197207 h 10"/>
              <a:gd name="T8" fmla="*/ 10080625 w 8"/>
              <a:gd name="T9" fmla="*/ 30492144 h 10"/>
              <a:gd name="T10" fmla="*/ 10080625 w 8"/>
              <a:gd name="T11" fmla="*/ 30492144 h 10"/>
              <a:gd name="T12" fmla="*/ 15120938 w 8"/>
              <a:gd name="T13" fmla="*/ 30492144 h 10"/>
              <a:gd name="T14" fmla="*/ 15120938 w 8"/>
              <a:gd name="T15" fmla="*/ 30492144 h 10"/>
              <a:gd name="T16" fmla="*/ 15120938 w 8"/>
              <a:gd name="T17" fmla="*/ 24394414 h 10"/>
              <a:gd name="T18" fmla="*/ 15120938 w 8"/>
              <a:gd name="T19" fmla="*/ 24394414 h 10"/>
              <a:gd name="T20" fmla="*/ 15120938 w 8"/>
              <a:gd name="T21" fmla="*/ 24394414 h 10"/>
              <a:gd name="T22" fmla="*/ 20161250 w 8"/>
              <a:gd name="T23" fmla="*/ 24394414 h 10"/>
              <a:gd name="T24" fmla="*/ 15120938 w 8"/>
              <a:gd name="T25" fmla="*/ 18294937 h 10"/>
              <a:gd name="T26" fmla="*/ 10080625 w 8"/>
              <a:gd name="T27" fmla="*/ 6097730 h 10"/>
              <a:gd name="T28" fmla="*/ 5040313 w 8"/>
              <a:gd name="T29" fmla="*/ 0 h 10"/>
              <a:gd name="T30" fmla="*/ 5040313 w 8"/>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0">
                <a:moveTo>
                  <a:pt x="2" y="0"/>
                </a:moveTo>
                <a:lnTo>
                  <a:pt x="2" y="0"/>
                </a:lnTo>
                <a:lnTo>
                  <a:pt x="0" y="0"/>
                </a:lnTo>
                <a:lnTo>
                  <a:pt x="2" y="4"/>
                </a:lnTo>
                <a:lnTo>
                  <a:pt x="4" y="10"/>
                </a:lnTo>
                <a:lnTo>
                  <a:pt x="6" y="10"/>
                </a:lnTo>
                <a:lnTo>
                  <a:pt x="6" y="8"/>
                </a:lnTo>
                <a:lnTo>
                  <a:pt x="8" y="8"/>
                </a:lnTo>
                <a:lnTo>
                  <a:pt x="6" y="6"/>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59" name="Freeform 140"/>
          <p:cNvSpPr>
            <a:spLocks/>
          </p:cNvSpPr>
          <p:nvPr/>
        </p:nvSpPr>
        <p:spPr bwMode="auto">
          <a:xfrm>
            <a:off x="3228798" y="2645495"/>
            <a:ext cx="17585" cy="12700"/>
          </a:xfrm>
          <a:custGeom>
            <a:avLst/>
            <a:gdLst>
              <a:gd name="T0" fmla="*/ 14516100 w 10"/>
              <a:gd name="T1" fmla="*/ 0 h 8"/>
              <a:gd name="T2" fmla="*/ 14516100 w 10"/>
              <a:gd name="T3" fmla="*/ 0 h 8"/>
              <a:gd name="T4" fmla="*/ 14516100 w 10"/>
              <a:gd name="T5" fmla="*/ 0 h 8"/>
              <a:gd name="T6" fmla="*/ 7258050 w 10"/>
              <a:gd name="T7" fmla="*/ 0 h 8"/>
              <a:gd name="T8" fmla="*/ 0 w 10"/>
              <a:gd name="T9" fmla="*/ 10080625 h 8"/>
              <a:gd name="T10" fmla="*/ 0 w 10"/>
              <a:gd name="T11" fmla="*/ 10080625 h 8"/>
              <a:gd name="T12" fmla="*/ 0 w 10"/>
              <a:gd name="T13" fmla="*/ 10080625 h 8"/>
              <a:gd name="T14" fmla="*/ 0 w 10"/>
              <a:gd name="T15" fmla="*/ 10080625 h 8"/>
              <a:gd name="T16" fmla="*/ 14516100 w 10"/>
              <a:gd name="T17" fmla="*/ 10080625 h 8"/>
              <a:gd name="T18" fmla="*/ 14516100 w 10"/>
              <a:gd name="T19" fmla="*/ 20161250 h 8"/>
              <a:gd name="T20" fmla="*/ 14516100 w 10"/>
              <a:gd name="T21" fmla="*/ 20161250 h 8"/>
              <a:gd name="T22" fmla="*/ 29032200 w 10"/>
              <a:gd name="T23" fmla="*/ 15120938 h 8"/>
              <a:gd name="T24" fmla="*/ 36290250 w 10"/>
              <a:gd name="T25" fmla="*/ 10080625 h 8"/>
              <a:gd name="T26" fmla="*/ 29032200 w 10"/>
              <a:gd name="T27" fmla="*/ 0 h 8"/>
              <a:gd name="T28" fmla="*/ 14516100 w 10"/>
              <a:gd name="T29" fmla="*/ 0 h 8"/>
              <a:gd name="T30" fmla="*/ 14516100 w 10"/>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8">
                <a:moveTo>
                  <a:pt x="4" y="0"/>
                </a:moveTo>
                <a:lnTo>
                  <a:pt x="4" y="0"/>
                </a:lnTo>
                <a:lnTo>
                  <a:pt x="2" y="0"/>
                </a:lnTo>
                <a:lnTo>
                  <a:pt x="0" y="4"/>
                </a:lnTo>
                <a:lnTo>
                  <a:pt x="4" y="4"/>
                </a:lnTo>
                <a:lnTo>
                  <a:pt x="4" y="8"/>
                </a:lnTo>
                <a:lnTo>
                  <a:pt x="8" y="6"/>
                </a:lnTo>
                <a:lnTo>
                  <a:pt x="10" y="4"/>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0" name="Freeform 141"/>
          <p:cNvSpPr>
            <a:spLocks/>
          </p:cNvSpPr>
          <p:nvPr/>
        </p:nvSpPr>
        <p:spPr bwMode="auto">
          <a:xfrm>
            <a:off x="2752548" y="2567710"/>
            <a:ext cx="10257" cy="9525"/>
          </a:xfrm>
          <a:custGeom>
            <a:avLst/>
            <a:gdLst>
              <a:gd name="T0" fmla="*/ 6859808 w 6"/>
              <a:gd name="T1" fmla="*/ 0 h 6"/>
              <a:gd name="T2" fmla="*/ 6859808 w 6"/>
              <a:gd name="T3" fmla="*/ 0 h 6"/>
              <a:gd name="T4" fmla="*/ 0 w 6"/>
              <a:gd name="T5" fmla="*/ 0 h 6"/>
              <a:gd name="T6" fmla="*/ 0 w 6"/>
              <a:gd name="T7" fmla="*/ 5040313 h 6"/>
              <a:gd name="T8" fmla="*/ 6859808 w 6"/>
              <a:gd name="T9" fmla="*/ 15120938 h 6"/>
              <a:gd name="T10" fmla="*/ 6859808 w 6"/>
              <a:gd name="T11" fmla="*/ 15120938 h 6"/>
              <a:gd name="T12" fmla="*/ 20579424 w 6"/>
              <a:gd name="T13" fmla="*/ 15120938 h 6"/>
              <a:gd name="T14" fmla="*/ 20579424 w 6"/>
              <a:gd name="T15" fmla="*/ 10080625 h 6"/>
              <a:gd name="T16" fmla="*/ 6859808 w 6"/>
              <a:gd name="T17" fmla="*/ 0 h 6"/>
              <a:gd name="T18" fmla="*/ 6859808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2" y="0"/>
                </a:moveTo>
                <a:lnTo>
                  <a:pt x="2" y="0"/>
                </a:lnTo>
                <a:lnTo>
                  <a:pt x="0" y="0"/>
                </a:lnTo>
                <a:lnTo>
                  <a:pt x="0" y="2"/>
                </a:lnTo>
                <a:lnTo>
                  <a:pt x="2" y="6"/>
                </a:lnTo>
                <a:lnTo>
                  <a:pt x="6" y="6"/>
                </a:lnTo>
                <a:lnTo>
                  <a:pt x="6"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1" name="Freeform 142"/>
          <p:cNvSpPr>
            <a:spLocks/>
          </p:cNvSpPr>
          <p:nvPr/>
        </p:nvSpPr>
        <p:spPr bwMode="auto">
          <a:xfrm>
            <a:off x="3589280" y="3074120"/>
            <a:ext cx="14655" cy="12700"/>
          </a:xfrm>
          <a:custGeom>
            <a:avLst/>
            <a:gdLst>
              <a:gd name="T0" fmla="*/ 23625969 w 8"/>
              <a:gd name="T1" fmla="*/ 0 h 8"/>
              <a:gd name="T2" fmla="*/ 23625969 w 8"/>
              <a:gd name="T3" fmla="*/ 0 h 8"/>
              <a:gd name="T4" fmla="*/ 7875984 w 8"/>
              <a:gd name="T5" fmla="*/ 5040313 h 8"/>
              <a:gd name="T6" fmla="*/ 0 w 8"/>
              <a:gd name="T7" fmla="*/ 15120938 h 8"/>
              <a:gd name="T8" fmla="*/ 7875984 w 8"/>
              <a:gd name="T9" fmla="*/ 20161250 h 8"/>
              <a:gd name="T10" fmla="*/ 23625969 w 8"/>
              <a:gd name="T11" fmla="*/ 20161250 h 8"/>
              <a:gd name="T12" fmla="*/ 23625969 w 8"/>
              <a:gd name="T13" fmla="*/ 20161250 h 8"/>
              <a:gd name="T14" fmla="*/ 31501953 w 8"/>
              <a:gd name="T15" fmla="*/ 10080625 h 8"/>
              <a:gd name="T16" fmla="*/ 31501953 w 8"/>
              <a:gd name="T17" fmla="*/ 5040313 h 8"/>
              <a:gd name="T18" fmla="*/ 23625969 w 8"/>
              <a:gd name="T19" fmla="*/ 0 h 8"/>
              <a:gd name="T20" fmla="*/ 23625969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6" y="0"/>
                </a:moveTo>
                <a:lnTo>
                  <a:pt x="6" y="0"/>
                </a:lnTo>
                <a:lnTo>
                  <a:pt x="2" y="2"/>
                </a:lnTo>
                <a:lnTo>
                  <a:pt x="0" y="6"/>
                </a:lnTo>
                <a:lnTo>
                  <a:pt x="2" y="8"/>
                </a:lnTo>
                <a:lnTo>
                  <a:pt x="6" y="8"/>
                </a:lnTo>
                <a:lnTo>
                  <a:pt x="8" y="4"/>
                </a:lnTo>
                <a:lnTo>
                  <a:pt x="8"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2" name="Freeform 143"/>
          <p:cNvSpPr>
            <a:spLocks/>
          </p:cNvSpPr>
          <p:nvPr/>
        </p:nvSpPr>
        <p:spPr bwMode="auto">
          <a:xfrm>
            <a:off x="3567300" y="3110635"/>
            <a:ext cx="14655" cy="20637"/>
          </a:xfrm>
          <a:custGeom>
            <a:avLst/>
            <a:gdLst>
              <a:gd name="T0" fmla="*/ 23625969 w 8"/>
              <a:gd name="T1" fmla="*/ 0 h 12"/>
              <a:gd name="T2" fmla="*/ 23625969 w 8"/>
              <a:gd name="T3" fmla="*/ 0 h 12"/>
              <a:gd name="T4" fmla="*/ 15751969 w 8"/>
              <a:gd name="T5" fmla="*/ 5915940 h 12"/>
              <a:gd name="T6" fmla="*/ 7875984 w 8"/>
              <a:gd name="T7" fmla="*/ 17746100 h 12"/>
              <a:gd name="T8" fmla="*/ 0 w 8"/>
              <a:gd name="T9" fmla="*/ 29576261 h 12"/>
              <a:gd name="T10" fmla="*/ 0 w 8"/>
              <a:gd name="T11" fmla="*/ 29576261 h 12"/>
              <a:gd name="T12" fmla="*/ 7875984 w 8"/>
              <a:gd name="T13" fmla="*/ 29576261 h 12"/>
              <a:gd name="T14" fmla="*/ 0 w 8"/>
              <a:gd name="T15" fmla="*/ 35490481 h 12"/>
              <a:gd name="T16" fmla="*/ 7875984 w 8"/>
              <a:gd name="T17" fmla="*/ 35490481 h 12"/>
              <a:gd name="T18" fmla="*/ 7875984 w 8"/>
              <a:gd name="T19" fmla="*/ 35490481 h 12"/>
              <a:gd name="T20" fmla="*/ 7875984 w 8"/>
              <a:gd name="T21" fmla="*/ 35490481 h 12"/>
              <a:gd name="T22" fmla="*/ 31501953 w 8"/>
              <a:gd name="T23" fmla="*/ 23660321 h 12"/>
              <a:gd name="T24" fmla="*/ 31501953 w 8"/>
              <a:gd name="T25" fmla="*/ 11830160 h 12"/>
              <a:gd name="T26" fmla="*/ 31501953 w 8"/>
              <a:gd name="T27" fmla="*/ 0 h 12"/>
              <a:gd name="T28" fmla="*/ 23625969 w 8"/>
              <a:gd name="T29" fmla="*/ 0 h 12"/>
              <a:gd name="T30" fmla="*/ 23625969 w 8"/>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2">
                <a:moveTo>
                  <a:pt x="6" y="0"/>
                </a:moveTo>
                <a:lnTo>
                  <a:pt x="6" y="0"/>
                </a:lnTo>
                <a:lnTo>
                  <a:pt x="4" y="2"/>
                </a:lnTo>
                <a:lnTo>
                  <a:pt x="2" y="6"/>
                </a:lnTo>
                <a:lnTo>
                  <a:pt x="0" y="10"/>
                </a:lnTo>
                <a:lnTo>
                  <a:pt x="2" y="10"/>
                </a:lnTo>
                <a:lnTo>
                  <a:pt x="0" y="12"/>
                </a:lnTo>
                <a:lnTo>
                  <a:pt x="2" y="12"/>
                </a:lnTo>
                <a:lnTo>
                  <a:pt x="8" y="8"/>
                </a:lnTo>
                <a:lnTo>
                  <a:pt x="8" y="4"/>
                </a:lnTo>
                <a:lnTo>
                  <a:pt x="8" y="0"/>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3" name="Freeform 144"/>
          <p:cNvSpPr>
            <a:spLocks/>
          </p:cNvSpPr>
          <p:nvPr/>
        </p:nvSpPr>
        <p:spPr bwMode="auto">
          <a:xfrm>
            <a:off x="3649363" y="2021611"/>
            <a:ext cx="32239" cy="14287"/>
          </a:xfrm>
          <a:custGeom>
            <a:avLst/>
            <a:gdLst>
              <a:gd name="T0" fmla="*/ 37647210 w 18"/>
              <a:gd name="T1" fmla="*/ 25514796 h 8"/>
              <a:gd name="T2" fmla="*/ 37647210 w 18"/>
              <a:gd name="T3" fmla="*/ 25514796 h 8"/>
              <a:gd name="T4" fmla="*/ 67764201 w 18"/>
              <a:gd name="T5" fmla="*/ 6379146 h 8"/>
              <a:gd name="T6" fmla="*/ 67764201 w 18"/>
              <a:gd name="T7" fmla="*/ 6379146 h 8"/>
              <a:gd name="T8" fmla="*/ 67764201 w 18"/>
              <a:gd name="T9" fmla="*/ 6379146 h 8"/>
              <a:gd name="T10" fmla="*/ 67764201 w 18"/>
              <a:gd name="T11" fmla="*/ 0 h 8"/>
              <a:gd name="T12" fmla="*/ 67764201 w 18"/>
              <a:gd name="T13" fmla="*/ 0 h 8"/>
              <a:gd name="T14" fmla="*/ 67764201 w 18"/>
              <a:gd name="T15" fmla="*/ 0 h 8"/>
              <a:gd name="T16" fmla="*/ 60233983 w 18"/>
              <a:gd name="T17" fmla="*/ 0 h 8"/>
              <a:gd name="T18" fmla="*/ 60233983 w 18"/>
              <a:gd name="T19" fmla="*/ 0 h 8"/>
              <a:gd name="T20" fmla="*/ 52705706 w 18"/>
              <a:gd name="T21" fmla="*/ 6379146 h 8"/>
              <a:gd name="T22" fmla="*/ 52705706 w 18"/>
              <a:gd name="T23" fmla="*/ 12758291 h 8"/>
              <a:gd name="T24" fmla="*/ 52705706 w 18"/>
              <a:gd name="T25" fmla="*/ 12758291 h 8"/>
              <a:gd name="T26" fmla="*/ 0 w 18"/>
              <a:gd name="T27" fmla="*/ 19135651 h 8"/>
              <a:gd name="T28" fmla="*/ 0 w 18"/>
              <a:gd name="T29" fmla="*/ 19135651 h 8"/>
              <a:gd name="T30" fmla="*/ 15058496 w 18"/>
              <a:gd name="T31" fmla="*/ 25514796 h 8"/>
              <a:gd name="T32" fmla="*/ 37647210 w 18"/>
              <a:gd name="T33" fmla="*/ 25514796 h 8"/>
              <a:gd name="T34" fmla="*/ 37647210 w 18"/>
              <a:gd name="T35" fmla="*/ 25514796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
                <a:moveTo>
                  <a:pt x="10" y="8"/>
                </a:moveTo>
                <a:lnTo>
                  <a:pt x="10" y="8"/>
                </a:lnTo>
                <a:lnTo>
                  <a:pt x="18" y="2"/>
                </a:lnTo>
                <a:lnTo>
                  <a:pt x="18" y="0"/>
                </a:lnTo>
                <a:lnTo>
                  <a:pt x="16" y="0"/>
                </a:lnTo>
                <a:lnTo>
                  <a:pt x="14" y="2"/>
                </a:lnTo>
                <a:lnTo>
                  <a:pt x="14" y="4"/>
                </a:lnTo>
                <a:lnTo>
                  <a:pt x="0" y="6"/>
                </a:lnTo>
                <a:lnTo>
                  <a:pt x="4" y="8"/>
                </a:lnTo>
                <a:lnTo>
                  <a:pt x="10"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4" name="Rectangle 145"/>
          <p:cNvSpPr>
            <a:spLocks noChangeArrowheads="1"/>
          </p:cNvSpPr>
          <p:nvPr/>
        </p:nvSpPr>
        <p:spPr bwMode="auto">
          <a:xfrm>
            <a:off x="3178972" y="2204169"/>
            <a:ext cx="1467" cy="1588"/>
          </a:xfrm>
          <a:prstGeom prst="rect">
            <a:avLst/>
          </a:prstGeom>
          <a:solidFill>
            <a:schemeClr val="bg1">
              <a:lumMod val="85000"/>
            </a:schemeClr>
          </a:solidFill>
          <a:ln w="3175">
            <a:solidFill>
              <a:schemeClr val="bg1"/>
            </a:solidFill>
            <a:miter lim="800000"/>
            <a:headEnd/>
            <a:tailEnd/>
          </a:ln>
        </p:spPr>
        <p:txBody>
          <a:bodyPr/>
          <a:lstStyle/>
          <a:p>
            <a:endParaRPr lang="es-ES"/>
          </a:p>
        </p:txBody>
      </p:sp>
      <p:sp>
        <p:nvSpPr>
          <p:cNvPr id="165" name="Freeform 146"/>
          <p:cNvSpPr>
            <a:spLocks/>
          </p:cNvSpPr>
          <p:nvPr/>
        </p:nvSpPr>
        <p:spPr bwMode="auto">
          <a:xfrm>
            <a:off x="3488170" y="3020144"/>
            <a:ext cx="1465" cy="7938"/>
          </a:xfrm>
          <a:custGeom>
            <a:avLst/>
            <a:gdLst>
              <a:gd name="T0" fmla="*/ 1259285 w 2"/>
              <a:gd name="T1" fmla="*/ 0 h 6"/>
              <a:gd name="T2" fmla="*/ 1259285 w 2"/>
              <a:gd name="T3" fmla="*/ 0 h 6"/>
              <a:gd name="T4" fmla="*/ 0 w 2"/>
              <a:gd name="T5" fmla="*/ 7001316 h 6"/>
              <a:gd name="T6" fmla="*/ 0 w 2"/>
              <a:gd name="T7" fmla="*/ 10501974 h 6"/>
              <a:gd name="T8" fmla="*/ 0 w 2"/>
              <a:gd name="T9" fmla="*/ 10501974 h 6"/>
              <a:gd name="T10" fmla="*/ 0 w 2"/>
              <a:gd name="T11" fmla="*/ 10501974 h 6"/>
              <a:gd name="T12" fmla="*/ 1259285 w 2"/>
              <a:gd name="T13" fmla="*/ 0 h 6"/>
              <a:gd name="T14" fmla="*/ 1259285 w 2"/>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2" y="0"/>
                </a:moveTo>
                <a:lnTo>
                  <a:pt x="2" y="0"/>
                </a:lnTo>
                <a:lnTo>
                  <a:pt x="0" y="4"/>
                </a:lnTo>
                <a:lnTo>
                  <a:pt x="0" y="6"/>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6" name="Freeform 147"/>
          <p:cNvSpPr>
            <a:spLocks/>
          </p:cNvSpPr>
          <p:nvPr/>
        </p:nvSpPr>
        <p:spPr bwMode="auto">
          <a:xfrm>
            <a:off x="3458863" y="3001095"/>
            <a:ext cx="10257" cy="12700"/>
          </a:xfrm>
          <a:custGeom>
            <a:avLst/>
            <a:gdLst>
              <a:gd name="T0" fmla="*/ 6859808 w 6"/>
              <a:gd name="T1" fmla="*/ 0 h 6"/>
              <a:gd name="T2" fmla="*/ 6859808 w 6"/>
              <a:gd name="T3" fmla="*/ 0 h 6"/>
              <a:gd name="T4" fmla="*/ 0 w 6"/>
              <a:gd name="T5" fmla="*/ 0 h 6"/>
              <a:gd name="T6" fmla="*/ 0 w 6"/>
              <a:gd name="T7" fmla="*/ 8959850 h 6"/>
              <a:gd name="T8" fmla="*/ 0 w 6"/>
              <a:gd name="T9" fmla="*/ 26881667 h 6"/>
              <a:gd name="T10" fmla="*/ 0 w 6"/>
              <a:gd name="T11" fmla="*/ 26881667 h 6"/>
              <a:gd name="T12" fmla="*/ 13719616 w 6"/>
              <a:gd name="T13" fmla="*/ 26881667 h 6"/>
              <a:gd name="T14" fmla="*/ 20579424 w 6"/>
              <a:gd name="T15" fmla="*/ 17921817 h 6"/>
              <a:gd name="T16" fmla="*/ 20579424 w 6"/>
              <a:gd name="T17" fmla="*/ 8959850 h 6"/>
              <a:gd name="T18" fmla="*/ 6859808 w 6"/>
              <a:gd name="T19" fmla="*/ 0 h 6"/>
              <a:gd name="T20" fmla="*/ 6859808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0"/>
                </a:moveTo>
                <a:lnTo>
                  <a:pt x="2" y="0"/>
                </a:lnTo>
                <a:lnTo>
                  <a:pt x="0" y="0"/>
                </a:lnTo>
                <a:lnTo>
                  <a:pt x="0" y="2"/>
                </a:lnTo>
                <a:lnTo>
                  <a:pt x="0" y="6"/>
                </a:lnTo>
                <a:lnTo>
                  <a:pt x="4" y="6"/>
                </a:lnTo>
                <a:lnTo>
                  <a:pt x="6" y="4"/>
                </a:lnTo>
                <a:lnTo>
                  <a:pt x="6"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7" name="Freeform 148"/>
          <p:cNvSpPr>
            <a:spLocks/>
          </p:cNvSpPr>
          <p:nvPr/>
        </p:nvSpPr>
        <p:spPr bwMode="auto">
          <a:xfrm>
            <a:off x="3935113" y="2604219"/>
            <a:ext cx="55685" cy="20638"/>
          </a:xfrm>
          <a:custGeom>
            <a:avLst/>
            <a:gdLst>
              <a:gd name="T0" fmla="*/ 49753044 w 32"/>
              <a:gd name="T1" fmla="*/ 11830734 h 12"/>
              <a:gd name="T2" fmla="*/ 49753044 w 32"/>
              <a:gd name="T3" fmla="*/ 11830734 h 12"/>
              <a:gd name="T4" fmla="*/ 21323002 w 32"/>
              <a:gd name="T5" fmla="*/ 17746960 h 12"/>
              <a:gd name="T6" fmla="*/ 0 w 32"/>
              <a:gd name="T7" fmla="*/ 23663187 h 12"/>
              <a:gd name="T8" fmla="*/ 0 w 32"/>
              <a:gd name="T9" fmla="*/ 23663187 h 12"/>
              <a:gd name="T10" fmla="*/ 99506088 w 32"/>
              <a:gd name="T11" fmla="*/ 35493920 h 12"/>
              <a:gd name="T12" fmla="*/ 99506088 w 32"/>
              <a:gd name="T13" fmla="*/ 35493920 h 12"/>
              <a:gd name="T14" fmla="*/ 106615012 w 32"/>
              <a:gd name="T15" fmla="*/ 11830734 h 12"/>
              <a:gd name="T16" fmla="*/ 113722051 w 32"/>
              <a:gd name="T17" fmla="*/ 0 h 12"/>
              <a:gd name="T18" fmla="*/ 106615012 w 32"/>
              <a:gd name="T19" fmla="*/ 0 h 12"/>
              <a:gd name="T20" fmla="*/ 99506088 w 32"/>
              <a:gd name="T21" fmla="*/ 0 h 12"/>
              <a:gd name="T22" fmla="*/ 92399048 w 32"/>
              <a:gd name="T23" fmla="*/ 0 h 12"/>
              <a:gd name="T24" fmla="*/ 92399048 w 32"/>
              <a:gd name="T25" fmla="*/ 0 h 12"/>
              <a:gd name="T26" fmla="*/ 92399048 w 32"/>
              <a:gd name="T27" fmla="*/ 29577694 h 12"/>
              <a:gd name="T28" fmla="*/ 92399048 w 32"/>
              <a:gd name="T29" fmla="*/ 29577694 h 12"/>
              <a:gd name="T30" fmla="*/ 71076046 w 32"/>
              <a:gd name="T31" fmla="*/ 29577694 h 12"/>
              <a:gd name="T32" fmla="*/ 63969007 w 32"/>
              <a:gd name="T33" fmla="*/ 29577694 h 12"/>
              <a:gd name="T34" fmla="*/ 63969007 w 32"/>
              <a:gd name="T35" fmla="*/ 23663187 h 12"/>
              <a:gd name="T36" fmla="*/ 63969007 w 32"/>
              <a:gd name="T37" fmla="*/ 23663187 h 12"/>
              <a:gd name="T38" fmla="*/ 56861968 w 32"/>
              <a:gd name="T39" fmla="*/ 17746960 h 12"/>
              <a:gd name="T40" fmla="*/ 49753044 w 32"/>
              <a:gd name="T41" fmla="*/ 11830734 h 12"/>
              <a:gd name="T42" fmla="*/ 49753044 w 32"/>
              <a:gd name="T43" fmla="*/ 11830734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2">
                <a:moveTo>
                  <a:pt x="14" y="4"/>
                </a:moveTo>
                <a:lnTo>
                  <a:pt x="14" y="4"/>
                </a:lnTo>
                <a:lnTo>
                  <a:pt x="6" y="6"/>
                </a:lnTo>
                <a:lnTo>
                  <a:pt x="0" y="8"/>
                </a:lnTo>
                <a:lnTo>
                  <a:pt x="28" y="12"/>
                </a:lnTo>
                <a:lnTo>
                  <a:pt x="30" y="4"/>
                </a:lnTo>
                <a:lnTo>
                  <a:pt x="32" y="0"/>
                </a:lnTo>
                <a:lnTo>
                  <a:pt x="30" y="0"/>
                </a:lnTo>
                <a:lnTo>
                  <a:pt x="28" y="0"/>
                </a:lnTo>
                <a:lnTo>
                  <a:pt x="26" y="0"/>
                </a:lnTo>
                <a:lnTo>
                  <a:pt x="26" y="10"/>
                </a:lnTo>
                <a:lnTo>
                  <a:pt x="20" y="10"/>
                </a:lnTo>
                <a:lnTo>
                  <a:pt x="18" y="10"/>
                </a:lnTo>
                <a:lnTo>
                  <a:pt x="18" y="8"/>
                </a:lnTo>
                <a:lnTo>
                  <a:pt x="16" y="6"/>
                </a:lnTo>
                <a:lnTo>
                  <a:pt x="1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8" name="Freeform 149"/>
          <p:cNvSpPr>
            <a:spLocks/>
          </p:cNvSpPr>
          <p:nvPr/>
        </p:nvSpPr>
        <p:spPr bwMode="auto">
          <a:xfrm>
            <a:off x="3882357" y="2405786"/>
            <a:ext cx="1467" cy="3175"/>
          </a:xfrm>
          <a:custGeom>
            <a:avLst/>
            <a:gdLst>
              <a:gd name="T0" fmla="*/ 0 w 1588"/>
              <a:gd name="T1" fmla="*/ 5040313 h 2"/>
              <a:gd name="T2" fmla="*/ 0 w 1588"/>
              <a:gd name="T3" fmla="*/ 5040313 h 2"/>
              <a:gd name="T4" fmla="*/ 0 w 1588"/>
              <a:gd name="T5" fmla="*/ 0 h 2"/>
              <a:gd name="T6" fmla="*/ 0 w 1588"/>
              <a:gd name="T7" fmla="*/ 0 h 2"/>
              <a:gd name="T8" fmla="*/ 0 w 1588"/>
              <a:gd name="T9" fmla="*/ 5040313 h 2"/>
              <a:gd name="T10" fmla="*/ 0 w 1588"/>
              <a:gd name="T11" fmla="*/ 5040313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2">
                <a:moveTo>
                  <a:pt x="0" y="2"/>
                </a:moveTo>
                <a:lnTo>
                  <a:pt x="0" y="2"/>
                </a:lnTo>
                <a:lnTo>
                  <a:pt x="0" y="0"/>
                </a:lnTo>
                <a:lnTo>
                  <a:pt x="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69" name="Freeform 150"/>
          <p:cNvSpPr>
            <a:spLocks/>
          </p:cNvSpPr>
          <p:nvPr/>
        </p:nvSpPr>
        <p:spPr bwMode="auto">
          <a:xfrm>
            <a:off x="3990798" y="2639148"/>
            <a:ext cx="17585" cy="9525"/>
          </a:xfrm>
          <a:custGeom>
            <a:avLst/>
            <a:gdLst>
              <a:gd name="T0" fmla="*/ 29032200 w 10"/>
              <a:gd name="T1" fmla="*/ 15120938 h 6"/>
              <a:gd name="T2" fmla="*/ 36290250 w 10"/>
              <a:gd name="T3" fmla="*/ 0 h 6"/>
              <a:gd name="T4" fmla="*/ 36290250 w 10"/>
              <a:gd name="T5" fmla="*/ 0 h 6"/>
              <a:gd name="T6" fmla="*/ 7258050 w 10"/>
              <a:gd name="T7" fmla="*/ 10080625 h 6"/>
              <a:gd name="T8" fmla="*/ 7258050 w 10"/>
              <a:gd name="T9" fmla="*/ 10080625 h 6"/>
              <a:gd name="T10" fmla="*/ 0 w 10"/>
              <a:gd name="T11" fmla="*/ 15120938 h 6"/>
              <a:gd name="T12" fmla="*/ 7258050 w 10"/>
              <a:gd name="T13" fmla="*/ 15120938 h 6"/>
              <a:gd name="T14" fmla="*/ 29032200 w 10"/>
              <a:gd name="T15" fmla="*/ 15120938 h 6"/>
              <a:gd name="T16" fmla="*/ 29032200 w 10"/>
              <a:gd name="T17" fmla="*/ 15120938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6">
                <a:moveTo>
                  <a:pt x="8" y="6"/>
                </a:moveTo>
                <a:lnTo>
                  <a:pt x="10" y="0"/>
                </a:lnTo>
                <a:lnTo>
                  <a:pt x="2" y="4"/>
                </a:lnTo>
                <a:lnTo>
                  <a:pt x="0" y="6"/>
                </a:lnTo>
                <a:lnTo>
                  <a:pt x="2" y="6"/>
                </a:lnTo>
                <a:lnTo>
                  <a:pt x="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0" name="Freeform 151"/>
          <p:cNvSpPr>
            <a:spLocks/>
          </p:cNvSpPr>
          <p:nvPr/>
        </p:nvSpPr>
        <p:spPr bwMode="auto">
          <a:xfrm>
            <a:off x="3014851" y="2402608"/>
            <a:ext cx="10259" cy="6350"/>
          </a:xfrm>
          <a:custGeom>
            <a:avLst/>
            <a:gdLst>
              <a:gd name="T0" fmla="*/ 6860425 w 6"/>
              <a:gd name="T1" fmla="*/ 0 h 4"/>
              <a:gd name="T2" fmla="*/ 6860425 w 6"/>
              <a:gd name="T3" fmla="*/ 0 h 4"/>
              <a:gd name="T4" fmla="*/ 0 w 6"/>
              <a:gd name="T5" fmla="*/ 0 h 4"/>
              <a:gd name="T6" fmla="*/ 0 w 6"/>
              <a:gd name="T7" fmla="*/ 5040313 h 4"/>
              <a:gd name="T8" fmla="*/ 13722703 w 6"/>
              <a:gd name="T9" fmla="*/ 10080625 h 4"/>
              <a:gd name="T10" fmla="*/ 13722703 w 6"/>
              <a:gd name="T11" fmla="*/ 10080625 h 4"/>
              <a:gd name="T12" fmla="*/ 20583128 w 6"/>
              <a:gd name="T13" fmla="*/ 0 h 4"/>
              <a:gd name="T14" fmla="*/ 20583128 w 6"/>
              <a:gd name="T15" fmla="*/ 0 h 4"/>
              <a:gd name="T16" fmla="*/ 6860425 w 6"/>
              <a:gd name="T17" fmla="*/ 0 h 4"/>
              <a:gd name="T18" fmla="*/ 6860425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2" y="0"/>
                </a:moveTo>
                <a:lnTo>
                  <a:pt x="2" y="0"/>
                </a:lnTo>
                <a:lnTo>
                  <a:pt x="0" y="0"/>
                </a:lnTo>
                <a:lnTo>
                  <a:pt x="0" y="2"/>
                </a:lnTo>
                <a:lnTo>
                  <a:pt x="4" y="4"/>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1" name="Freeform 152"/>
          <p:cNvSpPr>
            <a:spLocks/>
          </p:cNvSpPr>
          <p:nvPr/>
        </p:nvSpPr>
        <p:spPr bwMode="auto">
          <a:xfrm>
            <a:off x="3952694" y="2705819"/>
            <a:ext cx="1467" cy="0"/>
          </a:xfrm>
          <a:custGeom>
            <a:avLst/>
            <a:gdLst>
              <a:gd name="T0" fmla="*/ 0 w 1588"/>
              <a:gd name="T1" fmla="*/ 0 w 1588"/>
              <a:gd name="T2" fmla="*/ 0 w 1588"/>
              <a:gd name="T3" fmla="*/ 0 w 1588"/>
              <a:gd name="T4" fmla="*/ 0 w 1588"/>
              <a:gd name="T5" fmla="*/ 0 w 1588"/>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588">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2" name="Freeform 153"/>
          <p:cNvSpPr>
            <a:spLocks/>
          </p:cNvSpPr>
          <p:nvPr/>
        </p:nvSpPr>
        <p:spPr bwMode="auto">
          <a:xfrm>
            <a:off x="3359216" y="2002558"/>
            <a:ext cx="11723" cy="6350"/>
          </a:xfrm>
          <a:custGeom>
            <a:avLst/>
            <a:gdLst>
              <a:gd name="T0" fmla="*/ 8959850 w 6"/>
              <a:gd name="T1" fmla="*/ 0 h 4"/>
              <a:gd name="T2" fmla="*/ 8959850 w 6"/>
              <a:gd name="T3" fmla="*/ 0 h 4"/>
              <a:gd name="T4" fmla="*/ 0 w 6"/>
              <a:gd name="T5" fmla="*/ 0 h 4"/>
              <a:gd name="T6" fmla="*/ 0 w 6"/>
              <a:gd name="T7" fmla="*/ 5040313 h 4"/>
              <a:gd name="T8" fmla="*/ 17921817 w 6"/>
              <a:gd name="T9" fmla="*/ 10080625 h 4"/>
              <a:gd name="T10" fmla="*/ 17921817 w 6"/>
              <a:gd name="T11" fmla="*/ 10080625 h 4"/>
              <a:gd name="T12" fmla="*/ 26881667 w 6"/>
              <a:gd name="T13" fmla="*/ 0 h 4"/>
              <a:gd name="T14" fmla="*/ 17921817 w 6"/>
              <a:gd name="T15" fmla="*/ 0 h 4"/>
              <a:gd name="T16" fmla="*/ 8959850 w 6"/>
              <a:gd name="T17" fmla="*/ 0 h 4"/>
              <a:gd name="T18" fmla="*/ 8959850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2" y="0"/>
                </a:moveTo>
                <a:lnTo>
                  <a:pt x="2" y="0"/>
                </a:lnTo>
                <a:lnTo>
                  <a:pt x="0" y="0"/>
                </a:lnTo>
                <a:lnTo>
                  <a:pt x="0" y="2"/>
                </a:lnTo>
                <a:lnTo>
                  <a:pt x="4" y="4"/>
                </a:lnTo>
                <a:lnTo>
                  <a:pt x="6" y="0"/>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3" name="Freeform 154"/>
          <p:cNvSpPr>
            <a:spLocks/>
          </p:cNvSpPr>
          <p:nvPr/>
        </p:nvSpPr>
        <p:spPr bwMode="auto">
          <a:xfrm>
            <a:off x="3482307" y="3174136"/>
            <a:ext cx="27843" cy="28575"/>
          </a:xfrm>
          <a:custGeom>
            <a:avLst/>
            <a:gdLst>
              <a:gd name="T0" fmla="*/ 49752219 w 16"/>
              <a:gd name="T1" fmla="*/ 0 h 16"/>
              <a:gd name="T2" fmla="*/ 49752219 w 16"/>
              <a:gd name="T3" fmla="*/ 0 h 16"/>
              <a:gd name="T4" fmla="*/ 14215728 w 16"/>
              <a:gd name="T5" fmla="*/ 31895058 h 16"/>
              <a:gd name="T6" fmla="*/ 0 w 16"/>
              <a:gd name="T7" fmla="*/ 51033164 h 16"/>
              <a:gd name="T8" fmla="*/ 7106921 w 16"/>
              <a:gd name="T9" fmla="*/ 51033164 h 16"/>
              <a:gd name="T10" fmla="*/ 14215728 w 16"/>
              <a:gd name="T11" fmla="*/ 51033164 h 16"/>
              <a:gd name="T12" fmla="*/ 14215728 w 16"/>
              <a:gd name="T13" fmla="*/ 51033164 h 16"/>
              <a:gd name="T14" fmla="*/ 28429570 w 16"/>
              <a:gd name="T15" fmla="*/ 44653795 h 16"/>
              <a:gd name="T16" fmla="*/ 42645298 w 16"/>
              <a:gd name="T17" fmla="*/ 31895058 h 16"/>
              <a:gd name="T18" fmla="*/ 56859140 w 16"/>
              <a:gd name="T19" fmla="*/ 6379369 h 16"/>
              <a:gd name="T20" fmla="*/ 56859140 w 16"/>
              <a:gd name="T21" fmla="*/ 6379369 h 16"/>
              <a:gd name="T22" fmla="*/ 56859140 w 16"/>
              <a:gd name="T23" fmla="*/ 6379369 h 16"/>
              <a:gd name="T24" fmla="*/ 56859140 w 16"/>
              <a:gd name="T25" fmla="*/ 0 h 16"/>
              <a:gd name="T26" fmla="*/ 49752219 w 16"/>
              <a:gd name="T27" fmla="*/ 0 h 16"/>
              <a:gd name="T28" fmla="*/ 49752219 w 16"/>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6">
                <a:moveTo>
                  <a:pt x="14" y="0"/>
                </a:moveTo>
                <a:lnTo>
                  <a:pt x="14" y="0"/>
                </a:lnTo>
                <a:lnTo>
                  <a:pt x="4" y="10"/>
                </a:lnTo>
                <a:lnTo>
                  <a:pt x="0" y="16"/>
                </a:lnTo>
                <a:lnTo>
                  <a:pt x="2" y="16"/>
                </a:lnTo>
                <a:lnTo>
                  <a:pt x="4" y="16"/>
                </a:lnTo>
                <a:lnTo>
                  <a:pt x="8" y="14"/>
                </a:lnTo>
                <a:lnTo>
                  <a:pt x="12" y="10"/>
                </a:lnTo>
                <a:lnTo>
                  <a:pt x="16" y="2"/>
                </a:lnTo>
                <a:lnTo>
                  <a:pt x="16" y="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4" name="Freeform 155"/>
          <p:cNvSpPr>
            <a:spLocks/>
          </p:cNvSpPr>
          <p:nvPr/>
        </p:nvSpPr>
        <p:spPr bwMode="auto">
          <a:xfrm>
            <a:off x="3584886" y="1981920"/>
            <a:ext cx="19051" cy="6350"/>
          </a:xfrm>
          <a:custGeom>
            <a:avLst/>
            <a:gdLst>
              <a:gd name="T0" fmla="*/ 25552733 w 10"/>
              <a:gd name="T1" fmla="*/ 10080625 h 4"/>
              <a:gd name="T2" fmla="*/ 25552733 w 10"/>
              <a:gd name="T3" fmla="*/ 10080625 h 4"/>
              <a:gd name="T4" fmla="*/ 42588577 w 10"/>
              <a:gd name="T5" fmla="*/ 5040313 h 4"/>
              <a:gd name="T6" fmla="*/ 42588577 w 10"/>
              <a:gd name="T7" fmla="*/ 0 h 4"/>
              <a:gd name="T8" fmla="*/ 25552733 w 10"/>
              <a:gd name="T9" fmla="*/ 0 h 4"/>
              <a:gd name="T10" fmla="*/ 25552733 w 10"/>
              <a:gd name="T11" fmla="*/ 0 h 4"/>
              <a:gd name="T12" fmla="*/ 8516890 w 10"/>
              <a:gd name="T13" fmla="*/ 5040313 h 4"/>
              <a:gd name="T14" fmla="*/ 0 w 10"/>
              <a:gd name="T15" fmla="*/ 5040313 h 4"/>
              <a:gd name="T16" fmla="*/ 0 w 10"/>
              <a:gd name="T17" fmla="*/ 10080625 h 4"/>
              <a:gd name="T18" fmla="*/ 25552733 w 10"/>
              <a:gd name="T19" fmla="*/ 10080625 h 4"/>
              <a:gd name="T20" fmla="*/ 25552733 w 10"/>
              <a:gd name="T21" fmla="*/ 10080625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4">
                <a:moveTo>
                  <a:pt x="6" y="4"/>
                </a:moveTo>
                <a:lnTo>
                  <a:pt x="6" y="4"/>
                </a:lnTo>
                <a:lnTo>
                  <a:pt x="10" y="2"/>
                </a:lnTo>
                <a:lnTo>
                  <a:pt x="10" y="0"/>
                </a:lnTo>
                <a:lnTo>
                  <a:pt x="6" y="0"/>
                </a:lnTo>
                <a:lnTo>
                  <a:pt x="2" y="2"/>
                </a:lnTo>
                <a:lnTo>
                  <a:pt x="0" y="2"/>
                </a:lnTo>
                <a:lnTo>
                  <a:pt x="0" y="4"/>
                </a:lnTo>
                <a:lnTo>
                  <a:pt x="6"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5" name="Freeform 156"/>
          <p:cNvSpPr>
            <a:spLocks/>
          </p:cNvSpPr>
          <p:nvPr/>
        </p:nvSpPr>
        <p:spPr bwMode="auto">
          <a:xfrm>
            <a:off x="3564371" y="2504211"/>
            <a:ext cx="2931" cy="7937"/>
          </a:xfrm>
          <a:custGeom>
            <a:avLst/>
            <a:gdLst>
              <a:gd name="T0" fmla="*/ 5040313 w 2"/>
              <a:gd name="T1" fmla="*/ 15748992 h 4"/>
              <a:gd name="T2" fmla="*/ 5040313 w 2"/>
              <a:gd name="T3" fmla="*/ 0 h 4"/>
              <a:gd name="T4" fmla="*/ 5040313 w 2"/>
              <a:gd name="T5" fmla="*/ 0 h 4"/>
              <a:gd name="T6" fmla="*/ 0 w 2"/>
              <a:gd name="T7" fmla="*/ 15748992 h 4"/>
              <a:gd name="T8" fmla="*/ 0 w 2"/>
              <a:gd name="T9" fmla="*/ 15748992 h 4"/>
              <a:gd name="T10" fmla="*/ 5040313 w 2"/>
              <a:gd name="T11" fmla="*/ 15748992 h 4"/>
              <a:gd name="T12" fmla="*/ 5040313 w 2"/>
              <a:gd name="T13" fmla="*/ 15748992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2" y="4"/>
                </a:moveTo>
                <a:lnTo>
                  <a:pt x="2" y="0"/>
                </a:lnTo>
                <a:lnTo>
                  <a:pt x="0" y="4"/>
                </a:lnTo>
                <a:lnTo>
                  <a:pt x="2"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6" name="Freeform 157"/>
          <p:cNvSpPr>
            <a:spLocks/>
          </p:cNvSpPr>
          <p:nvPr/>
        </p:nvSpPr>
        <p:spPr bwMode="auto">
          <a:xfrm>
            <a:off x="3306463" y="2369273"/>
            <a:ext cx="90855" cy="68263"/>
          </a:xfrm>
          <a:custGeom>
            <a:avLst/>
            <a:gdLst>
              <a:gd name="T0" fmla="*/ 136140703 w 52"/>
              <a:gd name="T1" fmla="*/ 58248818 h 40"/>
              <a:gd name="T2" fmla="*/ 121810401 w 52"/>
              <a:gd name="T3" fmla="*/ 58248818 h 40"/>
              <a:gd name="T4" fmla="*/ 121810401 w 52"/>
              <a:gd name="T5" fmla="*/ 64073358 h 40"/>
              <a:gd name="T6" fmla="*/ 57323099 w 52"/>
              <a:gd name="T7" fmla="*/ 58248818 h 40"/>
              <a:gd name="T8" fmla="*/ 14330301 w 52"/>
              <a:gd name="T9" fmla="*/ 46598030 h 40"/>
              <a:gd name="T10" fmla="*/ 21496399 w 52"/>
              <a:gd name="T11" fmla="*/ 23299868 h 40"/>
              <a:gd name="T12" fmla="*/ 21496399 w 52"/>
              <a:gd name="T13" fmla="*/ 11649081 h 40"/>
              <a:gd name="T14" fmla="*/ 14330301 w 52"/>
              <a:gd name="T15" fmla="*/ 0 h 40"/>
              <a:gd name="T16" fmla="*/ 7166097 w 52"/>
              <a:gd name="T17" fmla="*/ 17473621 h 40"/>
              <a:gd name="T18" fmla="*/ 0 w 52"/>
              <a:gd name="T19" fmla="*/ 29124409 h 40"/>
              <a:gd name="T20" fmla="*/ 0 w 52"/>
              <a:gd name="T21" fmla="*/ 40773490 h 40"/>
              <a:gd name="T22" fmla="*/ 7166097 w 52"/>
              <a:gd name="T23" fmla="*/ 52422571 h 40"/>
              <a:gd name="T24" fmla="*/ 14330301 w 52"/>
              <a:gd name="T25" fmla="*/ 64073358 h 40"/>
              <a:gd name="T26" fmla="*/ 21496399 w 52"/>
              <a:gd name="T27" fmla="*/ 69897899 h 40"/>
              <a:gd name="T28" fmla="*/ 14330301 w 52"/>
              <a:gd name="T29" fmla="*/ 81546980 h 40"/>
              <a:gd name="T30" fmla="*/ 21496399 w 52"/>
              <a:gd name="T31" fmla="*/ 81546980 h 40"/>
              <a:gd name="T32" fmla="*/ 21496399 w 52"/>
              <a:gd name="T33" fmla="*/ 93196061 h 40"/>
              <a:gd name="T34" fmla="*/ 14330301 w 52"/>
              <a:gd name="T35" fmla="*/ 87371520 h 40"/>
              <a:gd name="T36" fmla="*/ 14330301 w 52"/>
              <a:gd name="T37" fmla="*/ 110671389 h 40"/>
              <a:gd name="T38" fmla="*/ 7166097 w 52"/>
              <a:gd name="T39" fmla="*/ 116495929 h 40"/>
              <a:gd name="T40" fmla="*/ 14330301 w 52"/>
              <a:gd name="T41" fmla="*/ 116495929 h 40"/>
              <a:gd name="T42" fmla="*/ 42990904 w 52"/>
              <a:gd name="T43" fmla="*/ 116495929 h 40"/>
              <a:gd name="T44" fmla="*/ 50157001 w 52"/>
              <a:gd name="T45" fmla="*/ 104846848 h 40"/>
              <a:gd name="T46" fmla="*/ 42990904 w 52"/>
              <a:gd name="T47" fmla="*/ 104846848 h 40"/>
              <a:gd name="T48" fmla="*/ 50157001 w 52"/>
              <a:gd name="T49" fmla="*/ 81546980 h 40"/>
              <a:gd name="T50" fmla="*/ 64487303 w 52"/>
              <a:gd name="T51" fmla="*/ 81546980 h 40"/>
              <a:gd name="T52" fmla="*/ 71653400 w 52"/>
              <a:gd name="T53" fmla="*/ 81546980 h 40"/>
              <a:gd name="T54" fmla="*/ 71653400 w 52"/>
              <a:gd name="T55" fmla="*/ 93196061 h 40"/>
              <a:gd name="T56" fmla="*/ 85983701 w 52"/>
              <a:gd name="T57" fmla="*/ 93196061 h 40"/>
              <a:gd name="T58" fmla="*/ 85983701 w 52"/>
              <a:gd name="T59" fmla="*/ 87371520 h 40"/>
              <a:gd name="T60" fmla="*/ 114644304 w 52"/>
              <a:gd name="T61" fmla="*/ 81546980 h 40"/>
              <a:gd name="T62" fmla="*/ 114644304 w 52"/>
              <a:gd name="T63" fmla="*/ 99022308 h 40"/>
              <a:gd name="T64" fmla="*/ 121810401 w 52"/>
              <a:gd name="T65" fmla="*/ 104846848 h 40"/>
              <a:gd name="T66" fmla="*/ 121810401 w 52"/>
              <a:gd name="T67" fmla="*/ 104846848 h 40"/>
              <a:gd name="T68" fmla="*/ 128974606 w 52"/>
              <a:gd name="T69" fmla="*/ 81546980 h 40"/>
              <a:gd name="T70" fmla="*/ 186297704 w 52"/>
              <a:gd name="T71" fmla="*/ 93196061 h 40"/>
              <a:gd name="T72" fmla="*/ 136140703 w 52"/>
              <a:gd name="T73" fmla="*/ 75722439 h 40"/>
              <a:gd name="T74" fmla="*/ 136140703 w 52"/>
              <a:gd name="T75" fmla="*/ 58248818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40">
                <a:moveTo>
                  <a:pt x="38" y="20"/>
                </a:moveTo>
                <a:lnTo>
                  <a:pt x="38" y="20"/>
                </a:lnTo>
                <a:lnTo>
                  <a:pt x="36" y="20"/>
                </a:lnTo>
                <a:lnTo>
                  <a:pt x="34" y="20"/>
                </a:lnTo>
                <a:lnTo>
                  <a:pt x="34" y="22"/>
                </a:lnTo>
                <a:lnTo>
                  <a:pt x="24" y="22"/>
                </a:lnTo>
                <a:lnTo>
                  <a:pt x="16" y="20"/>
                </a:lnTo>
                <a:lnTo>
                  <a:pt x="4" y="16"/>
                </a:lnTo>
                <a:lnTo>
                  <a:pt x="6" y="8"/>
                </a:lnTo>
                <a:lnTo>
                  <a:pt x="6" y="6"/>
                </a:lnTo>
                <a:lnTo>
                  <a:pt x="6" y="4"/>
                </a:lnTo>
                <a:lnTo>
                  <a:pt x="6" y="2"/>
                </a:lnTo>
                <a:lnTo>
                  <a:pt x="4" y="0"/>
                </a:lnTo>
                <a:lnTo>
                  <a:pt x="2" y="6"/>
                </a:lnTo>
                <a:lnTo>
                  <a:pt x="2" y="8"/>
                </a:lnTo>
                <a:lnTo>
                  <a:pt x="0" y="10"/>
                </a:lnTo>
                <a:lnTo>
                  <a:pt x="0" y="14"/>
                </a:lnTo>
                <a:lnTo>
                  <a:pt x="0" y="16"/>
                </a:lnTo>
                <a:lnTo>
                  <a:pt x="2" y="18"/>
                </a:lnTo>
                <a:lnTo>
                  <a:pt x="4" y="20"/>
                </a:lnTo>
                <a:lnTo>
                  <a:pt x="4" y="22"/>
                </a:lnTo>
                <a:lnTo>
                  <a:pt x="6" y="24"/>
                </a:lnTo>
                <a:lnTo>
                  <a:pt x="4" y="26"/>
                </a:lnTo>
                <a:lnTo>
                  <a:pt x="4" y="28"/>
                </a:lnTo>
                <a:lnTo>
                  <a:pt x="6" y="28"/>
                </a:lnTo>
                <a:lnTo>
                  <a:pt x="6" y="30"/>
                </a:lnTo>
                <a:lnTo>
                  <a:pt x="6" y="32"/>
                </a:lnTo>
                <a:lnTo>
                  <a:pt x="4" y="30"/>
                </a:lnTo>
                <a:lnTo>
                  <a:pt x="4" y="38"/>
                </a:lnTo>
                <a:lnTo>
                  <a:pt x="2" y="38"/>
                </a:lnTo>
                <a:lnTo>
                  <a:pt x="2" y="40"/>
                </a:lnTo>
                <a:lnTo>
                  <a:pt x="4" y="40"/>
                </a:lnTo>
                <a:lnTo>
                  <a:pt x="12" y="40"/>
                </a:lnTo>
                <a:lnTo>
                  <a:pt x="14" y="38"/>
                </a:lnTo>
                <a:lnTo>
                  <a:pt x="14" y="36"/>
                </a:lnTo>
                <a:lnTo>
                  <a:pt x="12" y="36"/>
                </a:lnTo>
                <a:lnTo>
                  <a:pt x="10" y="34"/>
                </a:lnTo>
                <a:lnTo>
                  <a:pt x="14" y="28"/>
                </a:lnTo>
                <a:lnTo>
                  <a:pt x="18" y="28"/>
                </a:lnTo>
                <a:lnTo>
                  <a:pt x="20" y="28"/>
                </a:lnTo>
                <a:lnTo>
                  <a:pt x="22" y="30"/>
                </a:lnTo>
                <a:lnTo>
                  <a:pt x="20" y="32"/>
                </a:lnTo>
                <a:lnTo>
                  <a:pt x="24" y="32"/>
                </a:lnTo>
                <a:lnTo>
                  <a:pt x="26" y="32"/>
                </a:lnTo>
                <a:lnTo>
                  <a:pt x="24" y="30"/>
                </a:lnTo>
                <a:lnTo>
                  <a:pt x="32" y="28"/>
                </a:lnTo>
                <a:lnTo>
                  <a:pt x="32" y="34"/>
                </a:lnTo>
                <a:lnTo>
                  <a:pt x="32" y="36"/>
                </a:lnTo>
                <a:lnTo>
                  <a:pt x="34" y="36"/>
                </a:lnTo>
                <a:lnTo>
                  <a:pt x="36" y="34"/>
                </a:lnTo>
                <a:lnTo>
                  <a:pt x="36" y="28"/>
                </a:lnTo>
                <a:lnTo>
                  <a:pt x="52" y="32"/>
                </a:lnTo>
                <a:lnTo>
                  <a:pt x="38" y="26"/>
                </a:lnTo>
                <a:lnTo>
                  <a:pt x="38"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7" name="Freeform 158"/>
          <p:cNvSpPr>
            <a:spLocks/>
          </p:cNvSpPr>
          <p:nvPr/>
        </p:nvSpPr>
        <p:spPr bwMode="auto">
          <a:xfrm>
            <a:off x="3293272" y="2494683"/>
            <a:ext cx="5863" cy="6350"/>
          </a:xfrm>
          <a:custGeom>
            <a:avLst/>
            <a:gdLst>
              <a:gd name="T0" fmla="*/ 5040313 w 4"/>
              <a:gd name="T1" fmla="*/ 0 h 4"/>
              <a:gd name="T2" fmla="*/ 5040313 w 4"/>
              <a:gd name="T3" fmla="*/ 0 h 4"/>
              <a:gd name="T4" fmla="*/ 0 w 4"/>
              <a:gd name="T5" fmla="*/ 0 h 4"/>
              <a:gd name="T6" fmla="*/ 0 w 4"/>
              <a:gd name="T7" fmla="*/ 0 h 4"/>
              <a:gd name="T8" fmla="*/ 5040313 w 4"/>
              <a:gd name="T9" fmla="*/ 5040313 h 4"/>
              <a:gd name="T10" fmla="*/ 5040313 w 4"/>
              <a:gd name="T11" fmla="*/ 5040313 h 4"/>
              <a:gd name="T12" fmla="*/ 10080625 w 4"/>
              <a:gd name="T13" fmla="*/ 10080625 h 4"/>
              <a:gd name="T14" fmla="*/ 10080625 w 4"/>
              <a:gd name="T15" fmla="*/ 5040313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2" y="2"/>
                </a:lnTo>
                <a:lnTo>
                  <a:pt x="4" y="4"/>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8" name="Freeform 159"/>
          <p:cNvSpPr>
            <a:spLocks/>
          </p:cNvSpPr>
          <p:nvPr/>
        </p:nvSpPr>
        <p:spPr bwMode="auto">
          <a:xfrm>
            <a:off x="3570230" y="2516908"/>
            <a:ext cx="19051" cy="6350"/>
          </a:xfrm>
          <a:custGeom>
            <a:avLst/>
            <a:gdLst>
              <a:gd name="T0" fmla="*/ 17035844 w 10"/>
              <a:gd name="T1" fmla="*/ 10080625 h 4"/>
              <a:gd name="T2" fmla="*/ 17035844 w 10"/>
              <a:gd name="T3" fmla="*/ 10080625 h 4"/>
              <a:gd name="T4" fmla="*/ 42588577 w 10"/>
              <a:gd name="T5" fmla="*/ 10080625 h 4"/>
              <a:gd name="T6" fmla="*/ 42588577 w 10"/>
              <a:gd name="T7" fmla="*/ 10080625 h 4"/>
              <a:gd name="T8" fmla="*/ 8516890 w 10"/>
              <a:gd name="T9" fmla="*/ 0 h 4"/>
              <a:gd name="T10" fmla="*/ 8516890 w 10"/>
              <a:gd name="T11" fmla="*/ 0 h 4"/>
              <a:gd name="T12" fmla="*/ 0 w 10"/>
              <a:gd name="T13" fmla="*/ 0 h 4"/>
              <a:gd name="T14" fmla="*/ 8516890 w 10"/>
              <a:gd name="T15" fmla="*/ 5040313 h 4"/>
              <a:gd name="T16" fmla="*/ 17035844 w 10"/>
              <a:gd name="T17" fmla="*/ 10080625 h 4"/>
              <a:gd name="T18" fmla="*/ 17035844 w 10"/>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4">
                <a:moveTo>
                  <a:pt x="4" y="4"/>
                </a:moveTo>
                <a:lnTo>
                  <a:pt x="4" y="4"/>
                </a:lnTo>
                <a:lnTo>
                  <a:pt x="10" y="4"/>
                </a:lnTo>
                <a:lnTo>
                  <a:pt x="2" y="0"/>
                </a:lnTo>
                <a:lnTo>
                  <a:pt x="0" y="0"/>
                </a:lnTo>
                <a:lnTo>
                  <a:pt x="2" y="2"/>
                </a:lnTo>
                <a:lnTo>
                  <a:pt x="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79" name="Freeform 160"/>
          <p:cNvSpPr>
            <a:spLocks/>
          </p:cNvSpPr>
          <p:nvPr/>
        </p:nvSpPr>
        <p:spPr bwMode="auto">
          <a:xfrm>
            <a:off x="3422228" y="1988272"/>
            <a:ext cx="7327" cy="9525"/>
          </a:xfrm>
          <a:custGeom>
            <a:avLst/>
            <a:gdLst>
              <a:gd name="T0" fmla="*/ 7876481 w 4"/>
              <a:gd name="T1" fmla="*/ 0 h 6"/>
              <a:gd name="T2" fmla="*/ 7876481 w 4"/>
              <a:gd name="T3" fmla="*/ 0 h 6"/>
              <a:gd name="T4" fmla="*/ 0 w 4"/>
              <a:gd name="T5" fmla="*/ 0 h 6"/>
              <a:gd name="T6" fmla="*/ 0 w 4"/>
              <a:gd name="T7" fmla="*/ 5040313 h 6"/>
              <a:gd name="T8" fmla="*/ 0 w 4"/>
              <a:gd name="T9" fmla="*/ 15120938 h 6"/>
              <a:gd name="T10" fmla="*/ 0 w 4"/>
              <a:gd name="T11" fmla="*/ 15120938 h 6"/>
              <a:gd name="T12" fmla="*/ 15752961 w 4"/>
              <a:gd name="T13" fmla="*/ 10080625 h 6"/>
              <a:gd name="T14" fmla="*/ 15752961 w 4"/>
              <a:gd name="T15" fmla="*/ 5040313 h 6"/>
              <a:gd name="T16" fmla="*/ 15752961 w 4"/>
              <a:gd name="T17" fmla="*/ 0 h 6"/>
              <a:gd name="T18" fmla="*/ 7876481 w 4"/>
              <a:gd name="T19" fmla="*/ 0 h 6"/>
              <a:gd name="T20" fmla="*/ 7876481 w 4"/>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6">
                <a:moveTo>
                  <a:pt x="2" y="0"/>
                </a:moveTo>
                <a:lnTo>
                  <a:pt x="2" y="0"/>
                </a:lnTo>
                <a:lnTo>
                  <a:pt x="0" y="0"/>
                </a:lnTo>
                <a:lnTo>
                  <a:pt x="0" y="2"/>
                </a:lnTo>
                <a:lnTo>
                  <a:pt x="0" y="6"/>
                </a:lnTo>
                <a:lnTo>
                  <a:pt x="4"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0" name="Freeform 161"/>
          <p:cNvSpPr>
            <a:spLocks/>
          </p:cNvSpPr>
          <p:nvPr/>
        </p:nvSpPr>
        <p:spPr bwMode="auto">
          <a:xfrm>
            <a:off x="2825818" y="2240686"/>
            <a:ext cx="2931" cy="3175"/>
          </a:xfrm>
          <a:custGeom>
            <a:avLst/>
            <a:gdLst>
              <a:gd name="T0" fmla="*/ 0 w 3175"/>
              <a:gd name="T1" fmla="*/ 0 h 3175"/>
              <a:gd name="T2" fmla="*/ 0 w 3175"/>
              <a:gd name="T3" fmla="*/ 0 h 3175"/>
              <a:gd name="T4" fmla="*/ 0 w 3175"/>
              <a:gd name="T5" fmla="*/ 0 h 3175"/>
              <a:gd name="T6" fmla="*/ 0 w 3175"/>
              <a:gd name="T7" fmla="*/ 0 h 3175"/>
              <a:gd name="T8" fmla="*/ 0 w 3175"/>
              <a:gd name="T9" fmla="*/ 0 h 3175"/>
              <a:gd name="T10" fmla="*/ 0 w 3175"/>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5" h="3175">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1" name="Freeform 162"/>
          <p:cNvSpPr>
            <a:spLocks/>
          </p:cNvSpPr>
          <p:nvPr/>
        </p:nvSpPr>
        <p:spPr bwMode="auto">
          <a:xfrm>
            <a:off x="2926928" y="2351808"/>
            <a:ext cx="13189" cy="6350"/>
          </a:xfrm>
          <a:custGeom>
            <a:avLst/>
            <a:gdLst>
              <a:gd name="T0" fmla="*/ 12759184 w 8"/>
              <a:gd name="T1" fmla="*/ 0 h 4"/>
              <a:gd name="T2" fmla="*/ 12759184 w 8"/>
              <a:gd name="T3" fmla="*/ 0 h 4"/>
              <a:gd name="T4" fmla="*/ 0 w 8"/>
              <a:gd name="T5" fmla="*/ 10080625 h 4"/>
              <a:gd name="T6" fmla="*/ 6379592 w 8"/>
              <a:gd name="T7" fmla="*/ 10080625 h 4"/>
              <a:gd name="T8" fmla="*/ 12759184 w 8"/>
              <a:gd name="T9" fmla="*/ 10080625 h 4"/>
              <a:gd name="T10" fmla="*/ 12759184 w 8"/>
              <a:gd name="T11" fmla="*/ 10080625 h 4"/>
              <a:gd name="T12" fmla="*/ 25518368 w 8"/>
              <a:gd name="T13" fmla="*/ 5040313 h 4"/>
              <a:gd name="T14" fmla="*/ 25518368 w 8"/>
              <a:gd name="T15" fmla="*/ 0 h 4"/>
              <a:gd name="T16" fmla="*/ 12759184 w 8"/>
              <a:gd name="T17" fmla="*/ 0 h 4"/>
              <a:gd name="T18" fmla="*/ 12759184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4" y="0"/>
                </a:moveTo>
                <a:lnTo>
                  <a:pt x="4" y="0"/>
                </a:lnTo>
                <a:lnTo>
                  <a:pt x="0" y="4"/>
                </a:lnTo>
                <a:lnTo>
                  <a:pt x="2" y="4"/>
                </a:lnTo>
                <a:lnTo>
                  <a:pt x="4" y="4"/>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2" name="Freeform 163"/>
          <p:cNvSpPr>
            <a:spLocks/>
          </p:cNvSpPr>
          <p:nvPr/>
        </p:nvSpPr>
        <p:spPr bwMode="auto">
          <a:xfrm>
            <a:off x="2521019" y="2191470"/>
            <a:ext cx="1465" cy="1588"/>
          </a:xfrm>
          <a:custGeom>
            <a:avLst/>
            <a:gdLst>
              <a:gd name="T0" fmla="*/ 1259285 w 2"/>
              <a:gd name="T1" fmla="*/ 0 h 1588"/>
              <a:gd name="T2" fmla="*/ 1259285 w 2"/>
              <a:gd name="T3" fmla="*/ 0 h 1588"/>
              <a:gd name="T4" fmla="*/ 0 w 2"/>
              <a:gd name="T5" fmla="*/ 0 h 1588"/>
              <a:gd name="T6" fmla="*/ 0 w 2"/>
              <a:gd name="T7" fmla="*/ 0 h 1588"/>
              <a:gd name="T8" fmla="*/ 1259285 w 2"/>
              <a:gd name="T9" fmla="*/ 0 h 1588"/>
              <a:gd name="T10" fmla="*/ 1259285 w 2"/>
              <a:gd name="T11" fmla="*/ 0 h 1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588">
                <a:moveTo>
                  <a:pt x="2" y="0"/>
                </a:moveTo>
                <a:lnTo>
                  <a:pt x="2" y="0"/>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3" name="Freeform 164"/>
          <p:cNvSpPr>
            <a:spLocks/>
          </p:cNvSpPr>
          <p:nvPr/>
        </p:nvSpPr>
        <p:spPr bwMode="auto">
          <a:xfrm>
            <a:off x="2466794" y="2253386"/>
            <a:ext cx="1467"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3175">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4" name="Freeform 165"/>
          <p:cNvSpPr>
            <a:spLocks/>
          </p:cNvSpPr>
          <p:nvPr/>
        </p:nvSpPr>
        <p:spPr bwMode="auto">
          <a:xfrm>
            <a:off x="3359216" y="2431182"/>
            <a:ext cx="5863" cy="11112"/>
          </a:xfrm>
          <a:custGeom>
            <a:avLst/>
            <a:gdLst>
              <a:gd name="T0" fmla="*/ 0 w 4"/>
              <a:gd name="T1" fmla="*/ 15434568 h 8"/>
              <a:gd name="T2" fmla="*/ 0 w 4"/>
              <a:gd name="T3" fmla="*/ 15434568 h 8"/>
              <a:gd name="T4" fmla="*/ 5040313 w 4"/>
              <a:gd name="T5" fmla="*/ 15434568 h 8"/>
              <a:gd name="T6" fmla="*/ 10080625 w 4"/>
              <a:gd name="T7" fmla="*/ 7717284 h 8"/>
              <a:gd name="T8" fmla="*/ 5040313 w 4"/>
              <a:gd name="T9" fmla="*/ 0 h 8"/>
              <a:gd name="T10" fmla="*/ 5040313 w 4"/>
              <a:gd name="T11" fmla="*/ 0 h 8"/>
              <a:gd name="T12" fmla="*/ 0 w 4"/>
              <a:gd name="T13" fmla="*/ 0 h 8"/>
              <a:gd name="T14" fmla="*/ 0 w 4"/>
              <a:gd name="T15" fmla="*/ 7717284 h 8"/>
              <a:gd name="T16" fmla="*/ 0 w 4"/>
              <a:gd name="T17" fmla="*/ 15434568 h 8"/>
              <a:gd name="T18" fmla="*/ 0 w 4"/>
              <a:gd name="T19" fmla="*/ 1543456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8">
                <a:moveTo>
                  <a:pt x="0" y="8"/>
                </a:moveTo>
                <a:lnTo>
                  <a:pt x="0" y="8"/>
                </a:lnTo>
                <a:lnTo>
                  <a:pt x="2" y="8"/>
                </a:lnTo>
                <a:lnTo>
                  <a:pt x="4" y="4"/>
                </a:lnTo>
                <a:lnTo>
                  <a:pt x="2" y="0"/>
                </a:lnTo>
                <a:lnTo>
                  <a:pt x="0" y="0"/>
                </a:lnTo>
                <a:lnTo>
                  <a:pt x="0" y="4"/>
                </a:lnTo>
                <a:lnTo>
                  <a:pt x="0"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5" name="Freeform 166"/>
          <p:cNvSpPr>
            <a:spLocks/>
          </p:cNvSpPr>
          <p:nvPr/>
        </p:nvSpPr>
        <p:spPr bwMode="auto">
          <a:xfrm>
            <a:off x="3280084" y="2177182"/>
            <a:ext cx="5863" cy="6350"/>
          </a:xfrm>
          <a:custGeom>
            <a:avLst/>
            <a:gdLst>
              <a:gd name="T0" fmla="*/ 20161250 w 2"/>
              <a:gd name="T1" fmla="*/ 0 h 4"/>
              <a:gd name="T2" fmla="*/ 20161250 w 2"/>
              <a:gd name="T3" fmla="*/ 0 h 4"/>
              <a:gd name="T4" fmla="*/ 0 w 2"/>
              <a:gd name="T5" fmla="*/ 0 h 4"/>
              <a:gd name="T6" fmla="*/ 0 w 2"/>
              <a:gd name="T7" fmla="*/ 5040313 h 4"/>
              <a:gd name="T8" fmla="*/ 0 w 2"/>
              <a:gd name="T9" fmla="*/ 10080625 h 4"/>
              <a:gd name="T10" fmla="*/ 0 w 2"/>
              <a:gd name="T11" fmla="*/ 10080625 h 4"/>
              <a:gd name="T12" fmla="*/ 20161250 w 2"/>
              <a:gd name="T13" fmla="*/ 10080625 h 4"/>
              <a:gd name="T14" fmla="*/ 20161250 w 2"/>
              <a:gd name="T15" fmla="*/ 5040313 h 4"/>
              <a:gd name="T16" fmla="*/ 20161250 w 2"/>
              <a:gd name="T17" fmla="*/ 0 h 4"/>
              <a:gd name="T18" fmla="*/ 2016125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2" y="0"/>
                </a:moveTo>
                <a:lnTo>
                  <a:pt x="2" y="0"/>
                </a:lnTo>
                <a:lnTo>
                  <a:pt x="0" y="0"/>
                </a:lnTo>
                <a:lnTo>
                  <a:pt x="0" y="2"/>
                </a:lnTo>
                <a:lnTo>
                  <a:pt x="0" y="4"/>
                </a:lnTo>
                <a:lnTo>
                  <a:pt x="2" y="4"/>
                </a:lnTo>
                <a:lnTo>
                  <a:pt x="2"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6" name="Freeform 167"/>
          <p:cNvSpPr>
            <a:spLocks/>
          </p:cNvSpPr>
          <p:nvPr/>
        </p:nvSpPr>
        <p:spPr bwMode="auto">
          <a:xfrm>
            <a:off x="3218540" y="2108920"/>
            <a:ext cx="74735" cy="44450"/>
          </a:xfrm>
          <a:custGeom>
            <a:avLst/>
            <a:gdLst>
              <a:gd name="T0" fmla="*/ 156067749 w 42"/>
              <a:gd name="T1" fmla="*/ 58455169 h 26"/>
              <a:gd name="T2" fmla="*/ 156067749 w 42"/>
              <a:gd name="T3" fmla="*/ 58455169 h 26"/>
              <a:gd name="T4" fmla="*/ 74317333 w 42"/>
              <a:gd name="T5" fmla="*/ 58455169 h 26"/>
              <a:gd name="T6" fmla="*/ 59455023 w 42"/>
              <a:gd name="T7" fmla="*/ 52609994 h 26"/>
              <a:gd name="T8" fmla="*/ 96612726 w 42"/>
              <a:gd name="T9" fmla="*/ 46764819 h 26"/>
              <a:gd name="T10" fmla="*/ 96612726 w 42"/>
              <a:gd name="T11" fmla="*/ 46764819 h 26"/>
              <a:gd name="T12" fmla="*/ 89181571 w 42"/>
              <a:gd name="T13" fmla="*/ 35072760 h 26"/>
              <a:gd name="T14" fmla="*/ 89181571 w 42"/>
              <a:gd name="T15" fmla="*/ 35072760 h 26"/>
              <a:gd name="T16" fmla="*/ 59455023 w 42"/>
              <a:gd name="T17" fmla="*/ 29227585 h 26"/>
              <a:gd name="T18" fmla="*/ 52021940 w 42"/>
              <a:gd name="T19" fmla="*/ 17537235 h 26"/>
              <a:gd name="T20" fmla="*/ 37159630 w 42"/>
              <a:gd name="T21" fmla="*/ 0 h 26"/>
              <a:gd name="T22" fmla="*/ 37159630 w 42"/>
              <a:gd name="T23" fmla="*/ 0 h 26"/>
              <a:gd name="T24" fmla="*/ 37159630 w 42"/>
              <a:gd name="T25" fmla="*/ 0 h 26"/>
              <a:gd name="T26" fmla="*/ 37159630 w 42"/>
              <a:gd name="T27" fmla="*/ 5845175 h 26"/>
              <a:gd name="T28" fmla="*/ 29726548 w 42"/>
              <a:gd name="T29" fmla="*/ 11690350 h 26"/>
              <a:gd name="T30" fmla="*/ 29726548 w 42"/>
              <a:gd name="T31" fmla="*/ 11690350 h 26"/>
              <a:gd name="T32" fmla="*/ 44590785 w 42"/>
              <a:gd name="T33" fmla="*/ 23382410 h 26"/>
              <a:gd name="T34" fmla="*/ 44590785 w 42"/>
              <a:gd name="T35" fmla="*/ 23382410 h 26"/>
              <a:gd name="T36" fmla="*/ 44590785 w 42"/>
              <a:gd name="T37" fmla="*/ 40919644 h 26"/>
              <a:gd name="T38" fmla="*/ 44590785 w 42"/>
              <a:gd name="T39" fmla="*/ 40919644 h 26"/>
              <a:gd name="T40" fmla="*/ 0 w 42"/>
              <a:gd name="T41" fmla="*/ 52609994 h 26"/>
              <a:gd name="T42" fmla="*/ 0 w 42"/>
              <a:gd name="T43" fmla="*/ 64302054 h 26"/>
              <a:gd name="T44" fmla="*/ 0 w 42"/>
              <a:gd name="T45" fmla="*/ 64302054 h 26"/>
              <a:gd name="T46" fmla="*/ 156067749 w 42"/>
              <a:gd name="T47" fmla="*/ 75992404 h 26"/>
              <a:gd name="T48" fmla="*/ 156067749 w 42"/>
              <a:gd name="T49" fmla="*/ 75992404 h 26"/>
              <a:gd name="T50" fmla="*/ 156067749 w 42"/>
              <a:gd name="T51" fmla="*/ 58455169 h 26"/>
              <a:gd name="T52" fmla="*/ 156067749 w 42"/>
              <a:gd name="T53" fmla="*/ 58455169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26">
                <a:moveTo>
                  <a:pt x="42" y="20"/>
                </a:moveTo>
                <a:lnTo>
                  <a:pt x="42" y="20"/>
                </a:lnTo>
                <a:lnTo>
                  <a:pt x="20" y="20"/>
                </a:lnTo>
                <a:lnTo>
                  <a:pt x="16" y="18"/>
                </a:lnTo>
                <a:lnTo>
                  <a:pt x="26" y="16"/>
                </a:lnTo>
                <a:lnTo>
                  <a:pt x="24" y="12"/>
                </a:lnTo>
                <a:lnTo>
                  <a:pt x="16" y="10"/>
                </a:lnTo>
                <a:lnTo>
                  <a:pt x="14" y="6"/>
                </a:lnTo>
                <a:lnTo>
                  <a:pt x="10" y="0"/>
                </a:lnTo>
                <a:lnTo>
                  <a:pt x="10" y="2"/>
                </a:lnTo>
                <a:lnTo>
                  <a:pt x="8" y="4"/>
                </a:lnTo>
                <a:lnTo>
                  <a:pt x="12" y="8"/>
                </a:lnTo>
                <a:lnTo>
                  <a:pt x="12" y="14"/>
                </a:lnTo>
                <a:lnTo>
                  <a:pt x="0" y="18"/>
                </a:lnTo>
                <a:lnTo>
                  <a:pt x="0" y="22"/>
                </a:lnTo>
                <a:lnTo>
                  <a:pt x="42" y="26"/>
                </a:lnTo>
                <a:lnTo>
                  <a:pt x="42"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7" name="Freeform 168"/>
          <p:cNvSpPr>
            <a:spLocks/>
          </p:cNvSpPr>
          <p:nvPr/>
        </p:nvSpPr>
        <p:spPr bwMode="auto">
          <a:xfrm>
            <a:off x="3211213" y="2143845"/>
            <a:ext cx="4397" cy="6350"/>
          </a:xfrm>
          <a:custGeom>
            <a:avLst/>
            <a:gdLst>
              <a:gd name="T0" fmla="*/ 0 w 2"/>
              <a:gd name="T1" fmla="*/ 10080625 h 4"/>
              <a:gd name="T2" fmla="*/ 0 w 2"/>
              <a:gd name="T3" fmla="*/ 10080625 h 4"/>
              <a:gd name="T4" fmla="*/ 11343085 w 2"/>
              <a:gd name="T5" fmla="*/ 5040313 h 4"/>
              <a:gd name="T6" fmla="*/ 11343085 w 2"/>
              <a:gd name="T7" fmla="*/ 0 h 4"/>
              <a:gd name="T8" fmla="*/ 11343085 w 2"/>
              <a:gd name="T9" fmla="*/ 0 h 4"/>
              <a:gd name="T10" fmla="*/ 11343085 w 2"/>
              <a:gd name="T11" fmla="*/ 0 h 4"/>
              <a:gd name="T12" fmla="*/ 0 w 2"/>
              <a:gd name="T13" fmla="*/ 0 h 4"/>
              <a:gd name="T14" fmla="*/ 0 w 2"/>
              <a:gd name="T15" fmla="*/ 0 h 4"/>
              <a:gd name="T16" fmla="*/ 0 w 2"/>
              <a:gd name="T17" fmla="*/ 10080625 h 4"/>
              <a:gd name="T18" fmla="*/ 0 w 2"/>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4"/>
                </a:moveTo>
                <a:lnTo>
                  <a:pt x="0" y="4"/>
                </a:lnTo>
                <a:lnTo>
                  <a:pt x="2" y="2"/>
                </a:lnTo>
                <a:lnTo>
                  <a:pt x="2" y="0"/>
                </a:lnTo>
                <a:lnTo>
                  <a:pt x="0" y="0"/>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8" name="Freeform 169"/>
          <p:cNvSpPr>
            <a:spLocks/>
          </p:cNvSpPr>
          <p:nvPr/>
        </p:nvSpPr>
        <p:spPr bwMode="auto">
          <a:xfrm>
            <a:off x="3306462" y="2199411"/>
            <a:ext cx="21980" cy="7937"/>
          </a:xfrm>
          <a:custGeom>
            <a:avLst/>
            <a:gdLst>
              <a:gd name="T0" fmla="*/ 7875819 w 12"/>
              <a:gd name="T1" fmla="*/ 0 h 4"/>
              <a:gd name="T2" fmla="*/ 7875819 w 12"/>
              <a:gd name="T3" fmla="*/ 0 h 4"/>
              <a:gd name="T4" fmla="*/ 0 w 12"/>
              <a:gd name="T5" fmla="*/ 0 h 4"/>
              <a:gd name="T6" fmla="*/ 7875819 w 12"/>
              <a:gd name="T7" fmla="*/ 7875488 h 4"/>
              <a:gd name="T8" fmla="*/ 23625473 w 12"/>
              <a:gd name="T9" fmla="*/ 15748992 h 4"/>
              <a:gd name="T10" fmla="*/ 23625473 w 12"/>
              <a:gd name="T11" fmla="*/ 15748992 h 4"/>
              <a:gd name="T12" fmla="*/ 47250945 w 12"/>
              <a:gd name="T13" fmla="*/ 15748992 h 4"/>
              <a:gd name="T14" fmla="*/ 39375126 w 12"/>
              <a:gd name="T15" fmla="*/ 15748992 h 4"/>
              <a:gd name="T16" fmla="*/ 7875819 w 12"/>
              <a:gd name="T17" fmla="*/ 0 h 4"/>
              <a:gd name="T18" fmla="*/ 7875819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2" y="0"/>
                </a:moveTo>
                <a:lnTo>
                  <a:pt x="2" y="0"/>
                </a:lnTo>
                <a:lnTo>
                  <a:pt x="0" y="0"/>
                </a:lnTo>
                <a:lnTo>
                  <a:pt x="2" y="2"/>
                </a:lnTo>
                <a:lnTo>
                  <a:pt x="6" y="4"/>
                </a:lnTo>
                <a:lnTo>
                  <a:pt x="12" y="4"/>
                </a:lnTo>
                <a:lnTo>
                  <a:pt x="10"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89" name="Freeform 170"/>
          <p:cNvSpPr>
            <a:spLocks/>
          </p:cNvSpPr>
          <p:nvPr/>
        </p:nvSpPr>
        <p:spPr bwMode="auto">
          <a:xfrm>
            <a:off x="3266897" y="2231161"/>
            <a:ext cx="10259" cy="14287"/>
          </a:xfrm>
          <a:custGeom>
            <a:avLst/>
            <a:gdLst>
              <a:gd name="T0" fmla="*/ 6860425 w 6"/>
              <a:gd name="T1" fmla="*/ 0 h 8"/>
              <a:gd name="T2" fmla="*/ 6860425 w 6"/>
              <a:gd name="T3" fmla="*/ 0 h 8"/>
              <a:gd name="T4" fmla="*/ 0 w 6"/>
              <a:gd name="T5" fmla="*/ 0 h 8"/>
              <a:gd name="T6" fmla="*/ 6860425 w 6"/>
              <a:gd name="T7" fmla="*/ 6379146 h 8"/>
              <a:gd name="T8" fmla="*/ 13722703 w 6"/>
              <a:gd name="T9" fmla="*/ 25514796 h 8"/>
              <a:gd name="T10" fmla="*/ 13722703 w 6"/>
              <a:gd name="T11" fmla="*/ 25514796 h 8"/>
              <a:gd name="T12" fmla="*/ 20583128 w 6"/>
              <a:gd name="T13" fmla="*/ 25514796 h 8"/>
              <a:gd name="T14" fmla="*/ 20583128 w 6"/>
              <a:gd name="T15" fmla="*/ 19135651 h 8"/>
              <a:gd name="T16" fmla="*/ 6860425 w 6"/>
              <a:gd name="T17" fmla="*/ 0 h 8"/>
              <a:gd name="T18" fmla="*/ 6860425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2" y="0"/>
                </a:moveTo>
                <a:lnTo>
                  <a:pt x="2" y="0"/>
                </a:lnTo>
                <a:lnTo>
                  <a:pt x="0" y="0"/>
                </a:lnTo>
                <a:lnTo>
                  <a:pt x="2" y="2"/>
                </a:lnTo>
                <a:lnTo>
                  <a:pt x="4" y="8"/>
                </a:lnTo>
                <a:lnTo>
                  <a:pt x="6" y="8"/>
                </a:lnTo>
                <a:lnTo>
                  <a:pt x="6" y="6"/>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0" name="Freeform 171"/>
          <p:cNvSpPr>
            <a:spLocks/>
          </p:cNvSpPr>
          <p:nvPr/>
        </p:nvSpPr>
        <p:spPr bwMode="auto">
          <a:xfrm>
            <a:off x="3549717" y="2480398"/>
            <a:ext cx="7327" cy="15875"/>
          </a:xfrm>
          <a:custGeom>
            <a:avLst/>
            <a:gdLst>
              <a:gd name="T0" fmla="*/ 0 w 4"/>
              <a:gd name="T1" fmla="*/ 25201563 h 10"/>
              <a:gd name="T2" fmla="*/ 15748992 w 4"/>
              <a:gd name="T3" fmla="*/ 25201563 h 10"/>
              <a:gd name="T4" fmla="*/ 15748992 w 4"/>
              <a:gd name="T5" fmla="*/ 25201563 h 10"/>
              <a:gd name="T6" fmla="*/ 7875488 w 4"/>
              <a:gd name="T7" fmla="*/ 0 h 10"/>
              <a:gd name="T8" fmla="*/ 7875488 w 4"/>
              <a:gd name="T9" fmla="*/ 0 h 10"/>
              <a:gd name="T10" fmla="*/ 0 w 4"/>
              <a:gd name="T11" fmla="*/ 5040313 h 10"/>
              <a:gd name="T12" fmla="*/ 0 w 4"/>
              <a:gd name="T13" fmla="*/ 10080625 h 10"/>
              <a:gd name="T14" fmla="*/ 0 w 4"/>
              <a:gd name="T15" fmla="*/ 25201563 h 10"/>
              <a:gd name="T16" fmla="*/ 0 w 4"/>
              <a:gd name="T17" fmla="*/ 2520156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0">
                <a:moveTo>
                  <a:pt x="0" y="10"/>
                </a:moveTo>
                <a:lnTo>
                  <a:pt x="4" y="10"/>
                </a:lnTo>
                <a:lnTo>
                  <a:pt x="2" y="0"/>
                </a:lnTo>
                <a:lnTo>
                  <a:pt x="0" y="2"/>
                </a:lnTo>
                <a:lnTo>
                  <a:pt x="0" y="4"/>
                </a:lnTo>
                <a:lnTo>
                  <a:pt x="0"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1" name="Freeform 172"/>
          <p:cNvSpPr>
            <a:spLocks/>
          </p:cNvSpPr>
          <p:nvPr/>
        </p:nvSpPr>
        <p:spPr bwMode="auto">
          <a:xfrm>
            <a:off x="3539458" y="2624860"/>
            <a:ext cx="54220" cy="47625"/>
          </a:xfrm>
          <a:custGeom>
            <a:avLst/>
            <a:gdLst>
              <a:gd name="T0" fmla="*/ 69003444 w 30"/>
              <a:gd name="T1" fmla="*/ 23144049 h 28"/>
              <a:gd name="T2" fmla="*/ 69003444 w 30"/>
              <a:gd name="T3" fmla="*/ 23144049 h 28"/>
              <a:gd name="T4" fmla="*/ 53668911 w 30"/>
              <a:gd name="T5" fmla="*/ 23144049 h 28"/>
              <a:gd name="T6" fmla="*/ 38334377 w 30"/>
              <a:gd name="T7" fmla="*/ 23144049 h 28"/>
              <a:gd name="T8" fmla="*/ 38334377 w 30"/>
              <a:gd name="T9" fmla="*/ 23144049 h 28"/>
              <a:gd name="T10" fmla="*/ 15334534 w 30"/>
              <a:gd name="T11" fmla="*/ 0 h 28"/>
              <a:gd name="T12" fmla="*/ 0 w 30"/>
              <a:gd name="T13" fmla="*/ 23144049 h 28"/>
              <a:gd name="T14" fmla="*/ 0 w 30"/>
              <a:gd name="T15" fmla="*/ 23144049 h 28"/>
              <a:gd name="T16" fmla="*/ 0 w 30"/>
              <a:gd name="T17" fmla="*/ 40503362 h 28"/>
              <a:gd name="T18" fmla="*/ 7667267 w 30"/>
              <a:gd name="T19" fmla="*/ 52074536 h 28"/>
              <a:gd name="T20" fmla="*/ 30667110 w 30"/>
              <a:gd name="T21" fmla="*/ 81005022 h 28"/>
              <a:gd name="T22" fmla="*/ 30667110 w 30"/>
              <a:gd name="T23" fmla="*/ 81005022 h 28"/>
              <a:gd name="T24" fmla="*/ 53668911 w 30"/>
              <a:gd name="T25" fmla="*/ 63647411 h 28"/>
              <a:gd name="T26" fmla="*/ 53668911 w 30"/>
              <a:gd name="T27" fmla="*/ 63647411 h 28"/>
              <a:gd name="T28" fmla="*/ 76670711 w 30"/>
              <a:gd name="T29" fmla="*/ 63647411 h 28"/>
              <a:gd name="T30" fmla="*/ 84337978 w 30"/>
              <a:gd name="T31" fmla="*/ 57860973 h 28"/>
              <a:gd name="T32" fmla="*/ 84337978 w 30"/>
              <a:gd name="T33" fmla="*/ 57860973 h 28"/>
              <a:gd name="T34" fmla="*/ 99670554 w 30"/>
              <a:gd name="T35" fmla="*/ 57860973 h 28"/>
              <a:gd name="T36" fmla="*/ 115005088 w 30"/>
              <a:gd name="T37" fmla="*/ 57860973 h 28"/>
              <a:gd name="T38" fmla="*/ 115005088 w 30"/>
              <a:gd name="T39" fmla="*/ 57860973 h 28"/>
              <a:gd name="T40" fmla="*/ 115005088 w 30"/>
              <a:gd name="T41" fmla="*/ 46288098 h 28"/>
              <a:gd name="T42" fmla="*/ 115005088 w 30"/>
              <a:gd name="T43" fmla="*/ 46288098 h 28"/>
              <a:gd name="T44" fmla="*/ 92003287 w 30"/>
              <a:gd name="T45" fmla="*/ 28930487 h 28"/>
              <a:gd name="T46" fmla="*/ 69003444 w 30"/>
              <a:gd name="T47" fmla="*/ 23144049 h 28"/>
              <a:gd name="T48" fmla="*/ 69003444 w 30"/>
              <a:gd name="T49" fmla="*/ 23144049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8">
                <a:moveTo>
                  <a:pt x="18" y="8"/>
                </a:moveTo>
                <a:lnTo>
                  <a:pt x="18" y="8"/>
                </a:lnTo>
                <a:lnTo>
                  <a:pt x="14" y="8"/>
                </a:lnTo>
                <a:lnTo>
                  <a:pt x="10" y="8"/>
                </a:lnTo>
                <a:lnTo>
                  <a:pt x="4" y="0"/>
                </a:lnTo>
                <a:lnTo>
                  <a:pt x="0" y="8"/>
                </a:lnTo>
                <a:lnTo>
                  <a:pt x="0" y="14"/>
                </a:lnTo>
                <a:lnTo>
                  <a:pt x="2" y="18"/>
                </a:lnTo>
                <a:lnTo>
                  <a:pt x="8" y="28"/>
                </a:lnTo>
                <a:lnTo>
                  <a:pt x="14" y="22"/>
                </a:lnTo>
                <a:lnTo>
                  <a:pt x="20" y="22"/>
                </a:lnTo>
                <a:lnTo>
                  <a:pt x="22" y="20"/>
                </a:lnTo>
                <a:lnTo>
                  <a:pt x="26" y="20"/>
                </a:lnTo>
                <a:lnTo>
                  <a:pt x="30" y="20"/>
                </a:lnTo>
                <a:lnTo>
                  <a:pt x="30" y="16"/>
                </a:lnTo>
                <a:lnTo>
                  <a:pt x="24" y="10"/>
                </a:lnTo>
                <a:lnTo>
                  <a:pt x="18"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2" name="Freeform 173"/>
          <p:cNvSpPr>
            <a:spLocks/>
          </p:cNvSpPr>
          <p:nvPr/>
        </p:nvSpPr>
        <p:spPr bwMode="auto">
          <a:xfrm>
            <a:off x="3529201" y="2704236"/>
            <a:ext cx="27843" cy="33337"/>
          </a:xfrm>
          <a:custGeom>
            <a:avLst/>
            <a:gdLst>
              <a:gd name="T0" fmla="*/ 7106921 w 16"/>
              <a:gd name="T1" fmla="*/ 0 h 20"/>
              <a:gd name="T2" fmla="*/ 7106921 w 16"/>
              <a:gd name="T3" fmla="*/ 0 h 20"/>
              <a:gd name="T4" fmla="*/ 0 w 16"/>
              <a:gd name="T5" fmla="*/ 0 h 20"/>
              <a:gd name="T6" fmla="*/ 0 w 16"/>
              <a:gd name="T7" fmla="*/ 5557278 h 20"/>
              <a:gd name="T8" fmla="*/ 7106921 w 16"/>
              <a:gd name="T9" fmla="*/ 16670167 h 20"/>
              <a:gd name="T10" fmla="*/ 14215728 w 16"/>
              <a:gd name="T11" fmla="*/ 33340334 h 20"/>
              <a:gd name="T12" fmla="*/ 7106921 w 16"/>
              <a:gd name="T13" fmla="*/ 38897612 h 20"/>
              <a:gd name="T14" fmla="*/ 0 w 16"/>
              <a:gd name="T15" fmla="*/ 50010501 h 20"/>
              <a:gd name="T16" fmla="*/ 0 w 16"/>
              <a:gd name="T17" fmla="*/ 50010501 h 20"/>
              <a:gd name="T18" fmla="*/ 49752219 w 16"/>
              <a:gd name="T19" fmla="*/ 55567778 h 20"/>
              <a:gd name="T20" fmla="*/ 49752219 w 16"/>
              <a:gd name="T21" fmla="*/ 55567778 h 20"/>
              <a:gd name="T22" fmla="*/ 56859140 w 16"/>
              <a:gd name="T23" fmla="*/ 55567778 h 20"/>
              <a:gd name="T24" fmla="*/ 56859140 w 16"/>
              <a:gd name="T25" fmla="*/ 50010501 h 20"/>
              <a:gd name="T26" fmla="*/ 56859140 w 16"/>
              <a:gd name="T27" fmla="*/ 27784723 h 20"/>
              <a:gd name="T28" fmla="*/ 49752219 w 16"/>
              <a:gd name="T29" fmla="*/ 16670167 h 20"/>
              <a:gd name="T30" fmla="*/ 42645298 w 16"/>
              <a:gd name="T31" fmla="*/ 11112889 h 20"/>
              <a:gd name="T32" fmla="*/ 28429570 w 16"/>
              <a:gd name="T33" fmla="*/ 0 h 20"/>
              <a:gd name="T34" fmla="*/ 7106921 w 16"/>
              <a:gd name="T35" fmla="*/ 0 h 20"/>
              <a:gd name="T36" fmla="*/ 7106921 w 16"/>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20">
                <a:moveTo>
                  <a:pt x="2" y="0"/>
                </a:moveTo>
                <a:lnTo>
                  <a:pt x="2" y="0"/>
                </a:lnTo>
                <a:lnTo>
                  <a:pt x="0" y="0"/>
                </a:lnTo>
                <a:lnTo>
                  <a:pt x="0" y="2"/>
                </a:lnTo>
                <a:lnTo>
                  <a:pt x="2" y="6"/>
                </a:lnTo>
                <a:lnTo>
                  <a:pt x="4" y="12"/>
                </a:lnTo>
                <a:lnTo>
                  <a:pt x="2" y="14"/>
                </a:lnTo>
                <a:lnTo>
                  <a:pt x="0" y="18"/>
                </a:lnTo>
                <a:lnTo>
                  <a:pt x="14" y="20"/>
                </a:lnTo>
                <a:lnTo>
                  <a:pt x="16" y="20"/>
                </a:lnTo>
                <a:lnTo>
                  <a:pt x="16" y="18"/>
                </a:lnTo>
                <a:lnTo>
                  <a:pt x="16" y="10"/>
                </a:lnTo>
                <a:lnTo>
                  <a:pt x="14" y="6"/>
                </a:lnTo>
                <a:lnTo>
                  <a:pt x="12" y="4"/>
                </a:lnTo>
                <a:lnTo>
                  <a:pt x="8"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3" name="Freeform 174"/>
          <p:cNvSpPr>
            <a:spLocks/>
          </p:cNvSpPr>
          <p:nvPr/>
        </p:nvSpPr>
        <p:spPr bwMode="auto">
          <a:xfrm>
            <a:off x="3010455" y="2199411"/>
            <a:ext cx="2931" cy="1587"/>
          </a:xfrm>
          <a:custGeom>
            <a:avLst/>
            <a:gdLst>
              <a:gd name="T0" fmla="*/ 0 w 3175"/>
              <a:gd name="T1" fmla="*/ 0 h 1587"/>
              <a:gd name="T2" fmla="*/ 0 w 3175"/>
              <a:gd name="T3" fmla="*/ 0 h 1587"/>
              <a:gd name="T4" fmla="*/ 0 w 3175"/>
              <a:gd name="T5" fmla="*/ 0 h 1587"/>
              <a:gd name="T6" fmla="*/ 0 w 3175"/>
              <a:gd name="T7" fmla="*/ 0 h 1587"/>
              <a:gd name="T8" fmla="*/ 0 w 3175"/>
              <a:gd name="T9" fmla="*/ 0 h 1587"/>
              <a:gd name="T10" fmla="*/ 0 w 3175"/>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5" h="1587">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4" name="Freeform 175"/>
          <p:cNvSpPr>
            <a:spLocks/>
          </p:cNvSpPr>
          <p:nvPr/>
        </p:nvSpPr>
        <p:spPr bwMode="auto">
          <a:xfrm>
            <a:off x="2860985" y="2731223"/>
            <a:ext cx="29308" cy="22225"/>
          </a:xfrm>
          <a:custGeom>
            <a:avLst/>
            <a:gdLst>
              <a:gd name="T0" fmla="*/ 39377938 w 16"/>
              <a:gd name="T1" fmla="*/ 0 h 14"/>
              <a:gd name="T2" fmla="*/ 31501953 w 16"/>
              <a:gd name="T3" fmla="*/ 0 h 14"/>
              <a:gd name="T4" fmla="*/ 31501953 w 16"/>
              <a:gd name="T5" fmla="*/ 0 h 14"/>
              <a:gd name="T6" fmla="*/ 15751969 w 16"/>
              <a:gd name="T7" fmla="*/ 5040313 h 14"/>
              <a:gd name="T8" fmla="*/ 0 w 16"/>
              <a:gd name="T9" fmla="*/ 15120938 h 14"/>
              <a:gd name="T10" fmla="*/ 0 w 16"/>
              <a:gd name="T11" fmla="*/ 15120938 h 14"/>
              <a:gd name="T12" fmla="*/ 0 w 16"/>
              <a:gd name="T13" fmla="*/ 20161250 h 14"/>
              <a:gd name="T14" fmla="*/ 7875984 w 16"/>
              <a:gd name="T15" fmla="*/ 30241875 h 14"/>
              <a:gd name="T16" fmla="*/ 7875984 w 16"/>
              <a:gd name="T17" fmla="*/ 30241875 h 14"/>
              <a:gd name="T18" fmla="*/ 31501953 w 16"/>
              <a:gd name="T19" fmla="*/ 35282188 h 14"/>
              <a:gd name="T20" fmla="*/ 31501953 w 16"/>
              <a:gd name="T21" fmla="*/ 35282188 h 14"/>
              <a:gd name="T22" fmla="*/ 63003906 w 16"/>
              <a:gd name="T23" fmla="*/ 15120938 h 14"/>
              <a:gd name="T24" fmla="*/ 63003906 w 16"/>
              <a:gd name="T25" fmla="*/ 15120938 h 14"/>
              <a:gd name="T26" fmla="*/ 47253922 w 16"/>
              <a:gd name="T27" fmla="*/ 5040313 h 14"/>
              <a:gd name="T28" fmla="*/ 47253922 w 16"/>
              <a:gd name="T29" fmla="*/ 0 h 14"/>
              <a:gd name="T30" fmla="*/ 39377938 w 16"/>
              <a:gd name="T31" fmla="*/ 0 h 14"/>
              <a:gd name="T32" fmla="*/ 39377938 w 16"/>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4">
                <a:moveTo>
                  <a:pt x="10" y="0"/>
                </a:moveTo>
                <a:lnTo>
                  <a:pt x="8" y="0"/>
                </a:lnTo>
                <a:lnTo>
                  <a:pt x="4" y="2"/>
                </a:lnTo>
                <a:lnTo>
                  <a:pt x="0" y="6"/>
                </a:lnTo>
                <a:lnTo>
                  <a:pt x="0" y="8"/>
                </a:lnTo>
                <a:lnTo>
                  <a:pt x="2" y="12"/>
                </a:lnTo>
                <a:lnTo>
                  <a:pt x="8" y="14"/>
                </a:lnTo>
                <a:lnTo>
                  <a:pt x="16" y="6"/>
                </a:lnTo>
                <a:lnTo>
                  <a:pt x="12" y="2"/>
                </a:lnTo>
                <a:lnTo>
                  <a:pt x="12"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5" name="Freeform 176"/>
          <p:cNvSpPr>
            <a:spLocks/>
          </p:cNvSpPr>
          <p:nvPr/>
        </p:nvSpPr>
        <p:spPr bwMode="auto">
          <a:xfrm>
            <a:off x="2909342" y="3070945"/>
            <a:ext cx="76200" cy="128588"/>
          </a:xfrm>
          <a:custGeom>
            <a:avLst/>
            <a:gdLst>
              <a:gd name="T0" fmla="*/ 140794653 w 44"/>
              <a:gd name="T1" fmla="*/ 160310321 h 76"/>
              <a:gd name="T2" fmla="*/ 105596459 w 44"/>
              <a:gd name="T3" fmla="*/ 125958714 h 76"/>
              <a:gd name="T4" fmla="*/ 105596459 w 44"/>
              <a:gd name="T5" fmla="*/ 114507614 h 76"/>
              <a:gd name="T6" fmla="*/ 105596459 w 44"/>
              <a:gd name="T7" fmla="*/ 103056514 h 76"/>
              <a:gd name="T8" fmla="*/ 70398265 w 44"/>
              <a:gd name="T9" fmla="*/ 57253807 h 76"/>
              <a:gd name="T10" fmla="*/ 63357125 w 44"/>
              <a:gd name="T11" fmla="*/ 45802707 h 76"/>
              <a:gd name="T12" fmla="*/ 70398265 w 44"/>
              <a:gd name="T13" fmla="*/ 11451100 h 76"/>
              <a:gd name="T14" fmla="*/ 63357125 w 44"/>
              <a:gd name="T15" fmla="*/ 11451100 h 76"/>
              <a:gd name="T16" fmla="*/ 56317861 w 44"/>
              <a:gd name="T17" fmla="*/ 0 h 76"/>
              <a:gd name="T18" fmla="*/ 49278598 w 44"/>
              <a:gd name="T19" fmla="*/ 5725550 h 76"/>
              <a:gd name="T20" fmla="*/ 49278598 w 44"/>
              <a:gd name="T21" fmla="*/ 22902200 h 76"/>
              <a:gd name="T22" fmla="*/ 42239334 w 44"/>
              <a:gd name="T23" fmla="*/ 22902200 h 76"/>
              <a:gd name="T24" fmla="*/ 28158931 w 44"/>
              <a:gd name="T25" fmla="*/ 17176650 h 76"/>
              <a:gd name="T26" fmla="*/ 0 w 44"/>
              <a:gd name="T27" fmla="*/ 51528257 h 76"/>
              <a:gd name="T28" fmla="*/ 0 w 44"/>
              <a:gd name="T29" fmla="*/ 57253807 h 76"/>
              <a:gd name="T30" fmla="*/ 7039264 w 44"/>
              <a:gd name="T31" fmla="*/ 62979357 h 76"/>
              <a:gd name="T32" fmla="*/ 7039264 w 44"/>
              <a:gd name="T33" fmla="*/ 68704907 h 76"/>
              <a:gd name="T34" fmla="*/ 28158931 w 44"/>
              <a:gd name="T35" fmla="*/ 68704907 h 76"/>
              <a:gd name="T36" fmla="*/ 21119667 w 44"/>
              <a:gd name="T37" fmla="*/ 91605414 h 76"/>
              <a:gd name="T38" fmla="*/ 56317861 w 44"/>
              <a:gd name="T39" fmla="*/ 103056514 h 76"/>
              <a:gd name="T40" fmla="*/ 63357125 w 44"/>
              <a:gd name="T41" fmla="*/ 125958714 h 76"/>
              <a:gd name="T42" fmla="*/ 70398265 w 44"/>
              <a:gd name="T43" fmla="*/ 120233164 h 76"/>
              <a:gd name="T44" fmla="*/ 77437528 w 44"/>
              <a:gd name="T45" fmla="*/ 114507614 h 76"/>
              <a:gd name="T46" fmla="*/ 84476792 w 44"/>
              <a:gd name="T47" fmla="*/ 120233164 h 76"/>
              <a:gd name="T48" fmla="*/ 77437528 w 44"/>
              <a:gd name="T49" fmla="*/ 143133672 h 76"/>
              <a:gd name="T50" fmla="*/ 105596459 w 44"/>
              <a:gd name="T51" fmla="*/ 143133672 h 76"/>
              <a:gd name="T52" fmla="*/ 105596459 w 44"/>
              <a:gd name="T53" fmla="*/ 148859221 h 76"/>
              <a:gd name="T54" fmla="*/ 119676863 w 44"/>
              <a:gd name="T55" fmla="*/ 160310321 h 76"/>
              <a:gd name="T56" fmla="*/ 119676863 w 44"/>
              <a:gd name="T57" fmla="*/ 217564128 h 76"/>
              <a:gd name="T58" fmla="*/ 126716126 w 44"/>
              <a:gd name="T59" fmla="*/ 217564128 h 76"/>
              <a:gd name="T60" fmla="*/ 140794653 w 44"/>
              <a:gd name="T61" fmla="*/ 206113028 h 76"/>
              <a:gd name="T62" fmla="*/ 147835793 w 44"/>
              <a:gd name="T63" fmla="*/ 206113028 h 76"/>
              <a:gd name="T64" fmla="*/ 147835793 w 44"/>
              <a:gd name="T65" fmla="*/ 211838578 h 76"/>
              <a:gd name="T66" fmla="*/ 140794653 w 44"/>
              <a:gd name="T67" fmla="*/ 183212521 h 76"/>
              <a:gd name="T68" fmla="*/ 140794653 w 44"/>
              <a:gd name="T69" fmla="*/ 171761421 h 76"/>
              <a:gd name="T70" fmla="*/ 154875057 w 44"/>
              <a:gd name="T71" fmla="*/ 160310321 h 76"/>
              <a:gd name="T72" fmla="*/ 147835793 w 44"/>
              <a:gd name="T73" fmla="*/ 160310321 h 76"/>
              <a:gd name="T74" fmla="*/ 140794653 w 44"/>
              <a:gd name="T75" fmla="*/ 160310321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76">
                <a:moveTo>
                  <a:pt x="40" y="56"/>
                </a:moveTo>
                <a:lnTo>
                  <a:pt x="40" y="56"/>
                </a:lnTo>
                <a:lnTo>
                  <a:pt x="34" y="50"/>
                </a:lnTo>
                <a:lnTo>
                  <a:pt x="30" y="44"/>
                </a:lnTo>
                <a:lnTo>
                  <a:pt x="30" y="40"/>
                </a:lnTo>
                <a:lnTo>
                  <a:pt x="30" y="36"/>
                </a:lnTo>
                <a:lnTo>
                  <a:pt x="24" y="26"/>
                </a:lnTo>
                <a:lnTo>
                  <a:pt x="20" y="20"/>
                </a:lnTo>
                <a:lnTo>
                  <a:pt x="18" y="16"/>
                </a:lnTo>
                <a:lnTo>
                  <a:pt x="18" y="10"/>
                </a:lnTo>
                <a:lnTo>
                  <a:pt x="20" y="4"/>
                </a:lnTo>
                <a:lnTo>
                  <a:pt x="18" y="4"/>
                </a:lnTo>
                <a:lnTo>
                  <a:pt x="16" y="4"/>
                </a:lnTo>
                <a:lnTo>
                  <a:pt x="16" y="0"/>
                </a:lnTo>
                <a:lnTo>
                  <a:pt x="14" y="2"/>
                </a:lnTo>
                <a:lnTo>
                  <a:pt x="14" y="4"/>
                </a:lnTo>
                <a:lnTo>
                  <a:pt x="14" y="8"/>
                </a:lnTo>
                <a:lnTo>
                  <a:pt x="12" y="8"/>
                </a:lnTo>
                <a:lnTo>
                  <a:pt x="10" y="8"/>
                </a:lnTo>
                <a:lnTo>
                  <a:pt x="8" y="6"/>
                </a:lnTo>
                <a:lnTo>
                  <a:pt x="0" y="18"/>
                </a:lnTo>
                <a:lnTo>
                  <a:pt x="0" y="20"/>
                </a:lnTo>
                <a:lnTo>
                  <a:pt x="2" y="22"/>
                </a:lnTo>
                <a:lnTo>
                  <a:pt x="2" y="24"/>
                </a:lnTo>
                <a:lnTo>
                  <a:pt x="8" y="24"/>
                </a:lnTo>
                <a:lnTo>
                  <a:pt x="6" y="32"/>
                </a:lnTo>
                <a:lnTo>
                  <a:pt x="12" y="34"/>
                </a:lnTo>
                <a:lnTo>
                  <a:pt x="16" y="36"/>
                </a:lnTo>
                <a:lnTo>
                  <a:pt x="18" y="40"/>
                </a:lnTo>
                <a:lnTo>
                  <a:pt x="18" y="44"/>
                </a:lnTo>
                <a:lnTo>
                  <a:pt x="20" y="42"/>
                </a:lnTo>
                <a:lnTo>
                  <a:pt x="20" y="40"/>
                </a:lnTo>
                <a:lnTo>
                  <a:pt x="22" y="40"/>
                </a:lnTo>
                <a:lnTo>
                  <a:pt x="24" y="42"/>
                </a:lnTo>
                <a:lnTo>
                  <a:pt x="22" y="50"/>
                </a:lnTo>
                <a:lnTo>
                  <a:pt x="26" y="50"/>
                </a:lnTo>
                <a:lnTo>
                  <a:pt x="30" y="50"/>
                </a:lnTo>
                <a:lnTo>
                  <a:pt x="30" y="52"/>
                </a:lnTo>
                <a:lnTo>
                  <a:pt x="34" y="56"/>
                </a:lnTo>
                <a:lnTo>
                  <a:pt x="32" y="66"/>
                </a:lnTo>
                <a:lnTo>
                  <a:pt x="34" y="76"/>
                </a:lnTo>
                <a:lnTo>
                  <a:pt x="36" y="76"/>
                </a:lnTo>
                <a:lnTo>
                  <a:pt x="38" y="76"/>
                </a:lnTo>
                <a:lnTo>
                  <a:pt x="40" y="72"/>
                </a:lnTo>
                <a:lnTo>
                  <a:pt x="42" y="72"/>
                </a:lnTo>
                <a:lnTo>
                  <a:pt x="42" y="74"/>
                </a:lnTo>
                <a:lnTo>
                  <a:pt x="40" y="68"/>
                </a:lnTo>
                <a:lnTo>
                  <a:pt x="40" y="64"/>
                </a:lnTo>
                <a:lnTo>
                  <a:pt x="40" y="60"/>
                </a:lnTo>
                <a:lnTo>
                  <a:pt x="42" y="58"/>
                </a:lnTo>
                <a:lnTo>
                  <a:pt x="44" y="56"/>
                </a:lnTo>
                <a:lnTo>
                  <a:pt x="42" y="56"/>
                </a:lnTo>
                <a:lnTo>
                  <a:pt x="40" y="5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6" name="Freeform 177"/>
          <p:cNvSpPr>
            <a:spLocks/>
          </p:cNvSpPr>
          <p:nvPr/>
        </p:nvSpPr>
        <p:spPr bwMode="auto">
          <a:xfrm>
            <a:off x="2909343" y="3151911"/>
            <a:ext cx="32239" cy="58737"/>
          </a:xfrm>
          <a:custGeom>
            <a:avLst/>
            <a:gdLst>
              <a:gd name="T0" fmla="*/ 6099651 w 20"/>
              <a:gd name="T1" fmla="*/ 0 h 34"/>
              <a:gd name="T2" fmla="*/ 6099651 w 20"/>
              <a:gd name="T3" fmla="*/ 0 h 34"/>
              <a:gd name="T4" fmla="*/ 0 w 20"/>
              <a:gd name="T5" fmla="*/ 0 h 34"/>
              <a:gd name="T6" fmla="*/ 6099651 w 20"/>
              <a:gd name="T7" fmla="*/ 5968716 h 34"/>
              <a:gd name="T8" fmla="*/ 0 w 20"/>
              <a:gd name="T9" fmla="*/ 5968716 h 34"/>
              <a:gd name="T10" fmla="*/ 0 w 20"/>
              <a:gd name="T11" fmla="*/ 5968716 h 34"/>
              <a:gd name="T12" fmla="*/ 0 w 20"/>
              <a:gd name="T13" fmla="*/ 17906147 h 34"/>
              <a:gd name="T14" fmla="*/ 6099651 w 20"/>
              <a:gd name="T15" fmla="*/ 35814022 h 34"/>
              <a:gd name="T16" fmla="*/ 6099651 w 20"/>
              <a:gd name="T17" fmla="*/ 35814022 h 34"/>
              <a:gd name="T18" fmla="*/ 30494764 w 20"/>
              <a:gd name="T19" fmla="*/ 53720169 h 34"/>
              <a:gd name="T20" fmla="*/ 30494764 w 20"/>
              <a:gd name="T21" fmla="*/ 53720169 h 34"/>
              <a:gd name="T22" fmla="*/ 36592669 w 20"/>
              <a:gd name="T23" fmla="*/ 77596760 h 34"/>
              <a:gd name="T24" fmla="*/ 42692320 w 20"/>
              <a:gd name="T25" fmla="*/ 101471623 h 34"/>
              <a:gd name="T26" fmla="*/ 42692320 w 20"/>
              <a:gd name="T27" fmla="*/ 101471623 h 34"/>
              <a:gd name="T28" fmla="*/ 60987781 w 20"/>
              <a:gd name="T29" fmla="*/ 89534191 h 34"/>
              <a:gd name="T30" fmla="*/ 60987781 w 20"/>
              <a:gd name="T31" fmla="*/ 89534191 h 34"/>
              <a:gd name="T32" fmla="*/ 36592669 w 20"/>
              <a:gd name="T33" fmla="*/ 41782738 h 34"/>
              <a:gd name="T34" fmla="*/ 24395113 w 20"/>
              <a:gd name="T35" fmla="*/ 17906147 h 34"/>
              <a:gd name="T36" fmla="*/ 6099651 w 20"/>
              <a:gd name="T37" fmla="*/ 0 h 34"/>
              <a:gd name="T38" fmla="*/ 6099651 w 20"/>
              <a:gd name="T39" fmla="*/ 0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34">
                <a:moveTo>
                  <a:pt x="2" y="0"/>
                </a:moveTo>
                <a:lnTo>
                  <a:pt x="2" y="0"/>
                </a:lnTo>
                <a:lnTo>
                  <a:pt x="0" y="0"/>
                </a:lnTo>
                <a:lnTo>
                  <a:pt x="2" y="2"/>
                </a:lnTo>
                <a:lnTo>
                  <a:pt x="0" y="2"/>
                </a:lnTo>
                <a:lnTo>
                  <a:pt x="0" y="6"/>
                </a:lnTo>
                <a:lnTo>
                  <a:pt x="2" y="12"/>
                </a:lnTo>
                <a:lnTo>
                  <a:pt x="10" y="18"/>
                </a:lnTo>
                <a:lnTo>
                  <a:pt x="12" y="26"/>
                </a:lnTo>
                <a:lnTo>
                  <a:pt x="14" y="34"/>
                </a:lnTo>
                <a:lnTo>
                  <a:pt x="20" y="30"/>
                </a:lnTo>
                <a:lnTo>
                  <a:pt x="12" y="14"/>
                </a:lnTo>
                <a:lnTo>
                  <a:pt x="8" y="6"/>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7" name="Freeform 178"/>
          <p:cNvSpPr>
            <a:spLocks/>
          </p:cNvSpPr>
          <p:nvPr/>
        </p:nvSpPr>
        <p:spPr bwMode="auto">
          <a:xfrm>
            <a:off x="2880036" y="3105873"/>
            <a:ext cx="23447" cy="49213"/>
          </a:xfrm>
          <a:custGeom>
            <a:avLst/>
            <a:gdLst>
              <a:gd name="T0" fmla="*/ 26332543 w 14"/>
              <a:gd name="T1" fmla="*/ 0 h 30"/>
              <a:gd name="T2" fmla="*/ 26332543 w 14"/>
              <a:gd name="T3" fmla="*/ 0 h 30"/>
              <a:gd name="T4" fmla="*/ 26332543 w 14"/>
              <a:gd name="T5" fmla="*/ 10764524 h 30"/>
              <a:gd name="T6" fmla="*/ 26332543 w 14"/>
              <a:gd name="T7" fmla="*/ 16146785 h 30"/>
              <a:gd name="T8" fmla="*/ 26332543 w 14"/>
              <a:gd name="T9" fmla="*/ 16146785 h 30"/>
              <a:gd name="T10" fmla="*/ 13166271 w 14"/>
              <a:gd name="T11" fmla="*/ 16146785 h 30"/>
              <a:gd name="T12" fmla="*/ 0 w 14"/>
              <a:gd name="T13" fmla="*/ 16146785 h 30"/>
              <a:gd name="T14" fmla="*/ 26332543 w 14"/>
              <a:gd name="T15" fmla="*/ 32291930 h 30"/>
              <a:gd name="T16" fmla="*/ 26332543 w 14"/>
              <a:gd name="T17" fmla="*/ 32291930 h 30"/>
              <a:gd name="T18" fmla="*/ 26332543 w 14"/>
              <a:gd name="T19" fmla="*/ 53820977 h 30"/>
              <a:gd name="T20" fmla="*/ 26332543 w 14"/>
              <a:gd name="T21" fmla="*/ 75348384 h 30"/>
              <a:gd name="T22" fmla="*/ 26332543 w 14"/>
              <a:gd name="T23" fmla="*/ 75348384 h 30"/>
              <a:gd name="T24" fmla="*/ 32916586 w 14"/>
              <a:gd name="T25" fmla="*/ 80730646 h 30"/>
              <a:gd name="T26" fmla="*/ 39498814 w 14"/>
              <a:gd name="T27" fmla="*/ 80730646 h 30"/>
              <a:gd name="T28" fmla="*/ 39498814 w 14"/>
              <a:gd name="T29" fmla="*/ 80730646 h 30"/>
              <a:gd name="T30" fmla="*/ 39498814 w 14"/>
              <a:gd name="T31" fmla="*/ 43056454 h 30"/>
              <a:gd name="T32" fmla="*/ 39498814 w 14"/>
              <a:gd name="T33" fmla="*/ 43056454 h 30"/>
              <a:gd name="T34" fmla="*/ 46082857 w 14"/>
              <a:gd name="T35" fmla="*/ 43056454 h 30"/>
              <a:gd name="T36" fmla="*/ 46082857 w 14"/>
              <a:gd name="T37" fmla="*/ 37674192 h 30"/>
              <a:gd name="T38" fmla="*/ 46082857 w 14"/>
              <a:gd name="T39" fmla="*/ 26909668 h 30"/>
              <a:gd name="T40" fmla="*/ 46082857 w 14"/>
              <a:gd name="T41" fmla="*/ 26909668 h 30"/>
              <a:gd name="T42" fmla="*/ 32916586 w 14"/>
              <a:gd name="T43" fmla="*/ 16146785 h 30"/>
              <a:gd name="T44" fmla="*/ 26332543 w 14"/>
              <a:gd name="T45" fmla="*/ 0 h 30"/>
              <a:gd name="T46" fmla="*/ 26332543 w 14"/>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30">
                <a:moveTo>
                  <a:pt x="8" y="0"/>
                </a:moveTo>
                <a:lnTo>
                  <a:pt x="8" y="0"/>
                </a:lnTo>
                <a:lnTo>
                  <a:pt x="8" y="4"/>
                </a:lnTo>
                <a:lnTo>
                  <a:pt x="8" y="6"/>
                </a:lnTo>
                <a:lnTo>
                  <a:pt x="4" y="6"/>
                </a:lnTo>
                <a:lnTo>
                  <a:pt x="0" y="6"/>
                </a:lnTo>
                <a:lnTo>
                  <a:pt x="8" y="12"/>
                </a:lnTo>
                <a:lnTo>
                  <a:pt x="8" y="20"/>
                </a:lnTo>
                <a:lnTo>
                  <a:pt x="8" y="28"/>
                </a:lnTo>
                <a:lnTo>
                  <a:pt x="10" y="30"/>
                </a:lnTo>
                <a:lnTo>
                  <a:pt x="12" y="30"/>
                </a:lnTo>
                <a:lnTo>
                  <a:pt x="12" y="16"/>
                </a:lnTo>
                <a:lnTo>
                  <a:pt x="14" y="16"/>
                </a:lnTo>
                <a:lnTo>
                  <a:pt x="14" y="14"/>
                </a:lnTo>
                <a:lnTo>
                  <a:pt x="14" y="10"/>
                </a:lnTo>
                <a:lnTo>
                  <a:pt x="10" y="6"/>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8" name="Freeform 179"/>
          <p:cNvSpPr>
            <a:spLocks/>
          </p:cNvSpPr>
          <p:nvPr/>
        </p:nvSpPr>
        <p:spPr bwMode="auto">
          <a:xfrm>
            <a:off x="2752548" y="2569297"/>
            <a:ext cx="10257" cy="9525"/>
          </a:xfrm>
          <a:custGeom>
            <a:avLst/>
            <a:gdLst>
              <a:gd name="T0" fmla="*/ 6859808 w 6"/>
              <a:gd name="T1" fmla="*/ 0 h 6"/>
              <a:gd name="T2" fmla="*/ 6859808 w 6"/>
              <a:gd name="T3" fmla="*/ 0 h 6"/>
              <a:gd name="T4" fmla="*/ 0 w 6"/>
              <a:gd name="T5" fmla="*/ 0 h 6"/>
              <a:gd name="T6" fmla="*/ 0 w 6"/>
              <a:gd name="T7" fmla="*/ 5040313 h 6"/>
              <a:gd name="T8" fmla="*/ 6859808 w 6"/>
              <a:gd name="T9" fmla="*/ 15120938 h 6"/>
              <a:gd name="T10" fmla="*/ 6859808 w 6"/>
              <a:gd name="T11" fmla="*/ 15120938 h 6"/>
              <a:gd name="T12" fmla="*/ 20579424 w 6"/>
              <a:gd name="T13" fmla="*/ 15120938 h 6"/>
              <a:gd name="T14" fmla="*/ 20579424 w 6"/>
              <a:gd name="T15" fmla="*/ 10080625 h 6"/>
              <a:gd name="T16" fmla="*/ 6859808 w 6"/>
              <a:gd name="T17" fmla="*/ 0 h 6"/>
              <a:gd name="T18" fmla="*/ 6859808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2" y="0"/>
                </a:moveTo>
                <a:lnTo>
                  <a:pt x="2" y="0"/>
                </a:lnTo>
                <a:lnTo>
                  <a:pt x="0" y="0"/>
                </a:lnTo>
                <a:lnTo>
                  <a:pt x="0" y="2"/>
                </a:lnTo>
                <a:lnTo>
                  <a:pt x="2" y="6"/>
                </a:lnTo>
                <a:lnTo>
                  <a:pt x="6" y="6"/>
                </a:lnTo>
                <a:lnTo>
                  <a:pt x="6"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199" name="Freeform 180"/>
          <p:cNvSpPr>
            <a:spLocks/>
          </p:cNvSpPr>
          <p:nvPr/>
        </p:nvSpPr>
        <p:spPr bwMode="auto">
          <a:xfrm>
            <a:off x="2822886" y="2929657"/>
            <a:ext cx="13188" cy="17462"/>
          </a:xfrm>
          <a:custGeom>
            <a:avLst/>
            <a:gdLst>
              <a:gd name="T0" fmla="*/ 19135651 w 8"/>
              <a:gd name="T1" fmla="*/ 30492144 h 10"/>
              <a:gd name="T2" fmla="*/ 19135651 w 8"/>
              <a:gd name="T3" fmla="*/ 30492144 h 10"/>
              <a:gd name="T4" fmla="*/ 25514796 w 8"/>
              <a:gd name="T5" fmla="*/ 24394414 h 10"/>
              <a:gd name="T6" fmla="*/ 25514796 w 8"/>
              <a:gd name="T7" fmla="*/ 12197207 h 10"/>
              <a:gd name="T8" fmla="*/ 19135651 w 8"/>
              <a:gd name="T9" fmla="*/ 0 h 10"/>
              <a:gd name="T10" fmla="*/ 19135651 w 8"/>
              <a:gd name="T11" fmla="*/ 0 h 10"/>
              <a:gd name="T12" fmla="*/ 0 w 8"/>
              <a:gd name="T13" fmla="*/ 12197207 h 10"/>
              <a:gd name="T14" fmla="*/ 0 w 8"/>
              <a:gd name="T15" fmla="*/ 12197207 h 10"/>
              <a:gd name="T16" fmla="*/ 0 w 8"/>
              <a:gd name="T17" fmla="*/ 30492144 h 10"/>
              <a:gd name="T18" fmla="*/ 19135651 w 8"/>
              <a:gd name="T19" fmla="*/ 3049214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0">
                <a:moveTo>
                  <a:pt x="6" y="10"/>
                </a:moveTo>
                <a:lnTo>
                  <a:pt x="6" y="10"/>
                </a:lnTo>
                <a:lnTo>
                  <a:pt x="8" y="8"/>
                </a:lnTo>
                <a:lnTo>
                  <a:pt x="8" y="4"/>
                </a:lnTo>
                <a:lnTo>
                  <a:pt x="6" y="0"/>
                </a:lnTo>
                <a:lnTo>
                  <a:pt x="0" y="4"/>
                </a:lnTo>
                <a:lnTo>
                  <a:pt x="0" y="10"/>
                </a:lnTo>
                <a:lnTo>
                  <a:pt x="6"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0" name="Freeform 181"/>
          <p:cNvSpPr>
            <a:spLocks/>
          </p:cNvSpPr>
          <p:nvPr/>
        </p:nvSpPr>
        <p:spPr bwMode="auto">
          <a:xfrm>
            <a:off x="2642644" y="2893148"/>
            <a:ext cx="99647" cy="49213"/>
          </a:xfrm>
          <a:custGeom>
            <a:avLst/>
            <a:gdLst>
              <a:gd name="T0" fmla="*/ 156070640 w 56"/>
              <a:gd name="T1" fmla="*/ 0 h 30"/>
              <a:gd name="T2" fmla="*/ 156070640 w 56"/>
              <a:gd name="T3" fmla="*/ 0 h 30"/>
              <a:gd name="T4" fmla="*/ 141206311 w 56"/>
              <a:gd name="T5" fmla="*/ 5382262 h 30"/>
              <a:gd name="T6" fmla="*/ 133773182 w 56"/>
              <a:gd name="T7" fmla="*/ 10764524 h 30"/>
              <a:gd name="T8" fmla="*/ 118910780 w 56"/>
              <a:gd name="T9" fmla="*/ 10764524 h 30"/>
              <a:gd name="T10" fmla="*/ 118910780 w 56"/>
              <a:gd name="T11" fmla="*/ 10764524 h 30"/>
              <a:gd name="T12" fmla="*/ 111477652 w 56"/>
              <a:gd name="T13" fmla="*/ 5382262 h 30"/>
              <a:gd name="T14" fmla="*/ 104046451 w 56"/>
              <a:gd name="T15" fmla="*/ 0 h 30"/>
              <a:gd name="T16" fmla="*/ 104046451 w 56"/>
              <a:gd name="T17" fmla="*/ 0 h 30"/>
              <a:gd name="T18" fmla="*/ 14864329 w 56"/>
              <a:gd name="T19" fmla="*/ 64583860 h 30"/>
              <a:gd name="T20" fmla="*/ 0 w 56"/>
              <a:gd name="T21" fmla="*/ 64583860 h 30"/>
              <a:gd name="T22" fmla="*/ 0 w 56"/>
              <a:gd name="T23" fmla="*/ 64583860 h 30"/>
              <a:gd name="T24" fmla="*/ 14864329 w 56"/>
              <a:gd name="T25" fmla="*/ 80730646 h 30"/>
              <a:gd name="T26" fmla="*/ 14864329 w 56"/>
              <a:gd name="T27" fmla="*/ 80730646 h 30"/>
              <a:gd name="T28" fmla="*/ 44591061 w 56"/>
              <a:gd name="T29" fmla="*/ 80730646 h 30"/>
              <a:gd name="T30" fmla="*/ 44591061 w 56"/>
              <a:gd name="T31" fmla="*/ 80730646 h 30"/>
              <a:gd name="T32" fmla="*/ 44591061 w 56"/>
              <a:gd name="T33" fmla="*/ 69966122 h 30"/>
              <a:gd name="T34" fmla="*/ 52024189 w 56"/>
              <a:gd name="T35" fmla="*/ 64583860 h 30"/>
              <a:gd name="T36" fmla="*/ 52024189 w 56"/>
              <a:gd name="T37" fmla="*/ 64583860 h 30"/>
              <a:gd name="T38" fmla="*/ 126341981 w 56"/>
              <a:gd name="T39" fmla="*/ 26909668 h 30"/>
              <a:gd name="T40" fmla="*/ 163501841 w 56"/>
              <a:gd name="T41" fmla="*/ 16146785 h 30"/>
              <a:gd name="T42" fmla="*/ 208092902 w 56"/>
              <a:gd name="T43" fmla="*/ 5382262 h 30"/>
              <a:gd name="T44" fmla="*/ 208092902 w 56"/>
              <a:gd name="T45" fmla="*/ 5382262 h 30"/>
              <a:gd name="T46" fmla="*/ 156070640 w 56"/>
              <a:gd name="T47" fmla="*/ 0 h 30"/>
              <a:gd name="T48" fmla="*/ 156070640 w 56"/>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 h="30">
                <a:moveTo>
                  <a:pt x="42" y="0"/>
                </a:moveTo>
                <a:lnTo>
                  <a:pt x="42" y="0"/>
                </a:lnTo>
                <a:lnTo>
                  <a:pt x="38" y="2"/>
                </a:lnTo>
                <a:lnTo>
                  <a:pt x="36" y="4"/>
                </a:lnTo>
                <a:lnTo>
                  <a:pt x="32" y="4"/>
                </a:lnTo>
                <a:lnTo>
                  <a:pt x="30" y="2"/>
                </a:lnTo>
                <a:lnTo>
                  <a:pt x="28" y="0"/>
                </a:lnTo>
                <a:lnTo>
                  <a:pt x="4" y="24"/>
                </a:lnTo>
                <a:lnTo>
                  <a:pt x="0" y="24"/>
                </a:lnTo>
                <a:lnTo>
                  <a:pt x="4" y="30"/>
                </a:lnTo>
                <a:lnTo>
                  <a:pt x="12" y="30"/>
                </a:lnTo>
                <a:lnTo>
                  <a:pt x="12" y="26"/>
                </a:lnTo>
                <a:lnTo>
                  <a:pt x="14" y="24"/>
                </a:lnTo>
                <a:lnTo>
                  <a:pt x="34" y="10"/>
                </a:lnTo>
                <a:lnTo>
                  <a:pt x="44" y="6"/>
                </a:lnTo>
                <a:lnTo>
                  <a:pt x="56" y="2"/>
                </a:lnTo>
                <a:lnTo>
                  <a:pt x="4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1" name="Freeform 182"/>
          <p:cNvSpPr>
            <a:spLocks/>
          </p:cNvSpPr>
          <p:nvPr/>
        </p:nvSpPr>
        <p:spPr bwMode="auto">
          <a:xfrm>
            <a:off x="2833143" y="2948710"/>
            <a:ext cx="27843" cy="47625"/>
          </a:xfrm>
          <a:custGeom>
            <a:avLst/>
            <a:gdLst>
              <a:gd name="T0" fmla="*/ 7107157 w 16"/>
              <a:gd name="T1" fmla="*/ 28930487 h 28"/>
              <a:gd name="T2" fmla="*/ 7107157 w 16"/>
              <a:gd name="T3" fmla="*/ 28930487 h 28"/>
              <a:gd name="T4" fmla="*/ 0 w 16"/>
              <a:gd name="T5" fmla="*/ 52074536 h 28"/>
              <a:gd name="T6" fmla="*/ 0 w 16"/>
              <a:gd name="T7" fmla="*/ 52074536 h 28"/>
              <a:gd name="T8" fmla="*/ 7107157 w 16"/>
              <a:gd name="T9" fmla="*/ 63647411 h 28"/>
              <a:gd name="T10" fmla="*/ 7107157 w 16"/>
              <a:gd name="T11" fmla="*/ 81005022 h 28"/>
              <a:gd name="T12" fmla="*/ 7107157 w 16"/>
              <a:gd name="T13" fmla="*/ 81005022 h 28"/>
              <a:gd name="T14" fmla="*/ 28432398 w 16"/>
              <a:gd name="T15" fmla="*/ 81005022 h 28"/>
              <a:gd name="T16" fmla="*/ 28432398 w 16"/>
              <a:gd name="T17" fmla="*/ 81005022 h 28"/>
              <a:gd name="T18" fmla="*/ 42646712 w 16"/>
              <a:gd name="T19" fmla="*/ 46288098 h 28"/>
              <a:gd name="T20" fmla="*/ 56862911 w 16"/>
              <a:gd name="T21" fmla="*/ 5786438 h 28"/>
              <a:gd name="T22" fmla="*/ 56862911 w 16"/>
              <a:gd name="T23" fmla="*/ 5786438 h 28"/>
              <a:gd name="T24" fmla="*/ 35539555 w 16"/>
              <a:gd name="T25" fmla="*/ 0 h 28"/>
              <a:gd name="T26" fmla="*/ 35539555 w 16"/>
              <a:gd name="T27" fmla="*/ 0 h 28"/>
              <a:gd name="T28" fmla="*/ 21323356 w 16"/>
              <a:gd name="T29" fmla="*/ 11572875 h 28"/>
              <a:gd name="T30" fmla="*/ 7107157 w 16"/>
              <a:gd name="T31" fmla="*/ 28930487 h 28"/>
              <a:gd name="T32" fmla="*/ 7107157 w 16"/>
              <a:gd name="T33" fmla="*/ 2893048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8">
                <a:moveTo>
                  <a:pt x="2" y="10"/>
                </a:moveTo>
                <a:lnTo>
                  <a:pt x="2" y="10"/>
                </a:lnTo>
                <a:lnTo>
                  <a:pt x="0" y="18"/>
                </a:lnTo>
                <a:lnTo>
                  <a:pt x="2" y="22"/>
                </a:lnTo>
                <a:lnTo>
                  <a:pt x="2" y="28"/>
                </a:lnTo>
                <a:lnTo>
                  <a:pt x="8" y="28"/>
                </a:lnTo>
                <a:lnTo>
                  <a:pt x="12" y="16"/>
                </a:lnTo>
                <a:lnTo>
                  <a:pt x="16" y="2"/>
                </a:lnTo>
                <a:lnTo>
                  <a:pt x="10" y="0"/>
                </a:lnTo>
                <a:lnTo>
                  <a:pt x="6" y="4"/>
                </a:lnTo>
                <a:lnTo>
                  <a:pt x="2"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2" name="Freeform 183"/>
          <p:cNvSpPr>
            <a:spLocks/>
          </p:cNvSpPr>
          <p:nvPr/>
        </p:nvSpPr>
        <p:spPr bwMode="auto">
          <a:xfrm>
            <a:off x="3277154" y="3442419"/>
            <a:ext cx="8792" cy="12700"/>
          </a:xfrm>
          <a:custGeom>
            <a:avLst/>
            <a:gdLst>
              <a:gd name="T0" fmla="*/ 11341894 w 4"/>
              <a:gd name="T1" fmla="*/ 20161250 h 8"/>
              <a:gd name="T2" fmla="*/ 11341894 w 4"/>
              <a:gd name="T3" fmla="*/ 20161250 h 8"/>
              <a:gd name="T4" fmla="*/ 11341894 w 4"/>
              <a:gd name="T5" fmla="*/ 10080625 h 8"/>
              <a:gd name="T6" fmla="*/ 22681406 w 4"/>
              <a:gd name="T7" fmla="*/ 0 h 8"/>
              <a:gd name="T8" fmla="*/ 22681406 w 4"/>
              <a:gd name="T9" fmla="*/ 0 h 8"/>
              <a:gd name="T10" fmla="*/ 11341894 w 4"/>
              <a:gd name="T11" fmla="*/ 5040313 h 8"/>
              <a:gd name="T12" fmla="*/ 0 w 4"/>
              <a:gd name="T13" fmla="*/ 10080625 h 8"/>
              <a:gd name="T14" fmla="*/ 0 w 4"/>
              <a:gd name="T15" fmla="*/ 20161250 h 8"/>
              <a:gd name="T16" fmla="*/ 11341894 w 4"/>
              <a:gd name="T17" fmla="*/ 20161250 h 8"/>
              <a:gd name="T18" fmla="*/ 11341894 w 4"/>
              <a:gd name="T19" fmla="*/ 2016125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8">
                <a:moveTo>
                  <a:pt x="2" y="8"/>
                </a:moveTo>
                <a:lnTo>
                  <a:pt x="2" y="8"/>
                </a:lnTo>
                <a:lnTo>
                  <a:pt x="2" y="4"/>
                </a:lnTo>
                <a:lnTo>
                  <a:pt x="4" y="0"/>
                </a:lnTo>
                <a:lnTo>
                  <a:pt x="2" y="2"/>
                </a:lnTo>
                <a:lnTo>
                  <a:pt x="0" y="4"/>
                </a:lnTo>
                <a:lnTo>
                  <a:pt x="0" y="8"/>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3" name="Freeform 184"/>
          <p:cNvSpPr>
            <a:spLocks noEditPoints="1"/>
          </p:cNvSpPr>
          <p:nvPr/>
        </p:nvSpPr>
        <p:spPr bwMode="auto">
          <a:xfrm>
            <a:off x="3076397" y="3248745"/>
            <a:ext cx="276959" cy="223838"/>
          </a:xfrm>
          <a:custGeom>
            <a:avLst/>
            <a:gdLst>
              <a:gd name="T0" fmla="*/ 421705332 w 156"/>
              <a:gd name="T1" fmla="*/ 264549384 h 132"/>
              <a:gd name="T2" fmla="*/ 473492660 w 156"/>
              <a:gd name="T3" fmla="*/ 304808005 h 132"/>
              <a:gd name="T4" fmla="*/ 495687779 w 156"/>
              <a:gd name="T5" fmla="*/ 230042722 h 132"/>
              <a:gd name="T6" fmla="*/ 532679003 w 156"/>
              <a:gd name="T7" fmla="*/ 241544942 h 132"/>
              <a:gd name="T8" fmla="*/ 554874121 w 156"/>
              <a:gd name="T9" fmla="*/ 230042722 h 132"/>
              <a:gd name="T10" fmla="*/ 554874121 w 156"/>
              <a:gd name="T11" fmla="*/ 212790238 h 132"/>
              <a:gd name="T12" fmla="*/ 532679003 w 156"/>
              <a:gd name="T13" fmla="*/ 178283576 h 132"/>
              <a:gd name="T14" fmla="*/ 503086793 w 156"/>
              <a:gd name="T15" fmla="*/ 161031092 h 132"/>
              <a:gd name="T16" fmla="*/ 436501437 w 156"/>
              <a:gd name="T17" fmla="*/ 155279134 h 132"/>
              <a:gd name="T18" fmla="*/ 362517067 w 156"/>
              <a:gd name="T19" fmla="*/ 132274692 h 132"/>
              <a:gd name="T20" fmla="*/ 340321948 w 156"/>
              <a:gd name="T21" fmla="*/ 109270250 h 132"/>
              <a:gd name="T22" fmla="*/ 318128753 w 156"/>
              <a:gd name="T23" fmla="*/ 80515546 h 132"/>
              <a:gd name="T24" fmla="*/ 303330725 w 156"/>
              <a:gd name="T25" fmla="*/ 57511104 h 132"/>
              <a:gd name="T26" fmla="*/ 266339501 w 156"/>
              <a:gd name="T27" fmla="*/ 34506663 h 132"/>
              <a:gd name="T28" fmla="*/ 184958040 w 156"/>
              <a:gd name="T29" fmla="*/ 0 h 132"/>
              <a:gd name="T30" fmla="*/ 177559026 w 156"/>
              <a:gd name="T31" fmla="*/ 23004442 h 132"/>
              <a:gd name="T32" fmla="*/ 162762922 w 156"/>
              <a:gd name="T33" fmla="*/ 17252483 h 132"/>
              <a:gd name="T34" fmla="*/ 140567803 w 156"/>
              <a:gd name="T35" fmla="*/ 23004442 h 132"/>
              <a:gd name="T36" fmla="*/ 118372684 w 156"/>
              <a:gd name="T37" fmla="*/ 57511104 h 132"/>
              <a:gd name="T38" fmla="*/ 51787328 w 156"/>
              <a:gd name="T39" fmla="*/ 80515546 h 132"/>
              <a:gd name="T40" fmla="*/ 0 w 156"/>
              <a:gd name="T41" fmla="*/ 115022209 h 132"/>
              <a:gd name="T42" fmla="*/ 66585356 w 156"/>
              <a:gd name="T43" fmla="*/ 120772471 h 132"/>
              <a:gd name="T44" fmla="*/ 88780475 w 156"/>
              <a:gd name="T45" fmla="*/ 120772471 h 132"/>
              <a:gd name="T46" fmla="*/ 184958040 w 156"/>
              <a:gd name="T47" fmla="*/ 86265809 h 132"/>
              <a:gd name="T48" fmla="*/ 177559026 w 156"/>
              <a:gd name="T49" fmla="*/ 97768029 h 132"/>
              <a:gd name="T50" fmla="*/ 162762922 w 156"/>
              <a:gd name="T51" fmla="*/ 115022209 h 132"/>
              <a:gd name="T52" fmla="*/ 184958040 w 156"/>
              <a:gd name="T53" fmla="*/ 109270250 h 132"/>
              <a:gd name="T54" fmla="*/ 214552173 w 156"/>
              <a:gd name="T55" fmla="*/ 132274692 h 132"/>
              <a:gd name="T56" fmla="*/ 281135606 w 156"/>
              <a:gd name="T57" fmla="*/ 126524430 h 132"/>
              <a:gd name="T58" fmla="*/ 318128753 w 156"/>
              <a:gd name="T59" fmla="*/ 143776913 h 132"/>
              <a:gd name="T60" fmla="*/ 355119976 w 156"/>
              <a:gd name="T61" fmla="*/ 143776913 h 132"/>
              <a:gd name="T62" fmla="*/ 377315095 w 156"/>
              <a:gd name="T63" fmla="*/ 161031092 h 132"/>
              <a:gd name="T64" fmla="*/ 340321948 w 156"/>
              <a:gd name="T65" fmla="*/ 155279134 h 132"/>
              <a:gd name="T66" fmla="*/ 318128753 w 156"/>
              <a:gd name="T67" fmla="*/ 161031092 h 132"/>
              <a:gd name="T68" fmla="*/ 303330725 w 156"/>
              <a:gd name="T69" fmla="*/ 155279134 h 132"/>
              <a:gd name="T70" fmla="*/ 288534620 w 156"/>
              <a:gd name="T71" fmla="*/ 166781355 h 132"/>
              <a:gd name="T72" fmla="*/ 214552173 w 156"/>
              <a:gd name="T73" fmla="*/ 184035534 h 132"/>
              <a:gd name="T74" fmla="*/ 192357054 w 156"/>
              <a:gd name="T75" fmla="*/ 235794680 h 132"/>
              <a:gd name="T76" fmla="*/ 199754145 w 156"/>
              <a:gd name="T77" fmla="*/ 224292459 h 132"/>
              <a:gd name="T78" fmla="*/ 221949264 w 156"/>
              <a:gd name="T79" fmla="*/ 235794680 h 132"/>
              <a:gd name="T80" fmla="*/ 192357054 w 156"/>
              <a:gd name="T81" fmla="*/ 287553826 h 132"/>
              <a:gd name="T82" fmla="*/ 207153159 w 156"/>
              <a:gd name="T83" fmla="*/ 379571593 h 132"/>
              <a:gd name="T84" fmla="*/ 266339501 w 156"/>
              <a:gd name="T85" fmla="*/ 339314668 h 132"/>
              <a:gd name="T86" fmla="*/ 258940487 w 156"/>
              <a:gd name="T87" fmla="*/ 253047163 h 132"/>
              <a:gd name="T88" fmla="*/ 266339501 w 156"/>
              <a:gd name="T89" fmla="*/ 224292459 h 132"/>
              <a:gd name="T90" fmla="*/ 303330725 w 156"/>
              <a:gd name="T91" fmla="*/ 218540501 h 132"/>
              <a:gd name="T92" fmla="*/ 310729739 w 156"/>
              <a:gd name="T93" fmla="*/ 201288017 h 132"/>
              <a:gd name="T94" fmla="*/ 347720962 w 156"/>
              <a:gd name="T95" fmla="*/ 184035534 h 132"/>
              <a:gd name="T96" fmla="*/ 377315095 w 156"/>
              <a:gd name="T97" fmla="*/ 189785796 h 132"/>
              <a:gd name="T98" fmla="*/ 377315095 w 156"/>
              <a:gd name="T99" fmla="*/ 281803563 h 132"/>
              <a:gd name="T100" fmla="*/ 399510214 w 156"/>
              <a:gd name="T101" fmla="*/ 264549384 h 132"/>
              <a:gd name="T102" fmla="*/ 495687779 w 156"/>
              <a:gd name="T103" fmla="*/ 207038280 h 132"/>
              <a:gd name="T104" fmla="*/ 451297542 w 156"/>
              <a:gd name="T105" fmla="*/ 172533313 h 132"/>
              <a:gd name="T106" fmla="*/ 451297542 w 156"/>
              <a:gd name="T107" fmla="*/ 189785796 h 132"/>
              <a:gd name="T108" fmla="*/ 429102423 w 156"/>
              <a:gd name="T109" fmla="*/ 172533313 h 132"/>
              <a:gd name="T110" fmla="*/ 258940487 w 156"/>
              <a:gd name="T111" fmla="*/ 172533313 h 132"/>
              <a:gd name="T112" fmla="*/ 266339501 w 156"/>
              <a:gd name="T113" fmla="*/ 184035534 h 1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132">
                <a:moveTo>
                  <a:pt x="108" y="92"/>
                </a:moveTo>
                <a:lnTo>
                  <a:pt x="108" y="92"/>
                </a:lnTo>
                <a:lnTo>
                  <a:pt x="114" y="92"/>
                </a:lnTo>
                <a:lnTo>
                  <a:pt x="120" y="110"/>
                </a:lnTo>
                <a:lnTo>
                  <a:pt x="122" y="108"/>
                </a:lnTo>
                <a:lnTo>
                  <a:pt x="128" y="106"/>
                </a:lnTo>
                <a:lnTo>
                  <a:pt x="128" y="90"/>
                </a:lnTo>
                <a:lnTo>
                  <a:pt x="130" y="84"/>
                </a:lnTo>
                <a:lnTo>
                  <a:pt x="134" y="80"/>
                </a:lnTo>
                <a:lnTo>
                  <a:pt x="144" y="82"/>
                </a:lnTo>
                <a:lnTo>
                  <a:pt x="144" y="84"/>
                </a:lnTo>
                <a:lnTo>
                  <a:pt x="146" y="86"/>
                </a:lnTo>
                <a:lnTo>
                  <a:pt x="150" y="86"/>
                </a:lnTo>
                <a:lnTo>
                  <a:pt x="150" y="80"/>
                </a:lnTo>
                <a:lnTo>
                  <a:pt x="156" y="80"/>
                </a:lnTo>
                <a:lnTo>
                  <a:pt x="152" y="76"/>
                </a:lnTo>
                <a:lnTo>
                  <a:pt x="150" y="74"/>
                </a:lnTo>
                <a:lnTo>
                  <a:pt x="150" y="68"/>
                </a:lnTo>
                <a:lnTo>
                  <a:pt x="150" y="64"/>
                </a:lnTo>
                <a:lnTo>
                  <a:pt x="144" y="62"/>
                </a:lnTo>
                <a:lnTo>
                  <a:pt x="140" y="56"/>
                </a:lnTo>
                <a:lnTo>
                  <a:pt x="136" y="56"/>
                </a:lnTo>
                <a:lnTo>
                  <a:pt x="134" y="58"/>
                </a:lnTo>
                <a:lnTo>
                  <a:pt x="118" y="54"/>
                </a:lnTo>
                <a:lnTo>
                  <a:pt x="100" y="50"/>
                </a:lnTo>
                <a:lnTo>
                  <a:pt x="100" y="46"/>
                </a:lnTo>
                <a:lnTo>
                  <a:pt x="98" y="46"/>
                </a:lnTo>
                <a:lnTo>
                  <a:pt x="94" y="46"/>
                </a:lnTo>
                <a:lnTo>
                  <a:pt x="92" y="42"/>
                </a:lnTo>
                <a:lnTo>
                  <a:pt x="92" y="38"/>
                </a:lnTo>
                <a:lnTo>
                  <a:pt x="94" y="34"/>
                </a:lnTo>
                <a:lnTo>
                  <a:pt x="92" y="30"/>
                </a:lnTo>
                <a:lnTo>
                  <a:pt x="86" y="28"/>
                </a:lnTo>
                <a:lnTo>
                  <a:pt x="86" y="20"/>
                </a:lnTo>
                <a:lnTo>
                  <a:pt x="82" y="20"/>
                </a:lnTo>
                <a:lnTo>
                  <a:pt x="78" y="20"/>
                </a:lnTo>
                <a:lnTo>
                  <a:pt x="74" y="16"/>
                </a:lnTo>
                <a:lnTo>
                  <a:pt x="72" y="12"/>
                </a:lnTo>
                <a:lnTo>
                  <a:pt x="68" y="2"/>
                </a:lnTo>
                <a:lnTo>
                  <a:pt x="58" y="0"/>
                </a:lnTo>
                <a:lnTo>
                  <a:pt x="50" y="0"/>
                </a:lnTo>
                <a:lnTo>
                  <a:pt x="48" y="2"/>
                </a:lnTo>
                <a:lnTo>
                  <a:pt x="48" y="4"/>
                </a:lnTo>
                <a:lnTo>
                  <a:pt x="48" y="8"/>
                </a:lnTo>
                <a:lnTo>
                  <a:pt x="46" y="6"/>
                </a:lnTo>
                <a:lnTo>
                  <a:pt x="44" y="2"/>
                </a:lnTo>
                <a:lnTo>
                  <a:pt x="44" y="6"/>
                </a:lnTo>
                <a:lnTo>
                  <a:pt x="44" y="8"/>
                </a:lnTo>
                <a:lnTo>
                  <a:pt x="40" y="8"/>
                </a:lnTo>
                <a:lnTo>
                  <a:pt x="38" y="8"/>
                </a:lnTo>
                <a:lnTo>
                  <a:pt x="36" y="10"/>
                </a:lnTo>
                <a:lnTo>
                  <a:pt x="34" y="14"/>
                </a:lnTo>
                <a:lnTo>
                  <a:pt x="32" y="20"/>
                </a:lnTo>
                <a:lnTo>
                  <a:pt x="26" y="24"/>
                </a:lnTo>
                <a:lnTo>
                  <a:pt x="20" y="26"/>
                </a:lnTo>
                <a:lnTo>
                  <a:pt x="14" y="28"/>
                </a:lnTo>
                <a:lnTo>
                  <a:pt x="8" y="32"/>
                </a:lnTo>
                <a:lnTo>
                  <a:pt x="0" y="40"/>
                </a:lnTo>
                <a:lnTo>
                  <a:pt x="14" y="38"/>
                </a:lnTo>
                <a:lnTo>
                  <a:pt x="16" y="40"/>
                </a:lnTo>
                <a:lnTo>
                  <a:pt x="18" y="42"/>
                </a:lnTo>
                <a:lnTo>
                  <a:pt x="20" y="44"/>
                </a:lnTo>
                <a:lnTo>
                  <a:pt x="24" y="44"/>
                </a:lnTo>
                <a:lnTo>
                  <a:pt x="24" y="42"/>
                </a:lnTo>
                <a:lnTo>
                  <a:pt x="38" y="36"/>
                </a:lnTo>
                <a:lnTo>
                  <a:pt x="50" y="28"/>
                </a:lnTo>
                <a:lnTo>
                  <a:pt x="50" y="30"/>
                </a:lnTo>
                <a:lnTo>
                  <a:pt x="52" y="32"/>
                </a:lnTo>
                <a:lnTo>
                  <a:pt x="50" y="32"/>
                </a:lnTo>
                <a:lnTo>
                  <a:pt x="48" y="34"/>
                </a:lnTo>
                <a:lnTo>
                  <a:pt x="42" y="36"/>
                </a:lnTo>
                <a:lnTo>
                  <a:pt x="42" y="38"/>
                </a:lnTo>
                <a:lnTo>
                  <a:pt x="44" y="40"/>
                </a:lnTo>
                <a:lnTo>
                  <a:pt x="42" y="40"/>
                </a:lnTo>
                <a:lnTo>
                  <a:pt x="48" y="40"/>
                </a:lnTo>
                <a:lnTo>
                  <a:pt x="50" y="38"/>
                </a:lnTo>
                <a:lnTo>
                  <a:pt x="54" y="38"/>
                </a:lnTo>
                <a:lnTo>
                  <a:pt x="56" y="44"/>
                </a:lnTo>
                <a:lnTo>
                  <a:pt x="58" y="46"/>
                </a:lnTo>
                <a:lnTo>
                  <a:pt x="62" y="48"/>
                </a:lnTo>
                <a:lnTo>
                  <a:pt x="70" y="48"/>
                </a:lnTo>
                <a:lnTo>
                  <a:pt x="76" y="44"/>
                </a:lnTo>
                <a:lnTo>
                  <a:pt x="82" y="42"/>
                </a:lnTo>
                <a:lnTo>
                  <a:pt x="86" y="40"/>
                </a:lnTo>
                <a:lnTo>
                  <a:pt x="86" y="50"/>
                </a:lnTo>
                <a:lnTo>
                  <a:pt x="92" y="50"/>
                </a:lnTo>
                <a:lnTo>
                  <a:pt x="96" y="50"/>
                </a:lnTo>
                <a:lnTo>
                  <a:pt x="98" y="54"/>
                </a:lnTo>
                <a:lnTo>
                  <a:pt x="100" y="56"/>
                </a:lnTo>
                <a:lnTo>
                  <a:pt x="102" y="56"/>
                </a:lnTo>
                <a:lnTo>
                  <a:pt x="100" y="58"/>
                </a:lnTo>
                <a:lnTo>
                  <a:pt x="96" y="58"/>
                </a:lnTo>
                <a:lnTo>
                  <a:pt x="94" y="54"/>
                </a:lnTo>
                <a:lnTo>
                  <a:pt x="92" y="54"/>
                </a:lnTo>
                <a:lnTo>
                  <a:pt x="92" y="58"/>
                </a:lnTo>
                <a:lnTo>
                  <a:pt x="88" y="58"/>
                </a:lnTo>
                <a:lnTo>
                  <a:pt x="86" y="56"/>
                </a:lnTo>
                <a:lnTo>
                  <a:pt x="84" y="56"/>
                </a:lnTo>
                <a:lnTo>
                  <a:pt x="82" y="54"/>
                </a:lnTo>
                <a:lnTo>
                  <a:pt x="80" y="54"/>
                </a:lnTo>
                <a:lnTo>
                  <a:pt x="78" y="58"/>
                </a:lnTo>
                <a:lnTo>
                  <a:pt x="68" y="60"/>
                </a:lnTo>
                <a:lnTo>
                  <a:pt x="62" y="60"/>
                </a:lnTo>
                <a:lnTo>
                  <a:pt x="58" y="64"/>
                </a:lnTo>
                <a:lnTo>
                  <a:pt x="56" y="70"/>
                </a:lnTo>
                <a:lnTo>
                  <a:pt x="48" y="82"/>
                </a:lnTo>
                <a:lnTo>
                  <a:pt x="52" y="82"/>
                </a:lnTo>
                <a:lnTo>
                  <a:pt x="54" y="82"/>
                </a:lnTo>
                <a:lnTo>
                  <a:pt x="54" y="78"/>
                </a:lnTo>
                <a:lnTo>
                  <a:pt x="58" y="76"/>
                </a:lnTo>
                <a:lnTo>
                  <a:pt x="60" y="74"/>
                </a:lnTo>
                <a:lnTo>
                  <a:pt x="60" y="82"/>
                </a:lnTo>
                <a:lnTo>
                  <a:pt x="58" y="86"/>
                </a:lnTo>
                <a:lnTo>
                  <a:pt x="54" y="86"/>
                </a:lnTo>
                <a:lnTo>
                  <a:pt x="52" y="100"/>
                </a:lnTo>
                <a:lnTo>
                  <a:pt x="50" y="110"/>
                </a:lnTo>
                <a:lnTo>
                  <a:pt x="52" y="122"/>
                </a:lnTo>
                <a:lnTo>
                  <a:pt x="56" y="132"/>
                </a:lnTo>
                <a:lnTo>
                  <a:pt x="60" y="132"/>
                </a:lnTo>
                <a:lnTo>
                  <a:pt x="62" y="132"/>
                </a:lnTo>
                <a:lnTo>
                  <a:pt x="72" y="118"/>
                </a:lnTo>
                <a:lnTo>
                  <a:pt x="72" y="110"/>
                </a:lnTo>
                <a:lnTo>
                  <a:pt x="72" y="104"/>
                </a:lnTo>
                <a:lnTo>
                  <a:pt x="70" y="88"/>
                </a:lnTo>
                <a:lnTo>
                  <a:pt x="74" y="88"/>
                </a:lnTo>
                <a:lnTo>
                  <a:pt x="74" y="82"/>
                </a:lnTo>
                <a:lnTo>
                  <a:pt x="72" y="78"/>
                </a:lnTo>
                <a:lnTo>
                  <a:pt x="74" y="76"/>
                </a:lnTo>
                <a:lnTo>
                  <a:pt x="78" y="76"/>
                </a:lnTo>
                <a:lnTo>
                  <a:pt x="82" y="76"/>
                </a:lnTo>
                <a:lnTo>
                  <a:pt x="82" y="70"/>
                </a:lnTo>
                <a:lnTo>
                  <a:pt x="84" y="70"/>
                </a:lnTo>
                <a:lnTo>
                  <a:pt x="88" y="66"/>
                </a:lnTo>
                <a:lnTo>
                  <a:pt x="90" y="60"/>
                </a:lnTo>
                <a:lnTo>
                  <a:pt x="94" y="64"/>
                </a:lnTo>
                <a:lnTo>
                  <a:pt x="94" y="66"/>
                </a:lnTo>
                <a:lnTo>
                  <a:pt x="102" y="66"/>
                </a:lnTo>
                <a:lnTo>
                  <a:pt x="106" y="74"/>
                </a:lnTo>
                <a:lnTo>
                  <a:pt x="106" y="82"/>
                </a:lnTo>
                <a:lnTo>
                  <a:pt x="106" y="88"/>
                </a:lnTo>
                <a:lnTo>
                  <a:pt x="102" y="98"/>
                </a:lnTo>
                <a:lnTo>
                  <a:pt x="106" y="96"/>
                </a:lnTo>
                <a:lnTo>
                  <a:pt x="108" y="92"/>
                </a:lnTo>
                <a:close/>
                <a:moveTo>
                  <a:pt x="134" y="76"/>
                </a:moveTo>
                <a:lnTo>
                  <a:pt x="132" y="72"/>
                </a:lnTo>
                <a:lnTo>
                  <a:pt x="134" y="72"/>
                </a:lnTo>
                <a:lnTo>
                  <a:pt x="134" y="76"/>
                </a:lnTo>
                <a:close/>
                <a:moveTo>
                  <a:pt x="122" y="60"/>
                </a:moveTo>
                <a:lnTo>
                  <a:pt x="122" y="60"/>
                </a:lnTo>
                <a:lnTo>
                  <a:pt x="128" y="64"/>
                </a:lnTo>
                <a:lnTo>
                  <a:pt x="128" y="66"/>
                </a:lnTo>
                <a:lnTo>
                  <a:pt x="122" y="66"/>
                </a:lnTo>
                <a:lnTo>
                  <a:pt x="112" y="60"/>
                </a:lnTo>
                <a:lnTo>
                  <a:pt x="116" y="60"/>
                </a:lnTo>
                <a:lnTo>
                  <a:pt x="122" y="60"/>
                </a:lnTo>
                <a:close/>
                <a:moveTo>
                  <a:pt x="72" y="64"/>
                </a:moveTo>
                <a:lnTo>
                  <a:pt x="70" y="60"/>
                </a:lnTo>
                <a:lnTo>
                  <a:pt x="72" y="60"/>
                </a:lnTo>
                <a:lnTo>
                  <a:pt x="72" y="6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4" name="Freeform 185"/>
          <p:cNvSpPr>
            <a:spLocks/>
          </p:cNvSpPr>
          <p:nvPr/>
        </p:nvSpPr>
        <p:spPr bwMode="auto">
          <a:xfrm>
            <a:off x="3259570" y="3391623"/>
            <a:ext cx="174380" cy="93663"/>
          </a:xfrm>
          <a:custGeom>
            <a:avLst/>
            <a:gdLst>
              <a:gd name="T0" fmla="*/ 334433998 w 98"/>
              <a:gd name="T1" fmla="*/ 16784075 h 56"/>
              <a:gd name="T2" fmla="*/ 274978765 w 98"/>
              <a:gd name="T3" fmla="*/ 11189383 h 56"/>
              <a:gd name="T4" fmla="*/ 282409946 w 98"/>
              <a:gd name="T5" fmla="*/ 22378767 h 56"/>
              <a:gd name="T6" fmla="*/ 297274236 w 98"/>
              <a:gd name="T7" fmla="*/ 27975131 h 56"/>
              <a:gd name="T8" fmla="*/ 312138527 w 98"/>
              <a:gd name="T9" fmla="*/ 27975131 h 56"/>
              <a:gd name="T10" fmla="*/ 297274236 w 98"/>
              <a:gd name="T11" fmla="*/ 39164514 h 56"/>
              <a:gd name="T12" fmla="*/ 260114475 w 98"/>
              <a:gd name="T13" fmla="*/ 33569823 h 56"/>
              <a:gd name="T14" fmla="*/ 215523532 w 98"/>
              <a:gd name="T15" fmla="*/ 33569823 h 56"/>
              <a:gd name="T16" fmla="*/ 200659242 w 98"/>
              <a:gd name="T17" fmla="*/ 44759206 h 56"/>
              <a:gd name="T18" fmla="*/ 193228061 w 98"/>
              <a:gd name="T19" fmla="*/ 50353898 h 56"/>
              <a:gd name="T20" fmla="*/ 200659242 w 98"/>
              <a:gd name="T21" fmla="*/ 61543281 h 56"/>
              <a:gd name="T22" fmla="*/ 200659242 w 98"/>
              <a:gd name="T23" fmla="*/ 72732665 h 56"/>
              <a:gd name="T24" fmla="*/ 156068299 w 98"/>
              <a:gd name="T25" fmla="*/ 72732665 h 56"/>
              <a:gd name="T26" fmla="*/ 148637118 w 98"/>
              <a:gd name="T27" fmla="*/ 83923721 h 56"/>
              <a:gd name="T28" fmla="*/ 118910466 w 98"/>
              <a:gd name="T29" fmla="*/ 83923721 h 56"/>
              <a:gd name="T30" fmla="*/ 74317595 w 98"/>
              <a:gd name="T31" fmla="*/ 111897179 h 56"/>
              <a:gd name="T32" fmla="*/ 59455233 w 98"/>
              <a:gd name="T33" fmla="*/ 123086562 h 56"/>
              <a:gd name="T34" fmla="*/ 44590943 w 98"/>
              <a:gd name="T35" fmla="*/ 123086562 h 56"/>
              <a:gd name="T36" fmla="*/ 37159761 w 98"/>
              <a:gd name="T37" fmla="*/ 111897179 h 56"/>
              <a:gd name="T38" fmla="*/ 37159761 w 98"/>
              <a:gd name="T39" fmla="*/ 106302487 h 56"/>
              <a:gd name="T40" fmla="*/ 22295471 w 98"/>
              <a:gd name="T41" fmla="*/ 117491871 h 56"/>
              <a:gd name="T42" fmla="*/ 0 w 98"/>
              <a:gd name="T43" fmla="*/ 134277618 h 56"/>
              <a:gd name="T44" fmla="*/ 14864290 w 98"/>
              <a:gd name="T45" fmla="*/ 134277618 h 56"/>
              <a:gd name="T46" fmla="*/ 29726653 w 98"/>
              <a:gd name="T47" fmla="*/ 134277618 h 56"/>
              <a:gd name="T48" fmla="*/ 37159761 w 98"/>
              <a:gd name="T49" fmla="*/ 145467002 h 56"/>
              <a:gd name="T50" fmla="*/ 37159761 w 98"/>
              <a:gd name="T51" fmla="*/ 156656385 h 56"/>
              <a:gd name="T52" fmla="*/ 52022124 w 98"/>
              <a:gd name="T53" fmla="*/ 156656385 h 56"/>
              <a:gd name="T54" fmla="*/ 89181885 w 98"/>
              <a:gd name="T55" fmla="*/ 145467002 h 56"/>
              <a:gd name="T56" fmla="*/ 104046176 w 98"/>
              <a:gd name="T57" fmla="*/ 128681254 h 56"/>
              <a:gd name="T58" fmla="*/ 118910466 w 98"/>
              <a:gd name="T59" fmla="*/ 123086562 h 56"/>
              <a:gd name="T60" fmla="*/ 133772828 w 98"/>
              <a:gd name="T61" fmla="*/ 128681254 h 56"/>
              <a:gd name="T62" fmla="*/ 178363771 w 98"/>
              <a:gd name="T63" fmla="*/ 106302487 h 56"/>
              <a:gd name="T64" fmla="*/ 215523532 w 98"/>
              <a:gd name="T65" fmla="*/ 83923721 h 56"/>
              <a:gd name="T66" fmla="*/ 208092351 w 98"/>
              <a:gd name="T67" fmla="*/ 61543281 h 56"/>
              <a:gd name="T68" fmla="*/ 267545656 w 98"/>
              <a:gd name="T69" fmla="*/ 61543281 h 56"/>
              <a:gd name="T70" fmla="*/ 327000889 w 98"/>
              <a:gd name="T71" fmla="*/ 50353898 h 56"/>
              <a:gd name="T72" fmla="*/ 356729469 w 98"/>
              <a:gd name="T73" fmla="*/ 27975131 h 56"/>
              <a:gd name="T74" fmla="*/ 364160650 w 98"/>
              <a:gd name="T75" fmla="*/ 0 h 56"/>
              <a:gd name="T76" fmla="*/ 334433998 w 98"/>
              <a:gd name="T77" fmla="*/ 16784075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8" h="56">
                <a:moveTo>
                  <a:pt x="90" y="6"/>
                </a:moveTo>
                <a:lnTo>
                  <a:pt x="90" y="6"/>
                </a:lnTo>
                <a:lnTo>
                  <a:pt x="82" y="6"/>
                </a:lnTo>
                <a:lnTo>
                  <a:pt x="74" y="4"/>
                </a:lnTo>
                <a:lnTo>
                  <a:pt x="76" y="8"/>
                </a:lnTo>
                <a:lnTo>
                  <a:pt x="80" y="10"/>
                </a:lnTo>
                <a:lnTo>
                  <a:pt x="84" y="10"/>
                </a:lnTo>
                <a:lnTo>
                  <a:pt x="82" y="12"/>
                </a:lnTo>
                <a:lnTo>
                  <a:pt x="80" y="14"/>
                </a:lnTo>
                <a:lnTo>
                  <a:pt x="70" y="12"/>
                </a:lnTo>
                <a:lnTo>
                  <a:pt x="64" y="12"/>
                </a:lnTo>
                <a:lnTo>
                  <a:pt x="58" y="12"/>
                </a:lnTo>
                <a:lnTo>
                  <a:pt x="54" y="16"/>
                </a:lnTo>
                <a:lnTo>
                  <a:pt x="52" y="18"/>
                </a:lnTo>
                <a:lnTo>
                  <a:pt x="46" y="20"/>
                </a:lnTo>
                <a:lnTo>
                  <a:pt x="54" y="22"/>
                </a:lnTo>
                <a:lnTo>
                  <a:pt x="54" y="26"/>
                </a:lnTo>
                <a:lnTo>
                  <a:pt x="48" y="26"/>
                </a:lnTo>
                <a:lnTo>
                  <a:pt x="42" y="26"/>
                </a:lnTo>
                <a:lnTo>
                  <a:pt x="40" y="30"/>
                </a:lnTo>
                <a:lnTo>
                  <a:pt x="32" y="30"/>
                </a:lnTo>
                <a:lnTo>
                  <a:pt x="20" y="40"/>
                </a:lnTo>
                <a:lnTo>
                  <a:pt x="18" y="42"/>
                </a:lnTo>
                <a:lnTo>
                  <a:pt x="16" y="44"/>
                </a:lnTo>
                <a:lnTo>
                  <a:pt x="12" y="44"/>
                </a:lnTo>
                <a:lnTo>
                  <a:pt x="10" y="42"/>
                </a:lnTo>
                <a:lnTo>
                  <a:pt x="10" y="40"/>
                </a:lnTo>
                <a:lnTo>
                  <a:pt x="10" y="38"/>
                </a:lnTo>
                <a:lnTo>
                  <a:pt x="8" y="40"/>
                </a:lnTo>
                <a:lnTo>
                  <a:pt x="6" y="42"/>
                </a:lnTo>
                <a:lnTo>
                  <a:pt x="0" y="48"/>
                </a:lnTo>
                <a:lnTo>
                  <a:pt x="4" y="48"/>
                </a:lnTo>
                <a:lnTo>
                  <a:pt x="8" y="48"/>
                </a:lnTo>
                <a:lnTo>
                  <a:pt x="10" y="52"/>
                </a:lnTo>
                <a:lnTo>
                  <a:pt x="8" y="52"/>
                </a:lnTo>
                <a:lnTo>
                  <a:pt x="10" y="56"/>
                </a:lnTo>
                <a:lnTo>
                  <a:pt x="14" y="56"/>
                </a:lnTo>
                <a:lnTo>
                  <a:pt x="20" y="54"/>
                </a:lnTo>
                <a:lnTo>
                  <a:pt x="24" y="52"/>
                </a:lnTo>
                <a:lnTo>
                  <a:pt x="28" y="48"/>
                </a:lnTo>
                <a:lnTo>
                  <a:pt x="28" y="46"/>
                </a:lnTo>
                <a:lnTo>
                  <a:pt x="32" y="44"/>
                </a:lnTo>
                <a:lnTo>
                  <a:pt x="36" y="46"/>
                </a:lnTo>
                <a:lnTo>
                  <a:pt x="42" y="42"/>
                </a:lnTo>
                <a:lnTo>
                  <a:pt x="48" y="38"/>
                </a:lnTo>
                <a:lnTo>
                  <a:pt x="58" y="30"/>
                </a:lnTo>
                <a:lnTo>
                  <a:pt x="56" y="26"/>
                </a:lnTo>
                <a:lnTo>
                  <a:pt x="56" y="22"/>
                </a:lnTo>
                <a:lnTo>
                  <a:pt x="72" y="22"/>
                </a:lnTo>
                <a:lnTo>
                  <a:pt x="84" y="20"/>
                </a:lnTo>
                <a:lnTo>
                  <a:pt x="88" y="18"/>
                </a:lnTo>
                <a:lnTo>
                  <a:pt x="92" y="14"/>
                </a:lnTo>
                <a:lnTo>
                  <a:pt x="96" y="10"/>
                </a:lnTo>
                <a:lnTo>
                  <a:pt x="98" y="0"/>
                </a:lnTo>
                <a:lnTo>
                  <a:pt x="9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5" name="Freeform 186"/>
          <p:cNvSpPr>
            <a:spLocks/>
          </p:cNvSpPr>
          <p:nvPr/>
        </p:nvSpPr>
        <p:spPr bwMode="auto">
          <a:xfrm>
            <a:off x="3088120" y="3809136"/>
            <a:ext cx="5863" cy="7937"/>
          </a:xfrm>
          <a:custGeom>
            <a:avLst/>
            <a:gdLst>
              <a:gd name="T0" fmla="*/ 5040313 w 4"/>
              <a:gd name="T1" fmla="*/ 0 h 4"/>
              <a:gd name="T2" fmla="*/ 5040313 w 4"/>
              <a:gd name="T3" fmla="*/ 0 h 4"/>
              <a:gd name="T4" fmla="*/ 0 w 4"/>
              <a:gd name="T5" fmla="*/ 0 h 4"/>
              <a:gd name="T6" fmla="*/ 0 w 4"/>
              <a:gd name="T7" fmla="*/ 7875488 h 4"/>
              <a:gd name="T8" fmla="*/ 0 w 4"/>
              <a:gd name="T9" fmla="*/ 15748992 h 4"/>
              <a:gd name="T10" fmla="*/ 0 w 4"/>
              <a:gd name="T11" fmla="*/ 15748992 h 4"/>
              <a:gd name="T12" fmla="*/ 5040313 w 4"/>
              <a:gd name="T13" fmla="*/ 15748992 h 4"/>
              <a:gd name="T14" fmla="*/ 10080625 w 4"/>
              <a:gd name="T15" fmla="*/ 7875488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2"/>
                </a:lnTo>
                <a:lnTo>
                  <a:pt x="0" y="4"/>
                </a:lnTo>
                <a:lnTo>
                  <a:pt x="2" y="4"/>
                </a:lnTo>
                <a:lnTo>
                  <a:pt x="4" y="2"/>
                </a:lnTo>
                <a:lnTo>
                  <a:pt x="2"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06" name="Freeform 187"/>
          <p:cNvSpPr>
            <a:spLocks/>
          </p:cNvSpPr>
          <p:nvPr/>
        </p:nvSpPr>
        <p:spPr bwMode="auto">
          <a:xfrm>
            <a:off x="3331375" y="3328123"/>
            <a:ext cx="17585" cy="9525"/>
          </a:xfrm>
          <a:custGeom>
            <a:avLst/>
            <a:gdLst>
              <a:gd name="T0" fmla="*/ 29032200 w 10"/>
              <a:gd name="T1" fmla="*/ 15120938 h 6"/>
              <a:gd name="T2" fmla="*/ 29032200 w 10"/>
              <a:gd name="T3" fmla="*/ 15120938 h 6"/>
              <a:gd name="T4" fmla="*/ 36290250 w 10"/>
              <a:gd name="T5" fmla="*/ 10080625 h 6"/>
              <a:gd name="T6" fmla="*/ 36290250 w 10"/>
              <a:gd name="T7" fmla="*/ 5040313 h 6"/>
              <a:gd name="T8" fmla="*/ 21774150 w 10"/>
              <a:gd name="T9" fmla="*/ 0 h 6"/>
              <a:gd name="T10" fmla="*/ 21774150 w 10"/>
              <a:gd name="T11" fmla="*/ 0 h 6"/>
              <a:gd name="T12" fmla="*/ 14516100 w 10"/>
              <a:gd name="T13" fmla="*/ 5040313 h 6"/>
              <a:gd name="T14" fmla="*/ 7258050 w 10"/>
              <a:gd name="T15" fmla="*/ 5040313 h 6"/>
              <a:gd name="T16" fmla="*/ 7258050 w 10"/>
              <a:gd name="T17" fmla="*/ 5040313 h 6"/>
              <a:gd name="T18" fmla="*/ 0 w 10"/>
              <a:gd name="T19" fmla="*/ 10080625 h 6"/>
              <a:gd name="T20" fmla="*/ 7258050 w 10"/>
              <a:gd name="T21" fmla="*/ 10080625 h 6"/>
              <a:gd name="T22" fmla="*/ 29032200 w 10"/>
              <a:gd name="T23" fmla="*/ 15120938 h 6"/>
              <a:gd name="T24" fmla="*/ 29032200 w 10"/>
              <a:gd name="T25" fmla="*/ 15120938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8" y="6"/>
                </a:moveTo>
                <a:lnTo>
                  <a:pt x="8" y="6"/>
                </a:lnTo>
                <a:lnTo>
                  <a:pt x="10" y="4"/>
                </a:lnTo>
                <a:lnTo>
                  <a:pt x="10" y="2"/>
                </a:lnTo>
                <a:lnTo>
                  <a:pt x="6" y="0"/>
                </a:lnTo>
                <a:lnTo>
                  <a:pt x="4" y="2"/>
                </a:lnTo>
                <a:lnTo>
                  <a:pt x="2" y="2"/>
                </a:lnTo>
                <a:lnTo>
                  <a:pt x="0" y="4"/>
                </a:lnTo>
                <a:lnTo>
                  <a:pt x="2" y="4"/>
                </a:lnTo>
                <a:lnTo>
                  <a:pt x="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7" name="Freeform 188"/>
          <p:cNvSpPr>
            <a:spLocks/>
          </p:cNvSpPr>
          <p:nvPr/>
        </p:nvSpPr>
        <p:spPr bwMode="auto">
          <a:xfrm>
            <a:off x="3148203" y="3205883"/>
            <a:ext cx="26377" cy="23812"/>
          </a:xfrm>
          <a:custGeom>
            <a:avLst/>
            <a:gdLst>
              <a:gd name="T0" fmla="*/ 12758738 w 16"/>
              <a:gd name="T1" fmla="*/ 34714494 h 14"/>
              <a:gd name="T2" fmla="*/ 12758738 w 16"/>
              <a:gd name="T3" fmla="*/ 34714494 h 14"/>
              <a:gd name="T4" fmla="*/ 12758738 w 16"/>
              <a:gd name="T5" fmla="*/ 34714494 h 14"/>
              <a:gd name="T6" fmla="*/ 19138106 w 16"/>
              <a:gd name="T7" fmla="*/ 40500810 h 14"/>
              <a:gd name="T8" fmla="*/ 31895058 w 16"/>
              <a:gd name="T9" fmla="*/ 40500810 h 14"/>
              <a:gd name="T10" fmla="*/ 31895058 w 16"/>
              <a:gd name="T11" fmla="*/ 40500810 h 14"/>
              <a:gd name="T12" fmla="*/ 44653795 w 16"/>
              <a:gd name="T13" fmla="*/ 40500810 h 14"/>
              <a:gd name="T14" fmla="*/ 51033164 w 16"/>
              <a:gd name="T15" fmla="*/ 34714494 h 14"/>
              <a:gd name="T16" fmla="*/ 44653795 w 16"/>
              <a:gd name="T17" fmla="*/ 23143563 h 14"/>
              <a:gd name="T18" fmla="*/ 12758738 w 16"/>
              <a:gd name="T19" fmla="*/ 0 h 14"/>
              <a:gd name="T20" fmla="*/ 0 w 16"/>
              <a:gd name="T21" fmla="*/ 5786316 h 14"/>
              <a:gd name="T22" fmla="*/ 0 w 16"/>
              <a:gd name="T23" fmla="*/ 5786316 h 14"/>
              <a:gd name="T24" fmla="*/ 0 w 16"/>
              <a:gd name="T25" fmla="*/ 34714494 h 14"/>
              <a:gd name="T26" fmla="*/ 0 w 16"/>
              <a:gd name="T27" fmla="*/ 34714494 h 14"/>
              <a:gd name="T28" fmla="*/ 6379369 w 16"/>
              <a:gd name="T29" fmla="*/ 34714494 h 14"/>
              <a:gd name="T30" fmla="*/ 12758738 w 16"/>
              <a:gd name="T31" fmla="*/ 34714494 h 14"/>
              <a:gd name="T32" fmla="*/ 12758738 w 16"/>
              <a:gd name="T33" fmla="*/ 3471449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4">
                <a:moveTo>
                  <a:pt x="4" y="12"/>
                </a:moveTo>
                <a:lnTo>
                  <a:pt x="4" y="12"/>
                </a:lnTo>
                <a:lnTo>
                  <a:pt x="6" y="14"/>
                </a:lnTo>
                <a:lnTo>
                  <a:pt x="10" y="14"/>
                </a:lnTo>
                <a:lnTo>
                  <a:pt x="14" y="14"/>
                </a:lnTo>
                <a:lnTo>
                  <a:pt x="16" y="12"/>
                </a:lnTo>
                <a:lnTo>
                  <a:pt x="14" y="8"/>
                </a:lnTo>
                <a:lnTo>
                  <a:pt x="4" y="0"/>
                </a:lnTo>
                <a:lnTo>
                  <a:pt x="0" y="2"/>
                </a:lnTo>
                <a:lnTo>
                  <a:pt x="0" y="12"/>
                </a:lnTo>
                <a:lnTo>
                  <a:pt x="2" y="12"/>
                </a:lnTo>
                <a:lnTo>
                  <a:pt x="4"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8" name="Freeform 189"/>
          <p:cNvSpPr>
            <a:spLocks/>
          </p:cNvSpPr>
          <p:nvPr/>
        </p:nvSpPr>
        <p:spPr bwMode="auto">
          <a:xfrm>
            <a:off x="3353354" y="3388447"/>
            <a:ext cx="5863" cy="9525"/>
          </a:xfrm>
          <a:custGeom>
            <a:avLst/>
            <a:gdLst>
              <a:gd name="T0" fmla="*/ 10080625 w 4"/>
              <a:gd name="T1" fmla="*/ 15120938 h 6"/>
              <a:gd name="T2" fmla="*/ 10080625 w 4"/>
              <a:gd name="T3" fmla="*/ 15120938 h 6"/>
              <a:gd name="T4" fmla="*/ 10080625 w 4"/>
              <a:gd name="T5" fmla="*/ 0 h 6"/>
              <a:gd name="T6" fmla="*/ 10080625 w 4"/>
              <a:gd name="T7" fmla="*/ 0 h 6"/>
              <a:gd name="T8" fmla="*/ 5040313 w 4"/>
              <a:gd name="T9" fmla="*/ 5040313 h 6"/>
              <a:gd name="T10" fmla="*/ 0 w 4"/>
              <a:gd name="T11" fmla="*/ 10080625 h 6"/>
              <a:gd name="T12" fmla="*/ 0 w 4"/>
              <a:gd name="T13" fmla="*/ 15120938 h 6"/>
              <a:gd name="T14" fmla="*/ 10080625 w 4"/>
              <a:gd name="T15" fmla="*/ 15120938 h 6"/>
              <a:gd name="T16" fmla="*/ 10080625 w 4"/>
              <a:gd name="T17" fmla="*/ 15120938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4" y="6"/>
                </a:moveTo>
                <a:lnTo>
                  <a:pt x="4" y="6"/>
                </a:lnTo>
                <a:lnTo>
                  <a:pt x="4" y="0"/>
                </a:lnTo>
                <a:lnTo>
                  <a:pt x="2" y="2"/>
                </a:lnTo>
                <a:lnTo>
                  <a:pt x="0" y="4"/>
                </a:lnTo>
                <a:lnTo>
                  <a:pt x="0" y="6"/>
                </a:lnTo>
                <a:lnTo>
                  <a:pt x="4"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09" name="Freeform 190"/>
          <p:cNvSpPr>
            <a:spLocks/>
          </p:cNvSpPr>
          <p:nvPr/>
        </p:nvSpPr>
        <p:spPr bwMode="auto">
          <a:xfrm>
            <a:off x="2406716" y="3302723"/>
            <a:ext cx="14655" cy="11113"/>
          </a:xfrm>
          <a:custGeom>
            <a:avLst/>
            <a:gdLst>
              <a:gd name="T0" fmla="*/ 23625969 w 8"/>
              <a:gd name="T1" fmla="*/ 6860425 h 6"/>
              <a:gd name="T2" fmla="*/ 23625969 w 8"/>
              <a:gd name="T3" fmla="*/ 6860425 h 6"/>
              <a:gd name="T4" fmla="*/ 7875984 w 8"/>
              <a:gd name="T5" fmla="*/ 6860425 h 6"/>
              <a:gd name="T6" fmla="*/ 7875984 w 8"/>
              <a:gd name="T7" fmla="*/ 6860425 h 6"/>
              <a:gd name="T8" fmla="*/ 0 w 8"/>
              <a:gd name="T9" fmla="*/ 20583128 h 6"/>
              <a:gd name="T10" fmla="*/ 7875984 w 8"/>
              <a:gd name="T11" fmla="*/ 20583128 h 6"/>
              <a:gd name="T12" fmla="*/ 31501953 w 8"/>
              <a:gd name="T13" fmla="*/ 6860425 h 6"/>
              <a:gd name="T14" fmla="*/ 31501953 w 8"/>
              <a:gd name="T15" fmla="*/ 6860425 h 6"/>
              <a:gd name="T16" fmla="*/ 31501953 w 8"/>
              <a:gd name="T17" fmla="*/ 6860425 h 6"/>
              <a:gd name="T18" fmla="*/ 31501953 w 8"/>
              <a:gd name="T19" fmla="*/ 0 h 6"/>
              <a:gd name="T20" fmla="*/ 23625969 w 8"/>
              <a:gd name="T21" fmla="*/ 6860425 h 6"/>
              <a:gd name="T22" fmla="*/ 23625969 w 8"/>
              <a:gd name="T23" fmla="*/ 6860425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6">
                <a:moveTo>
                  <a:pt x="6" y="2"/>
                </a:moveTo>
                <a:lnTo>
                  <a:pt x="6" y="2"/>
                </a:lnTo>
                <a:lnTo>
                  <a:pt x="2" y="2"/>
                </a:lnTo>
                <a:lnTo>
                  <a:pt x="0" y="6"/>
                </a:lnTo>
                <a:lnTo>
                  <a:pt x="2" y="6"/>
                </a:lnTo>
                <a:lnTo>
                  <a:pt x="8" y="2"/>
                </a:lnTo>
                <a:lnTo>
                  <a:pt x="8" y="0"/>
                </a:lnTo>
                <a:lnTo>
                  <a:pt x="6"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0" name="Freeform 191"/>
          <p:cNvSpPr>
            <a:spLocks/>
          </p:cNvSpPr>
          <p:nvPr/>
        </p:nvSpPr>
        <p:spPr bwMode="auto">
          <a:xfrm>
            <a:off x="3228798" y="2645494"/>
            <a:ext cx="17585" cy="14288"/>
          </a:xfrm>
          <a:custGeom>
            <a:avLst/>
            <a:gdLst>
              <a:gd name="T0" fmla="*/ 14516100 w 10"/>
              <a:gd name="T1" fmla="*/ 12759184 h 8"/>
              <a:gd name="T2" fmla="*/ 14516100 w 10"/>
              <a:gd name="T3" fmla="*/ 25518368 h 8"/>
              <a:gd name="T4" fmla="*/ 14516100 w 10"/>
              <a:gd name="T5" fmla="*/ 25518368 h 8"/>
              <a:gd name="T6" fmla="*/ 29032200 w 10"/>
              <a:gd name="T7" fmla="*/ 19138776 h 8"/>
              <a:gd name="T8" fmla="*/ 36290250 w 10"/>
              <a:gd name="T9" fmla="*/ 12759184 h 8"/>
              <a:gd name="T10" fmla="*/ 29032200 w 10"/>
              <a:gd name="T11" fmla="*/ 0 h 8"/>
              <a:gd name="T12" fmla="*/ 14516100 w 10"/>
              <a:gd name="T13" fmla="*/ 0 h 8"/>
              <a:gd name="T14" fmla="*/ 14516100 w 10"/>
              <a:gd name="T15" fmla="*/ 0 h 8"/>
              <a:gd name="T16" fmla="*/ 14516100 w 10"/>
              <a:gd name="T17" fmla="*/ 0 h 8"/>
              <a:gd name="T18" fmla="*/ 7258050 w 10"/>
              <a:gd name="T19" fmla="*/ 0 h 8"/>
              <a:gd name="T20" fmla="*/ 0 w 10"/>
              <a:gd name="T21" fmla="*/ 12759184 h 8"/>
              <a:gd name="T22" fmla="*/ 0 w 10"/>
              <a:gd name="T23" fmla="*/ 12759184 h 8"/>
              <a:gd name="T24" fmla="*/ 0 w 10"/>
              <a:gd name="T25" fmla="*/ 12759184 h 8"/>
              <a:gd name="T26" fmla="*/ 0 w 10"/>
              <a:gd name="T27" fmla="*/ 12759184 h 8"/>
              <a:gd name="T28" fmla="*/ 14516100 w 10"/>
              <a:gd name="T29" fmla="*/ 12759184 h 8"/>
              <a:gd name="T30" fmla="*/ 14516100 w 10"/>
              <a:gd name="T31" fmla="*/ 12759184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8">
                <a:moveTo>
                  <a:pt x="4" y="4"/>
                </a:moveTo>
                <a:lnTo>
                  <a:pt x="4" y="8"/>
                </a:lnTo>
                <a:lnTo>
                  <a:pt x="8" y="6"/>
                </a:lnTo>
                <a:lnTo>
                  <a:pt x="10" y="4"/>
                </a:lnTo>
                <a:lnTo>
                  <a:pt x="8" y="0"/>
                </a:lnTo>
                <a:lnTo>
                  <a:pt x="4" y="0"/>
                </a:lnTo>
                <a:lnTo>
                  <a:pt x="2" y="0"/>
                </a:lnTo>
                <a:lnTo>
                  <a:pt x="0" y="4"/>
                </a:lnTo>
                <a:lnTo>
                  <a:pt x="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1" name="Freeform 192"/>
          <p:cNvSpPr>
            <a:spLocks/>
          </p:cNvSpPr>
          <p:nvPr/>
        </p:nvSpPr>
        <p:spPr bwMode="auto">
          <a:xfrm>
            <a:off x="2107778" y="2921719"/>
            <a:ext cx="13188" cy="14288"/>
          </a:xfrm>
          <a:custGeom>
            <a:avLst/>
            <a:gdLst>
              <a:gd name="T0" fmla="*/ 6379146 w 8"/>
              <a:gd name="T1" fmla="*/ 0 h 8"/>
              <a:gd name="T2" fmla="*/ 6379146 w 8"/>
              <a:gd name="T3" fmla="*/ 0 h 8"/>
              <a:gd name="T4" fmla="*/ 0 w 8"/>
              <a:gd name="T5" fmla="*/ 6379592 h 8"/>
              <a:gd name="T6" fmla="*/ 0 w 8"/>
              <a:gd name="T7" fmla="*/ 12759184 h 8"/>
              <a:gd name="T8" fmla="*/ 0 w 8"/>
              <a:gd name="T9" fmla="*/ 25518368 h 8"/>
              <a:gd name="T10" fmla="*/ 0 w 8"/>
              <a:gd name="T11" fmla="*/ 25518368 h 8"/>
              <a:gd name="T12" fmla="*/ 19135651 w 8"/>
              <a:gd name="T13" fmla="*/ 19138776 h 8"/>
              <a:gd name="T14" fmla="*/ 25514796 w 8"/>
              <a:gd name="T15" fmla="*/ 12759184 h 8"/>
              <a:gd name="T16" fmla="*/ 19135651 w 8"/>
              <a:gd name="T17" fmla="*/ 6379592 h 8"/>
              <a:gd name="T18" fmla="*/ 6379146 w 8"/>
              <a:gd name="T19" fmla="*/ 0 h 8"/>
              <a:gd name="T20" fmla="*/ 6379146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2" y="0"/>
                </a:moveTo>
                <a:lnTo>
                  <a:pt x="2" y="0"/>
                </a:lnTo>
                <a:lnTo>
                  <a:pt x="0" y="2"/>
                </a:lnTo>
                <a:lnTo>
                  <a:pt x="0" y="4"/>
                </a:lnTo>
                <a:lnTo>
                  <a:pt x="0" y="8"/>
                </a:lnTo>
                <a:lnTo>
                  <a:pt x="6" y="6"/>
                </a:lnTo>
                <a:lnTo>
                  <a:pt x="8" y="4"/>
                </a:lnTo>
                <a:lnTo>
                  <a:pt x="6"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2" name="Freeform 193"/>
          <p:cNvSpPr>
            <a:spLocks/>
          </p:cNvSpPr>
          <p:nvPr/>
        </p:nvSpPr>
        <p:spPr bwMode="auto">
          <a:xfrm>
            <a:off x="2128295" y="2975694"/>
            <a:ext cx="10257" cy="7938"/>
          </a:xfrm>
          <a:custGeom>
            <a:avLst/>
            <a:gdLst>
              <a:gd name="T0" fmla="*/ 20579424 w 6"/>
              <a:gd name="T1" fmla="*/ 15752961 h 4"/>
              <a:gd name="T2" fmla="*/ 20579424 w 6"/>
              <a:gd name="T3" fmla="*/ 15752961 h 4"/>
              <a:gd name="T4" fmla="*/ 20579424 w 6"/>
              <a:gd name="T5" fmla="*/ 0 h 4"/>
              <a:gd name="T6" fmla="*/ 13719616 w 6"/>
              <a:gd name="T7" fmla="*/ 0 h 4"/>
              <a:gd name="T8" fmla="*/ 13719616 w 6"/>
              <a:gd name="T9" fmla="*/ 0 h 4"/>
              <a:gd name="T10" fmla="*/ 0 w 6"/>
              <a:gd name="T11" fmla="*/ 0 h 4"/>
              <a:gd name="T12" fmla="*/ 6859808 w 6"/>
              <a:gd name="T13" fmla="*/ 0 h 4"/>
              <a:gd name="T14" fmla="*/ 20579424 w 6"/>
              <a:gd name="T15" fmla="*/ 15752961 h 4"/>
              <a:gd name="T16" fmla="*/ 20579424 w 6"/>
              <a:gd name="T17" fmla="*/ 1575296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6" y="4"/>
                </a:moveTo>
                <a:lnTo>
                  <a:pt x="6" y="4"/>
                </a:lnTo>
                <a:lnTo>
                  <a:pt x="6" y="0"/>
                </a:lnTo>
                <a:lnTo>
                  <a:pt x="4" y="0"/>
                </a:lnTo>
                <a:lnTo>
                  <a:pt x="0" y="0"/>
                </a:lnTo>
                <a:lnTo>
                  <a:pt x="2" y="0"/>
                </a:lnTo>
                <a:lnTo>
                  <a:pt x="6"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3" name="Freeform 194"/>
          <p:cNvSpPr>
            <a:spLocks/>
          </p:cNvSpPr>
          <p:nvPr/>
        </p:nvSpPr>
        <p:spPr bwMode="auto">
          <a:xfrm>
            <a:off x="2626526" y="3469407"/>
            <a:ext cx="20515" cy="30162"/>
          </a:xfrm>
          <a:custGeom>
            <a:avLst/>
            <a:gdLst>
              <a:gd name="T0" fmla="*/ 41162552 w 12"/>
              <a:gd name="T1" fmla="*/ 16847153 h 18"/>
              <a:gd name="T2" fmla="*/ 41162552 w 12"/>
              <a:gd name="T3" fmla="*/ 16847153 h 18"/>
              <a:gd name="T4" fmla="*/ 34302435 w 12"/>
              <a:gd name="T5" fmla="*/ 16847153 h 18"/>
              <a:gd name="T6" fmla="*/ 20582202 w 12"/>
              <a:gd name="T7" fmla="*/ 16847153 h 18"/>
              <a:gd name="T8" fmla="*/ 20582202 w 12"/>
              <a:gd name="T9" fmla="*/ 0 h 18"/>
              <a:gd name="T10" fmla="*/ 20582202 w 12"/>
              <a:gd name="T11" fmla="*/ 0 h 18"/>
              <a:gd name="T12" fmla="*/ 6860117 w 12"/>
              <a:gd name="T13" fmla="*/ 5615159 h 18"/>
              <a:gd name="T14" fmla="*/ 0 w 12"/>
              <a:gd name="T15" fmla="*/ 11231994 h 18"/>
              <a:gd name="T16" fmla="*/ 13720233 w 12"/>
              <a:gd name="T17" fmla="*/ 28079146 h 18"/>
              <a:gd name="T18" fmla="*/ 34302435 w 12"/>
              <a:gd name="T19" fmla="*/ 50541458 h 18"/>
              <a:gd name="T20" fmla="*/ 34302435 w 12"/>
              <a:gd name="T21" fmla="*/ 50541458 h 18"/>
              <a:gd name="T22" fmla="*/ 41162552 w 12"/>
              <a:gd name="T23" fmla="*/ 39309464 h 18"/>
              <a:gd name="T24" fmla="*/ 41162552 w 12"/>
              <a:gd name="T25" fmla="*/ 39309464 h 18"/>
              <a:gd name="T26" fmla="*/ 41162552 w 12"/>
              <a:gd name="T27" fmla="*/ 33694305 h 18"/>
              <a:gd name="T28" fmla="*/ 41162552 w 12"/>
              <a:gd name="T29" fmla="*/ 33694305 h 18"/>
              <a:gd name="T30" fmla="*/ 41162552 w 12"/>
              <a:gd name="T31" fmla="*/ 16847153 h 18"/>
              <a:gd name="T32" fmla="*/ 41162552 w 12"/>
              <a:gd name="T33" fmla="*/ 1684715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8">
                <a:moveTo>
                  <a:pt x="12" y="6"/>
                </a:moveTo>
                <a:lnTo>
                  <a:pt x="12" y="6"/>
                </a:lnTo>
                <a:lnTo>
                  <a:pt x="10" y="6"/>
                </a:lnTo>
                <a:lnTo>
                  <a:pt x="6" y="6"/>
                </a:lnTo>
                <a:lnTo>
                  <a:pt x="6" y="0"/>
                </a:lnTo>
                <a:lnTo>
                  <a:pt x="2" y="2"/>
                </a:lnTo>
                <a:lnTo>
                  <a:pt x="0" y="4"/>
                </a:lnTo>
                <a:lnTo>
                  <a:pt x="4" y="10"/>
                </a:lnTo>
                <a:lnTo>
                  <a:pt x="10" y="18"/>
                </a:lnTo>
                <a:lnTo>
                  <a:pt x="12" y="14"/>
                </a:lnTo>
                <a:lnTo>
                  <a:pt x="12" y="12"/>
                </a:lnTo>
                <a:lnTo>
                  <a:pt x="12"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4" name="Freeform 195"/>
          <p:cNvSpPr>
            <a:spLocks/>
          </p:cNvSpPr>
          <p:nvPr/>
        </p:nvSpPr>
        <p:spPr bwMode="auto">
          <a:xfrm>
            <a:off x="2304140" y="3196360"/>
            <a:ext cx="24911" cy="9525"/>
          </a:xfrm>
          <a:custGeom>
            <a:avLst/>
            <a:gdLst>
              <a:gd name="T0" fmla="*/ 44590235 w 14"/>
              <a:gd name="T1" fmla="*/ 15120938 h 6"/>
              <a:gd name="T2" fmla="*/ 52021298 w 14"/>
              <a:gd name="T3" fmla="*/ 0 h 6"/>
              <a:gd name="T4" fmla="*/ 22295117 w 14"/>
              <a:gd name="T5" fmla="*/ 0 h 6"/>
              <a:gd name="T6" fmla="*/ 22295117 w 14"/>
              <a:gd name="T7" fmla="*/ 0 h 6"/>
              <a:gd name="T8" fmla="*/ 0 w 14"/>
              <a:gd name="T9" fmla="*/ 5040313 h 6"/>
              <a:gd name="T10" fmla="*/ 0 w 14"/>
              <a:gd name="T11" fmla="*/ 5040313 h 6"/>
              <a:gd name="T12" fmla="*/ 0 w 14"/>
              <a:gd name="T13" fmla="*/ 15120938 h 6"/>
              <a:gd name="T14" fmla="*/ 0 w 14"/>
              <a:gd name="T15" fmla="*/ 15120938 h 6"/>
              <a:gd name="T16" fmla="*/ 44590235 w 14"/>
              <a:gd name="T17" fmla="*/ 15120938 h 6"/>
              <a:gd name="T18" fmla="*/ 44590235 w 14"/>
              <a:gd name="T19" fmla="*/ 15120938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6">
                <a:moveTo>
                  <a:pt x="12" y="6"/>
                </a:moveTo>
                <a:lnTo>
                  <a:pt x="14" y="0"/>
                </a:lnTo>
                <a:lnTo>
                  <a:pt x="6" y="0"/>
                </a:lnTo>
                <a:lnTo>
                  <a:pt x="0" y="2"/>
                </a:lnTo>
                <a:lnTo>
                  <a:pt x="0" y="6"/>
                </a:lnTo>
                <a:lnTo>
                  <a:pt x="12"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5" name="Freeform 196"/>
          <p:cNvSpPr>
            <a:spLocks/>
          </p:cNvSpPr>
          <p:nvPr/>
        </p:nvSpPr>
        <p:spPr bwMode="auto">
          <a:xfrm>
            <a:off x="3760732" y="3361461"/>
            <a:ext cx="4396" cy="3175"/>
          </a:xfrm>
          <a:custGeom>
            <a:avLst/>
            <a:gdLst>
              <a:gd name="T0" fmla="*/ 11338322 w 2"/>
              <a:gd name="T1" fmla="*/ 0 h 2"/>
              <a:gd name="T2" fmla="*/ 11338322 w 2"/>
              <a:gd name="T3" fmla="*/ 0 h 2"/>
              <a:gd name="T4" fmla="*/ 0 w 2"/>
              <a:gd name="T5" fmla="*/ 5040313 h 2"/>
              <a:gd name="T6" fmla="*/ 11338322 w 2"/>
              <a:gd name="T7" fmla="*/ 5040313 h 2"/>
              <a:gd name="T8" fmla="*/ 11338322 w 2"/>
              <a:gd name="T9" fmla="*/ 5040313 h 2"/>
              <a:gd name="T10" fmla="*/ 11338322 w 2"/>
              <a:gd name="T11" fmla="*/ 0 h 2"/>
              <a:gd name="T12" fmla="*/ 11338322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0" y="2"/>
                </a:lnTo>
                <a:lnTo>
                  <a:pt x="2"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6" name="Freeform 197"/>
          <p:cNvSpPr>
            <a:spLocks/>
          </p:cNvSpPr>
          <p:nvPr/>
        </p:nvSpPr>
        <p:spPr bwMode="auto">
          <a:xfrm>
            <a:off x="2246989" y="3059832"/>
            <a:ext cx="16120" cy="19050"/>
          </a:xfrm>
          <a:custGeom>
            <a:avLst/>
            <a:gdLst>
              <a:gd name="T0" fmla="*/ 9530432 w 8"/>
              <a:gd name="T1" fmla="*/ 29032200 h 10"/>
              <a:gd name="T2" fmla="*/ 9530432 w 8"/>
              <a:gd name="T3" fmla="*/ 29032200 h 10"/>
              <a:gd name="T4" fmla="*/ 38119546 w 8"/>
              <a:gd name="T5" fmla="*/ 7258050 h 10"/>
              <a:gd name="T6" fmla="*/ 38119546 w 8"/>
              <a:gd name="T7" fmla="*/ 7258050 h 10"/>
              <a:gd name="T8" fmla="*/ 38119546 w 8"/>
              <a:gd name="T9" fmla="*/ 7258050 h 10"/>
              <a:gd name="T10" fmla="*/ 38119546 w 8"/>
              <a:gd name="T11" fmla="*/ 0 h 10"/>
              <a:gd name="T12" fmla="*/ 38119546 w 8"/>
              <a:gd name="T13" fmla="*/ 0 h 10"/>
              <a:gd name="T14" fmla="*/ 28589114 w 8"/>
              <a:gd name="T15" fmla="*/ 7258050 h 10"/>
              <a:gd name="T16" fmla="*/ 28589114 w 8"/>
              <a:gd name="T17" fmla="*/ 7258050 h 10"/>
              <a:gd name="T18" fmla="*/ 9530432 w 8"/>
              <a:gd name="T19" fmla="*/ 14516100 h 10"/>
              <a:gd name="T20" fmla="*/ 0 w 8"/>
              <a:gd name="T21" fmla="*/ 29032200 h 10"/>
              <a:gd name="T22" fmla="*/ 0 w 8"/>
              <a:gd name="T23" fmla="*/ 29032200 h 10"/>
              <a:gd name="T24" fmla="*/ 0 w 8"/>
              <a:gd name="T25" fmla="*/ 29032200 h 10"/>
              <a:gd name="T26" fmla="*/ 0 w 8"/>
              <a:gd name="T27" fmla="*/ 29032200 h 10"/>
              <a:gd name="T28" fmla="*/ 0 w 8"/>
              <a:gd name="T29" fmla="*/ 36290250 h 10"/>
              <a:gd name="T30" fmla="*/ 0 w 8"/>
              <a:gd name="T31" fmla="*/ 36290250 h 10"/>
              <a:gd name="T32" fmla="*/ 9530432 w 8"/>
              <a:gd name="T33" fmla="*/ 29032200 h 10"/>
              <a:gd name="T34" fmla="*/ 9530432 w 8"/>
              <a:gd name="T35" fmla="*/ 2903220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 h="10">
                <a:moveTo>
                  <a:pt x="2" y="8"/>
                </a:moveTo>
                <a:lnTo>
                  <a:pt x="2" y="8"/>
                </a:lnTo>
                <a:lnTo>
                  <a:pt x="8" y="2"/>
                </a:lnTo>
                <a:lnTo>
                  <a:pt x="8" y="0"/>
                </a:lnTo>
                <a:lnTo>
                  <a:pt x="6" y="2"/>
                </a:lnTo>
                <a:lnTo>
                  <a:pt x="2" y="4"/>
                </a:lnTo>
                <a:lnTo>
                  <a:pt x="0" y="8"/>
                </a:lnTo>
                <a:lnTo>
                  <a:pt x="0" y="10"/>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7" name="Freeform 198"/>
          <p:cNvSpPr>
            <a:spLocks/>
          </p:cNvSpPr>
          <p:nvPr/>
        </p:nvSpPr>
        <p:spPr bwMode="auto">
          <a:xfrm>
            <a:off x="3014851" y="2404195"/>
            <a:ext cx="10259" cy="6350"/>
          </a:xfrm>
          <a:custGeom>
            <a:avLst/>
            <a:gdLst>
              <a:gd name="T0" fmla="*/ 6860425 w 6"/>
              <a:gd name="T1" fmla="*/ 0 h 4"/>
              <a:gd name="T2" fmla="*/ 6860425 w 6"/>
              <a:gd name="T3" fmla="*/ 0 h 4"/>
              <a:gd name="T4" fmla="*/ 0 w 6"/>
              <a:gd name="T5" fmla="*/ 0 h 4"/>
              <a:gd name="T6" fmla="*/ 0 w 6"/>
              <a:gd name="T7" fmla="*/ 5040313 h 4"/>
              <a:gd name="T8" fmla="*/ 13722703 w 6"/>
              <a:gd name="T9" fmla="*/ 10080625 h 4"/>
              <a:gd name="T10" fmla="*/ 13722703 w 6"/>
              <a:gd name="T11" fmla="*/ 10080625 h 4"/>
              <a:gd name="T12" fmla="*/ 20583128 w 6"/>
              <a:gd name="T13" fmla="*/ 0 h 4"/>
              <a:gd name="T14" fmla="*/ 20583128 w 6"/>
              <a:gd name="T15" fmla="*/ 0 h 4"/>
              <a:gd name="T16" fmla="*/ 6860425 w 6"/>
              <a:gd name="T17" fmla="*/ 0 h 4"/>
              <a:gd name="T18" fmla="*/ 6860425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2" y="0"/>
                </a:moveTo>
                <a:lnTo>
                  <a:pt x="2" y="0"/>
                </a:lnTo>
                <a:lnTo>
                  <a:pt x="0" y="0"/>
                </a:lnTo>
                <a:lnTo>
                  <a:pt x="0" y="2"/>
                </a:lnTo>
                <a:lnTo>
                  <a:pt x="4" y="4"/>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8" name="Freeform 199"/>
          <p:cNvSpPr>
            <a:spLocks/>
          </p:cNvSpPr>
          <p:nvPr/>
        </p:nvSpPr>
        <p:spPr bwMode="auto">
          <a:xfrm>
            <a:off x="2378874" y="2632798"/>
            <a:ext cx="142143" cy="92075"/>
          </a:xfrm>
          <a:custGeom>
            <a:avLst/>
            <a:gdLst>
              <a:gd name="T0" fmla="*/ 274173709 w 80"/>
              <a:gd name="T1" fmla="*/ 75590165 h 54"/>
              <a:gd name="T2" fmla="*/ 296403802 w 80"/>
              <a:gd name="T3" fmla="*/ 58147068 h 54"/>
              <a:gd name="T4" fmla="*/ 296403802 w 80"/>
              <a:gd name="T5" fmla="*/ 46516631 h 54"/>
              <a:gd name="T6" fmla="*/ 288993129 w 80"/>
              <a:gd name="T7" fmla="*/ 40702265 h 54"/>
              <a:gd name="T8" fmla="*/ 274173709 w 80"/>
              <a:gd name="T9" fmla="*/ 46516631 h 54"/>
              <a:gd name="T10" fmla="*/ 259354289 w 80"/>
              <a:gd name="T11" fmla="*/ 52332702 h 54"/>
              <a:gd name="T12" fmla="*/ 200072759 w 80"/>
              <a:gd name="T13" fmla="*/ 40702265 h 54"/>
              <a:gd name="T14" fmla="*/ 185253339 w 80"/>
              <a:gd name="T15" fmla="*/ 34887900 h 54"/>
              <a:gd name="T16" fmla="*/ 177842666 w 80"/>
              <a:gd name="T17" fmla="*/ 29073534 h 54"/>
              <a:gd name="T18" fmla="*/ 200072759 w 80"/>
              <a:gd name="T19" fmla="*/ 17444802 h 54"/>
              <a:gd name="T20" fmla="*/ 214892179 w 80"/>
              <a:gd name="T21" fmla="*/ 17444802 h 54"/>
              <a:gd name="T22" fmla="*/ 222302851 w 80"/>
              <a:gd name="T23" fmla="*/ 23259168 h 54"/>
              <a:gd name="T24" fmla="*/ 237122272 w 80"/>
              <a:gd name="T25" fmla="*/ 11628731 h 54"/>
              <a:gd name="T26" fmla="*/ 170431994 w 80"/>
              <a:gd name="T27" fmla="*/ 0 h 54"/>
              <a:gd name="T28" fmla="*/ 148201901 w 80"/>
              <a:gd name="T29" fmla="*/ 5814366 h 54"/>
              <a:gd name="T30" fmla="*/ 74100950 w 80"/>
              <a:gd name="T31" fmla="*/ 23259168 h 54"/>
              <a:gd name="T32" fmla="*/ 29640765 w 80"/>
              <a:gd name="T33" fmla="*/ 23259168 h 54"/>
              <a:gd name="T34" fmla="*/ 0 w 80"/>
              <a:gd name="T35" fmla="*/ 23259168 h 54"/>
              <a:gd name="T36" fmla="*/ 0 w 80"/>
              <a:gd name="T37" fmla="*/ 40702265 h 54"/>
              <a:gd name="T38" fmla="*/ 22230093 w 80"/>
              <a:gd name="T39" fmla="*/ 34887900 h 54"/>
              <a:gd name="T40" fmla="*/ 51870858 w 80"/>
              <a:gd name="T41" fmla="*/ 34887900 h 54"/>
              <a:gd name="T42" fmla="*/ 88920371 w 80"/>
              <a:gd name="T43" fmla="*/ 40702265 h 54"/>
              <a:gd name="T44" fmla="*/ 118561136 w 80"/>
              <a:gd name="T45" fmla="*/ 63961433 h 54"/>
              <a:gd name="T46" fmla="*/ 96331043 w 80"/>
              <a:gd name="T47" fmla="*/ 63961433 h 54"/>
              <a:gd name="T48" fmla="*/ 66690278 w 80"/>
              <a:gd name="T49" fmla="*/ 63961433 h 54"/>
              <a:gd name="T50" fmla="*/ 59281530 w 80"/>
              <a:gd name="T51" fmla="*/ 63961433 h 54"/>
              <a:gd name="T52" fmla="*/ 66690278 w 80"/>
              <a:gd name="T53" fmla="*/ 69775799 h 54"/>
              <a:gd name="T54" fmla="*/ 44460185 w 80"/>
              <a:gd name="T55" fmla="*/ 104663699 h 54"/>
              <a:gd name="T56" fmla="*/ 44460185 w 80"/>
              <a:gd name="T57" fmla="*/ 110479769 h 54"/>
              <a:gd name="T58" fmla="*/ 51870858 w 80"/>
              <a:gd name="T59" fmla="*/ 116294135 h 54"/>
              <a:gd name="T60" fmla="*/ 37051438 w 80"/>
              <a:gd name="T61" fmla="*/ 122108501 h 54"/>
              <a:gd name="T62" fmla="*/ 51870858 w 80"/>
              <a:gd name="T63" fmla="*/ 139551598 h 54"/>
              <a:gd name="T64" fmla="*/ 88920371 w 80"/>
              <a:gd name="T65" fmla="*/ 145367669 h 54"/>
              <a:gd name="T66" fmla="*/ 111152388 w 80"/>
              <a:gd name="T67" fmla="*/ 133737232 h 54"/>
              <a:gd name="T68" fmla="*/ 140791228 w 80"/>
              <a:gd name="T69" fmla="*/ 104663699 h 54"/>
              <a:gd name="T70" fmla="*/ 155612573 w 80"/>
              <a:gd name="T71" fmla="*/ 104663699 h 54"/>
              <a:gd name="T72" fmla="*/ 177842666 w 80"/>
              <a:gd name="T73" fmla="*/ 104663699 h 54"/>
              <a:gd name="T74" fmla="*/ 192662086 w 80"/>
              <a:gd name="T75" fmla="*/ 116294135 h 54"/>
              <a:gd name="T76" fmla="*/ 177842666 w 80"/>
              <a:gd name="T77" fmla="*/ 116294135 h 54"/>
              <a:gd name="T78" fmla="*/ 163021321 w 80"/>
              <a:gd name="T79" fmla="*/ 116294135 h 54"/>
              <a:gd name="T80" fmla="*/ 118561136 w 80"/>
              <a:gd name="T81" fmla="*/ 151182035 h 54"/>
              <a:gd name="T82" fmla="*/ 118561136 w 80"/>
              <a:gd name="T83" fmla="*/ 156996400 h 54"/>
              <a:gd name="T84" fmla="*/ 133382481 w 80"/>
              <a:gd name="T85" fmla="*/ 156996400 h 54"/>
              <a:gd name="T86" fmla="*/ 140791228 w 80"/>
              <a:gd name="T87" fmla="*/ 145367669 h 54"/>
              <a:gd name="T88" fmla="*/ 155612573 w 80"/>
              <a:gd name="T89" fmla="*/ 133737232 h 54"/>
              <a:gd name="T90" fmla="*/ 185253339 w 80"/>
              <a:gd name="T91" fmla="*/ 127922867 h 54"/>
              <a:gd name="T92" fmla="*/ 229713524 w 80"/>
              <a:gd name="T93" fmla="*/ 122108501 h 54"/>
              <a:gd name="T94" fmla="*/ 229713524 w 80"/>
              <a:gd name="T95" fmla="*/ 122108501 h 54"/>
              <a:gd name="T96" fmla="*/ 200072759 w 80"/>
              <a:gd name="T97" fmla="*/ 110479769 h 54"/>
              <a:gd name="T98" fmla="*/ 200072759 w 80"/>
              <a:gd name="T99" fmla="*/ 93034967 h 54"/>
              <a:gd name="T100" fmla="*/ 288993129 w 80"/>
              <a:gd name="T101" fmla="*/ 93034967 h 54"/>
              <a:gd name="T102" fmla="*/ 281584382 w 80"/>
              <a:gd name="T103" fmla="*/ 87220601 h 54"/>
              <a:gd name="T104" fmla="*/ 274173709 w 80"/>
              <a:gd name="T105" fmla="*/ 75590165 h 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0" h="54">
                <a:moveTo>
                  <a:pt x="74" y="26"/>
                </a:moveTo>
                <a:lnTo>
                  <a:pt x="74" y="26"/>
                </a:lnTo>
                <a:lnTo>
                  <a:pt x="76" y="24"/>
                </a:lnTo>
                <a:lnTo>
                  <a:pt x="80" y="20"/>
                </a:lnTo>
                <a:lnTo>
                  <a:pt x="80" y="16"/>
                </a:lnTo>
                <a:lnTo>
                  <a:pt x="78" y="14"/>
                </a:lnTo>
                <a:lnTo>
                  <a:pt x="76" y="16"/>
                </a:lnTo>
                <a:lnTo>
                  <a:pt x="74" y="16"/>
                </a:lnTo>
                <a:lnTo>
                  <a:pt x="70" y="18"/>
                </a:lnTo>
                <a:lnTo>
                  <a:pt x="64" y="16"/>
                </a:lnTo>
                <a:lnTo>
                  <a:pt x="54" y="14"/>
                </a:lnTo>
                <a:lnTo>
                  <a:pt x="50" y="12"/>
                </a:lnTo>
                <a:lnTo>
                  <a:pt x="48" y="10"/>
                </a:lnTo>
                <a:lnTo>
                  <a:pt x="54" y="6"/>
                </a:lnTo>
                <a:lnTo>
                  <a:pt x="56" y="6"/>
                </a:lnTo>
                <a:lnTo>
                  <a:pt x="58" y="6"/>
                </a:lnTo>
                <a:lnTo>
                  <a:pt x="58" y="8"/>
                </a:lnTo>
                <a:lnTo>
                  <a:pt x="60" y="8"/>
                </a:lnTo>
                <a:lnTo>
                  <a:pt x="64" y="4"/>
                </a:lnTo>
                <a:lnTo>
                  <a:pt x="54" y="0"/>
                </a:lnTo>
                <a:lnTo>
                  <a:pt x="46" y="0"/>
                </a:lnTo>
                <a:lnTo>
                  <a:pt x="40" y="2"/>
                </a:lnTo>
                <a:lnTo>
                  <a:pt x="32" y="4"/>
                </a:lnTo>
                <a:lnTo>
                  <a:pt x="20" y="8"/>
                </a:lnTo>
                <a:lnTo>
                  <a:pt x="8" y="8"/>
                </a:lnTo>
                <a:lnTo>
                  <a:pt x="0" y="8"/>
                </a:lnTo>
                <a:lnTo>
                  <a:pt x="0" y="14"/>
                </a:lnTo>
                <a:lnTo>
                  <a:pt x="2" y="12"/>
                </a:lnTo>
                <a:lnTo>
                  <a:pt x="6" y="12"/>
                </a:lnTo>
                <a:lnTo>
                  <a:pt x="14" y="12"/>
                </a:lnTo>
                <a:lnTo>
                  <a:pt x="24" y="14"/>
                </a:lnTo>
                <a:lnTo>
                  <a:pt x="28" y="18"/>
                </a:lnTo>
                <a:lnTo>
                  <a:pt x="32" y="22"/>
                </a:lnTo>
                <a:lnTo>
                  <a:pt x="26" y="22"/>
                </a:lnTo>
                <a:lnTo>
                  <a:pt x="18" y="22"/>
                </a:lnTo>
                <a:lnTo>
                  <a:pt x="16" y="22"/>
                </a:lnTo>
                <a:lnTo>
                  <a:pt x="18" y="24"/>
                </a:lnTo>
                <a:lnTo>
                  <a:pt x="20" y="26"/>
                </a:lnTo>
                <a:lnTo>
                  <a:pt x="12" y="36"/>
                </a:lnTo>
                <a:lnTo>
                  <a:pt x="12" y="38"/>
                </a:lnTo>
                <a:lnTo>
                  <a:pt x="14" y="38"/>
                </a:lnTo>
                <a:lnTo>
                  <a:pt x="14" y="40"/>
                </a:lnTo>
                <a:lnTo>
                  <a:pt x="14" y="42"/>
                </a:lnTo>
                <a:lnTo>
                  <a:pt x="10" y="42"/>
                </a:lnTo>
                <a:lnTo>
                  <a:pt x="14" y="48"/>
                </a:lnTo>
                <a:lnTo>
                  <a:pt x="24" y="50"/>
                </a:lnTo>
                <a:lnTo>
                  <a:pt x="28" y="50"/>
                </a:lnTo>
                <a:lnTo>
                  <a:pt x="30" y="46"/>
                </a:lnTo>
                <a:lnTo>
                  <a:pt x="36" y="40"/>
                </a:lnTo>
                <a:lnTo>
                  <a:pt x="38" y="36"/>
                </a:lnTo>
                <a:lnTo>
                  <a:pt x="42" y="36"/>
                </a:lnTo>
                <a:lnTo>
                  <a:pt x="48" y="36"/>
                </a:lnTo>
                <a:lnTo>
                  <a:pt x="48" y="38"/>
                </a:lnTo>
                <a:lnTo>
                  <a:pt x="52" y="40"/>
                </a:lnTo>
                <a:lnTo>
                  <a:pt x="48" y="40"/>
                </a:lnTo>
                <a:lnTo>
                  <a:pt x="44" y="40"/>
                </a:lnTo>
                <a:lnTo>
                  <a:pt x="38" y="46"/>
                </a:lnTo>
                <a:lnTo>
                  <a:pt x="32" y="52"/>
                </a:lnTo>
                <a:lnTo>
                  <a:pt x="32" y="54"/>
                </a:lnTo>
                <a:lnTo>
                  <a:pt x="34" y="54"/>
                </a:lnTo>
                <a:lnTo>
                  <a:pt x="36" y="54"/>
                </a:lnTo>
                <a:lnTo>
                  <a:pt x="38" y="50"/>
                </a:lnTo>
                <a:lnTo>
                  <a:pt x="42" y="46"/>
                </a:lnTo>
                <a:lnTo>
                  <a:pt x="46" y="44"/>
                </a:lnTo>
                <a:lnTo>
                  <a:pt x="50" y="44"/>
                </a:lnTo>
                <a:lnTo>
                  <a:pt x="62" y="42"/>
                </a:lnTo>
                <a:lnTo>
                  <a:pt x="54" y="38"/>
                </a:lnTo>
                <a:lnTo>
                  <a:pt x="54" y="32"/>
                </a:lnTo>
                <a:lnTo>
                  <a:pt x="66" y="34"/>
                </a:lnTo>
                <a:lnTo>
                  <a:pt x="78" y="32"/>
                </a:lnTo>
                <a:lnTo>
                  <a:pt x="76" y="30"/>
                </a:lnTo>
                <a:lnTo>
                  <a:pt x="74" y="2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19" name="Freeform 200"/>
          <p:cNvSpPr>
            <a:spLocks/>
          </p:cNvSpPr>
          <p:nvPr/>
        </p:nvSpPr>
        <p:spPr bwMode="auto">
          <a:xfrm>
            <a:off x="2507828" y="2764561"/>
            <a:ext cx="180243" cy="84137"/>
          </a:xfrm>
          <a:custGeom>
            <a:avLst/>
            <a:gdLst>
              <a:gd name="T0" fmla="*/ 271187763 w 102"/>
              <a:gd name="T1" fmla="*/ 67959138 h 50"/>
              <a:gd name="T2" fmla="*/ 300505928 w 102"/>
              <a:gd name="T3" fmla="*/ 56632615 h 50"/>
              <a:gd name="T4" fmla="*/ 322494074 w 102"/>
              <a:gd name="T5" fmla="*/ 50968512 h 50"/>
              <a:gd name="T6" fmla="*/ 329824093 w 102"/>
              <a:gd name="T7" fmla="*/ 33979569 h 50"/>
              <a:gd name="T8" fmla="*/ 344482219 w 102"/>
              <a:gd name="T9" fmla="*/ 28315466 h 50"/>
              <a:gd name="T10" fmla="*/ 359142259 w 102"/>
              <a:gd name="T11" fmla="*/ 11326523 h 50"/>
              <a:gd name="T12" fmla="*/ 373800384 w 102"/>
              <a:gd name="T13" fmla="*/ 0 h 50"/>
              <a:gd name="T14" fmla="*/ 337154113 w 102"/>
              <a:gd name="T15" fmla="*/ 0 h 50"/>
              <a:gd name="T16" fmla="*/ 307835948 w 102"/>
              <a:gd name="T17" fmla="*/ 5662420 h 50"/>
              <a:gd name="T18" fmla="*/ 278517783 w 102"/>
              <a:gd name="T19" fmla="*/ 33979569 h 50"/>
              <a:gd name="T20" fmla="*/ 249199618 w 102"/>
              <a:gd name="T21" fmla="*/ 56632615 h 50"/>
              <a:gd name="T22" fmla="*/ 205223327 w 102"/>
              <a:gd name="T23" fmla="*/ 56632615 h 50"/>
              <a:gd name="T24" fmla="*/ 161247037 w 102"/>
              <a:gd name="T25" fmla="*/ 56632615 h 50"/>
              <a:gd name="T26" fmla="*/ 139258892 w 102"/>
              <a:gd name="T27" fmla="*/ 22653046 h 50"/>
              <a:gd name="T28" fmla="*/ 95282601 w 102"/>
              <a:gd name="T29" fmla="*/ 0 h 50"/>
              <a:gd name="T30" fmla="*/ 95282601 w 102"/>
              <a:gd name="T31" fmla="*/ 5662420 h 50"/>
              <a:gd name="T32" fmla="*/ 109940726 w 102"/>
              <a:gd name="T33" fmla="*/ 33979569 h 50"/>
              <a:gd name="T34" fmla="*/ 139258892 w 102"/>
              <a:gd name="T35" fmla="*/ 73621558 h 50"/>
              <a:gd name="T36" fmla="*/ 109940726 w 102"/>
              <a:gd name="T37" fmla="*/ 67959138 h 50"/>
              <a:gd name="T38" fmla="*/ 102612621 w 102"/>
              <a:gd name="T39" fmla="*/ 73621558 h 50"/>
              <a:gd name="T40" fmla="*/ 73294456 w 102"/>
              <a:gd name="T41" fmla="*/ 96274604 h 50"/>
              <a:gd name="T42" fmla="*/ 51306310 w 102"/>
              <a:gd name="T43" fmla="*/ 101938706 h 50"/>
              <a:gd name="T44" fmla="*/ 0 w 102"/>
              <a:gd name="T45" fmla="*/ 96274604 h 50"/>
              <a:gd name="T46" fmla="*/ 7330020 w 102"/>
              <a:gd name="T47" fmla="*/ 107601127 h 50"/>
              <a:gd name="T48" fmla="*/ 14658125 w 102"/>
              <a:gd name="T49" fmla="*/ 113265229 h 50"/>
              <a:gd name="T50" fmla="*/ 43976291 w 102"/>
              <a:gd name="T51" fmla="*/ 118927650 h 50"/>
              <a:gd name="T52" fmla="*/ 58634416 w 102"/>
              <a:gd name="T53" fmla="*/ 118927650 h 50"/>
              <a:gd name="T54" fmla="*/ 73294456 w 102"/>
              <a:gd name="T55" fmla="*/ 141580695 h 50"/>
              <a:gd name="T56" fmla="*/ 95282601 w 102"/>
              <a:gd name="T57" fmla="*/ 141580695 h 50"/>
              <a:gd name="T58" fmla="*/ 175905162 w 102"/>
              <a:gd name="T59" fmla="*/ 124591752 h 50"/>
              <a:gd name="T60" fmla="*/ 190565202 w 102"/>
              <a:gd name="T61" fmla="*/ 96274604 h 50"/>
              <a:gd name="T62" fmla="*/ 227211473 w 102"/>
              <a:gd name="T63" fmla="*/ 107601127 h 50"/>
              <a:gd name="T64" fmla="*/ 249199618 w 102"/>
              <a:gd name="T65" fmla="*/ 90612184 h 50"/>
              <a:gd name="T66" fmla="*/ 271187763 w 102"/>
              <a:gd name="T67" fmla="*/ 79285661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50">
                <a:moveTo>
                  <a:pt x="74" y="28"/>
                </a:moveTo>
                <a:lnTo>
                  <a:pt x="74" y="24"/>
                </a:lnTo>
                <a:lnTo>
                  <a:pt x="82" y="20"/>
                </a:lnTo>
                <a:lnTo>
                  <a:pt x="88" y="18"/>
                </a:lnTo>
                <a:lnTo>
                  <a:pt x="90" y="14"/>
                </a:lnTo>
                <a:lnTo>
                  <a:pt x="90" y="12"/>
                </a:lnTo>
                <a:lnTo>
                  <a:pt x="94" y="10"/>
                </a:lnTo>
                <a:lnTo>
                  <a:pt x="100" y="8"/>
                </a:lnTo>
                <a:lnTo>
                  <a:pt x="98" y="4"/>
                </a:lnTo>
                <a:lnTo>
                  <a:pt x="102" y="0"/>
                </a:lnTo>
                <a:lnTo>
                  <a:pt x="92" y="0"/>
                </a:lnTo>
                <a:lnTo>
                  <a:pt x="84" y="2"/>
                </a:lnTo>
                <a:lnTo>
                  <a:pt x="80" y="6"/>
                </a:lnTo>
                <a:lnTo>
                  <a:pt x="76" y="12"/>
                </a:lnTo>
                <a:lnTo>
                  <a:pt x="72" y="16"/>
                </a:lnTo>
                <a:lnTo>
                  <a:pt x="68" y="20"/>
                </a:lnTo>
                <a:lnTo>
                  <a:pt x="56" y="20"/>
                </a:lnTo>
                <a:lnTo>
                  <a:pt x="44" y="20"/>
                </a:lnTo>
                <a:lnTo>
                  <a:pt x="42" y="14"/>
                </a:lnTo>
                <a:lnTo>
                  <a:pt x="38" y="8"/>
                </a:lnTo>
                <a:lnTo>
                  <a:pt x="34" y="2"/>
                </a:lnTo>
                <a:lnTo>
                  <a:pt x="26" y="0"/>
                </a:lnTo>
                <a:lnTo>
                  <a:pt x="26" y="2"/>
                </a:lnTo>
                <a:lnTo>
                  <a:pt x="26" y="4"/>
                </a:lnTo>
                <a:lnTo>
                  <a:pt x="30" y="12"/>
                </a:lnTo>
                <a:lnTo>
                  <a:pt x="38" y="26"/>
                </a:lnTo>
                <a:lnTo>
                  <a:pt x="34" y="24"/>
                </a:lnTo>
                <a:lnTo>
                  <a:pt x="30" y="24"/>
                </a:lnTo>
                <a:lnTo>
                  <a:pt x="28" y="26"/>
                </a:lnTo>
                <a:lnTo>
                  <a:pt x="26" y="28"/>
                </a:lnTo>
                <a:lnTo>
                  <a:pt x="20" y="34"/>
                </a:lnTo>
                <a:lnTo>
                  <a:pt x="14" y="36"/>
                </a:lnTo>
                <a:lnTo>
                  <a:pt x="10" y="36"/>
                </a:lnTo>
                <a:lnTo>
                  <a:pt x="0" y="34"/>
                </a:lnTo>
                <a:lnTo>
                  <a:pt x="2" y="38"/>
                </a:lnTo>
                <a:lnTo>
                  <a:pt x="4" y="40"/>
                </a:lnTo>
                <a:lnTo>
                  <a:pt x="10" y="42"/>
                </a:lnTo>
                <a:lnTo>
                  <a:pt x="12" y="42"/>
                </a:lnTo>
                <a:lnTo>
                  <a:pt x="16" y="42"/>
                </a:lnTo>
                <a:lnTo>
                  <a:pt x="18" y="46"/>
                </a:lnTo>
                <a:lnTo>
                  <a:pt x="20" y="50"/>
                </a:lnTo>
                <a:lnTo>
                  <a:pt x="26" y="50"/>
                </a:lnTo>
                <a:lnTo>
                  <a:pt x="34" y="48"/>
                </a:lnTo>
                <a:lnTo>
                  <a:pt x="48" y="44"/>
                </a:lnTo>
                <a:lnTo>
                  <a:pt x="52" y="34"/>
                </a:lnTo>
                <a:lnTo>
                  <a:pt x="62" y="38"/>
                </a:lnTo>
                <a:lnTo>
                  <a:pt x="68" y="32"/>
                </a:lnTo>
                <a:lnTo>
                  <a:pt x="74" y="2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0" name="Freeform 201"/>
          <p:cNvSpPr>
            <a:spLocks/>
          </p:cNvSpPr>
          <p:nvPr/>
        </p:nvSpPr>
        <p:spPr bwMode="auto">
          <a:xfrm>
            <a:off x="2131225" y="2913783"/>
            <a:ext cx="7327" cy="6350"/>
          </a:xfrm>
          <a:custGeom>
            <a:avLst/>
            <a:gdLst>
              <a:gd name="T0" fmla="*/ 7875488 w 4"/>
              <a:gd name="T1" fmla="*/ 0 h 4"/>
              <a:gd name="T2" fmla="*/ 7875488 w 4"/>
              <a:gd name="T3" fmla="*/ 0 h 4"/>
              <a:gd name="T4" fmla="*/ 7875488 w 4"/>
              <a:gd name="T5" fmla="*/ 0 h 4"/>
              <a:gd name="T6" fmla="*/ 0 w 4"/>
              <a:gd name="T7" fmla="*/ 5040313 h 4"/>
              <a:gd name="T8" fmla="*/ 7875488 w 4"/>
              <a:gd name="T9" fmla="*/ 10080625 h 4"/>
              <a:gd name="T10" fmla="*/ 7875488 w 4"/>
              <a:gd name="T11" fmla="*/ 10080625 h 4"/>
              <a:gd name="T12" fmla="*/ 15748992 w 4"/>
              <a:gd name="T13" fmla="*/ 10080625 h 4"/>
              <a:gd name="T14" fmla="*/ 15748992 w 4"/>
              <a:gd name="T15" fmla="*/ 5040313 h 4"/>
              <a:gd name="T16" fmla="*/ 7875488 w 4"/>
              <a:gd name="T17" fmla="*/ 0 h 4"/>
              <a:gd name="T18" fmla="*/ 7875488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4"/>
                </a:lnTo>
                <a:lnTo>
                  <a:pt x="4" y="4"/>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1" name="Freeform 202"/>
          <p:cNvSpPr>
            <a:spLocks/>
          </p:cNvSpPr>
          <p:nvPr/>
        </p:nvSpPr>
        <p:spPr bwMode="auto">
          <a:xfrm>
            <a:off x="2487313" y="2704233"/>
            <a:ext cx="7327" cy="6350"/>
          </a:xfrm>
          <a:custGeom>
            <a:avLst/>
            <a:gdLst>
              <a:gd name="T0" fmla="*/ 0 w 4"/>
              <a:gd name="T1" fmla="*/ 0 h 4"/>
              <a:gd name="T2" fmla="*/ 0 w 4"/>
              <a:gd name="T3" fmla="*/ 0 h 4"/>
              <a:gd name="T4" fmla="*/ 7876481 w 4"/>
              <a:gd name="T5" fmla="*/ 5040313 h 4"/>
              <a:gd name="T6" fmla="*/ 7876481 w 4"/>
              <a:gd name="T7" fmla="*/ 10080625 h 4"/>
              <a:gd name="T8" fmla="*/ 7876481 w 4"/>
              <a:gd name="T9" fmla="*/ 10080625 h 4"/>
              <a:gd name="T10" fmla="*/ 15752961 w 4"/>
              <a:gd name="T11" fmla="*/ 10080625 h 4"/>
              <a:gd name="T12" fmla="*/ 15752961 w 4"/>
              <a:gd name="T13" fmla="*/ 5040313 h 4"/>
              <a:gd name="T14" fmla="*/ 7876481 w 4"/>
              <a:gd name="T15" fmla="*/ 0 h 4"/>
              <a:gd name="T16" fmla="*/ 7876481 w 4"/>
              <a:gd name="T17" fmla="*/ 0 h 4"/>
              <a:gd name="T18" fmla="*/ 0 w 4"/>
              <a:gd name="T19" fmla="*/ 0 h 4"/>
              <a:gd name="T20" fmla="*/ 0 w 4"/>
              <a:gd name="T21" fmla="*/ 0 h 4"/>
              <a:gd name="T22" fmla="*/ 0 w 4"/>
              <a:gd name="T23" fmla="*/ 0 h 4"/>
              <a:gd name="T24" fmla="*/ 0 w 4"/>
              <a:gd name="T25" fmla="*/ 0 h 4"/>
              <a:gd name="T26" fmla="*/ 0 w 4"/>
              <a:gd name="T27" fmla="*/ 0 h 4"/>
              <a:gd name="T28" fmla="*/ 0 w 4"/>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4">
                <a:moveTo>
                  <a:pt x="0" y="0"/>
                </a:moveTo>
                <a:lnTo>
                  <a:pt x="0" y="0"/>
                </a:lnTo>
                <a:lnTo>
                  <a:pt x="2" y="2"/>
                </a:lnTo>
                <a:lnTo>
                  <a:pt x="2" y="4"/>
                </a:lnTo>
                <a:lnTo>
                  <a:pt x="4" y="4"/>
                </a:lnTo>
                <a:lnTo>
                  <a:pt x="4"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2" name="Freeform 203"/>
          <p:cNvSpPr>
            <a:spLocks/>
          </p:cNvSpPr>
          <p:nvPr/>
        </p:nvSpPr>
        <p:spPr bwMode="auto">
          <a:xfrm>
            <a:off x="3429556" y="3534494"/>
            <a:ext cx="7327" cy="7938"/>
          </a:xfrm>
          <a:custGeom>
            <a:avLst/>
            <a:gdLst>
              <a:gd name="T0" fmla="*/ 7875488 w 4"/>
              <a:gd name="T1" fmla="*/ 0 h 4"/>
              <a:gd name="T2" fmla="*/ 7875488 w 4"/>
              <a:gd name="T3" fmla="*/ 0 h 4"/>
              <a:gd name="T4" fmla="*/ 0 w 4"/>
              <a:gd name="T5" fmla="*/ 7876481 h 4"/>
              <a:gd name="T6" fmla="*/ 0 w 4"/>
              <a:gd name="T7" fmla="*/ 15752961 h 4"/>
              <a:gd name="T8" fmla="*/ 7875488 w 4"/>
              <a:gd name="T9" fmla="*/ 15752961 h 4"/>
              <a:gd name="T10" fmla="*/ 7875488 w 4"/>
              <a:gd name="T11" fmla="*/ 15752961 h 4"/>
              <a:gd name="T12" fmla="*/ 15748992 w 4"/>
              <a:gd name="T13" fmla="*/ 0 h 4"/>
              <a:gd name="T14" fmla="*/ 15748992 w 4"/>
              <a:gd name="T15" fmla="*/ 0 h 4"/>
              <a:gd name="T16" fmla="*/ 7875488 w 4"/>
              <a:gd name="T17" fmla="*/ 0 h 4"/>
              <a:gd name="T18" fmla="*/ 7875488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0" y="4"/>
                </a:lnTo>
                <a:lnTo>
                  <a:pt x="2"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3" name="Freeform 204"/>
          <p:cNvSpPr>
            <a:spLocks/>
          </p:cNvSpPr>
          <p:nvPr/>
        </p:nvSpPr>
        <p:spPr bwMode="auto">
          <a:xfrm>
            <a:off x="2421371" y="3275736"/>
            <a:ext cx="2931" cy="22225"/>
          </a:xfrm>
          <a:custGeom>
            <a:avLst/>
            <a:gdLst>
              <a:gd name="T0" fmla="*/ 0 w 2"/>
              <a:gd name="T1" fmla="*/ 41162552 h 12"/>
              <a:gd name="T2" fmla="*/ 0 w 2"/>
              <a:gd name="T3" fmla="*/ 41162552 h 12"/>
              <a:gd name="T4" fmla="*/ 5040313 w 2"/>
              <a:gd name="T5" fmla="*/ 0 h 12"/>
              <a:gd name="T6" fmla="*/ 5040313 w 2"/>
              <a:gd name="T7" fmla="*/ 0 h 12"/>
              <a:gd name="T8" fmla="*/ 0 w 2"/>
              <a:gd name="T9" fmla="*/ 6860117 h 12"/>
              <a:gd name="T10" fmla="*/ 0 w 2"/>
              <a:gd name="T11" fmla="*/ 13720233 h 12"/>
              <a:gd name="T12" fmla="*/ 0 w 2"/>
              <a:gd name="T13" fmla="*/ 41162552 h 12"/>
              <a:gd name="T14" fmla="*/ 0 w 2"/>
              <a:gd name="T15" fmla="*/ 41162552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2">
                <a:moveTo>
                  <a:pt x="0" y="12"/>
                </a:moveTo>
                <a:lnTo>
                  <a:pt x="0" y="12"/>
                </a:lnTo>
                <a:lnTo>
                  <a:pt x="2" y="0"/>
                </a:lnTo>
                <a:lnTo>
                  <a:pt x="0" y="2"/>
                </a:lnTo>
                <a:lnTo>
                  <a:pt x="0" y="4"/>
                </a:lnTo>
                <a:lnTo>
                  <a:pt x="0"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4" name="Freeform 205"/>
          <p:cNvSpPr>
            <a:spLocks/>
          </p:cNvSpPr>
          <p:nvPr/>
        </p:nvSpPr>
        <p:spPr bwMode="auto">
          <a:xfrm>
            <a:off x="2446282" y="2750273"/>
            <a:ext cx="55685" cy="15875"/>
          </a:xfrm>
          <a:custGeom>
            <a:avLst/>
            <a:gdLst>
              <a:gd name="T0" fmla="*/ 42646005 w 32"/>
              <a:gd name="T1" fmla="*/ 0 h 10"/>
              <a:gd name="T2" fmla="*/ 42646005 w 32"/>
              <a:gd name="T3" fmla="*/ 0 h 10"/>
              <a:gd name="T4" fmla="*/ 28430041 w 32"/>
              <a:gd name="T5" fmla="*/ 5040313 h 10"/>
              <a:gd name="T6" fmla="*/ 28430041 w 32"/>
              <a:gd name="T7" fmla="*/ 10080625 h 10"/>
              <a:gd name="T8" fmla="*/ 28430041 w 32"/>
              <a:gd name="T9" fmla="*/ 10080625 h 10"/>
              <a:gd name="T10" fmla="*/ 14215963 w 32"/>
              <a:gd name="T11" fmla="*/ 15120938 h 10"/>
              <a:gd name="T12" fmla="*/ 0 w 32"/>
              <a:gd name="T13" fmla="*/ 15120938 h 10"/>
              <a:gd name="T14" fmla="*/ 0 w 32"/>
              <a:gd name="T15" fmla="*/ 25201563 h 10"/>
              <a:gd name="T16" fmla="*/ 0 w 32"/>
              <a:gd name="T17" fmla="*/ 25201563 h 10"/>
              <a:gd name="T18" fmla="*/ 56861968 w 32"/>
              <a:gd name="T19" fmla="*/ 25201563 h 10"/>
              <a:gd name="T20" fmla="*/ 106615012 w 32"/>
              <a:gd name="T21" fmla="*/ 20161250 h 10"/>
              <a:gd name="T22" fmla="*/ 113722051 w 32"/>
              <a:gd name="T23" fmla="*/ 25201563 h 10"/>
              <a:gd name="T24" fmla="*/ 113722051 w 32"/>
              <a:gd name="T25" fmla="*/ 20161250 h 10"/>
              <a:gd name="T26" fmla="*/ 113722051 w 32"/>
              <a:gd name="T27" fmla="*/ 20161250 h 10"/>
              <a:gd name="T28" fmla="*/ 71076046 w 32"/>
              <a:gd name="T29" fmla="*/ 15120938 h 10"/>
              <a:gd name="T30" fmla="*/ 71076046 w 32"/>
              <a:gd name="T31" fmla="*/ 15120938 h 10"/>
              <a:gd name="T32" fmla="*/ 56861968 w 32"/>
              <a:gd name="T33" fmla="*/ 10080625 h 10"/>
              <a:gd name="T34" fmla="*/ 42646005 w 32"/>
              <a:gd name="T35" fmla="*/ 0 h 10"/>
              <a:gd name="T36" fmla="*/ 42646005 w 3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0">
                <a:moveTo>
                  <a:pt x="12" y="0"/>
                </a:moveTo>
                <a:lnTo>
                  <a:pt x="12" y="0"/>
                </a:lnTo>
                <a:lnTo>
                  <a:pt x="8" y="2"/>
                </a:lnTo>
                <a:lnTo>
                  <a:pt x="8" y="4"/>
                </a:lnTo>
                <a:lnTo>
                  <a:pt x="4" y="6"/>
                </a:lnTo>
                <a:lnTo>
                  <a:pt x="0" y="6"/>
                </a:lnTo>
                <a:lnTo>
                  <a:pt x="0" y="10"/>
                </a:lnTo>
                <a:lnTo>
                  <a:pt x="16" y="10"/>
                </a:lnTo>
                <a:lnTo>
                  <a:pt x="30" y="8"/>
                </a:lnTo>
                <a:lnTo>
                  <a:pt x="32" y="10"/>
                </a:lnTo>
                <a:lnTo>
                  <a:pt x="32" y="8"/>
                </a:lnTo>
                <a:lnTo>
                  <a:pt x="20" y="6"/>
                </a:lnTo>
                <a:lnTo>
                  <a:pt x="16" y="4"/>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5" name="Freeform 206"/>
          <p:cNvSpPr>
            <a:spLocks/>
          </p:cNvSpPr>
          <p:nvPr/>
        </p:nvSpPr>
        <p:spPr bwMode="auto">
          <a:xfrm>
            <a:off x="2819956" y="3002686"/>
            <a:ext cx="10257" cy="7937"/>
          </a:xfrm>
          <a:custGeom>
            <a:avLst/>
            <a:gdLst>
              <a:gd name="T0" fmla="*/ 0 w 6"/>
              <a:gd name="T1" fmla="*/ 15748992 h 4"/>
              <a:gd name="T2" fmla="*/ 0 w 6"/>
              <a:gd name="T3" fmla="*/ 15748992 h 4"/>
              <a:gd name="T4" fmla="*/ 13719616 w 6"/>
              <a:gd name="T5" fmla="*/ 7875488 h 4"/>
              <a:gd name="T6" fmla="*/ 20579424 w 6"/>
              <a:gd name="T7" fmla="*/ 7875488 h 4"/>
              <a:gd name="T8" fmla="*/ 6859808 w 6"/>
              <a:gd name="T9" fmla="*/ 0 h 4"/>
              <a:gd name="T10" fmla="*/ 6859808 w 6"/>
              <a:gd name="T11" fmla="*/ 0 h 4"/>
              <a:gd name="T12" fmla="*/ 0 w 6"/>
              <a:gd name="T13" fmla="*/ 7875488 h 4"/>
              <a:gd name="T14" fmla="*/ 0 w 6"/>
              <a:gd name="T15" fmla="*/ 15748992 h 4"/>
              <a:gd name="T16" fmla="*/ 0 w 6"/>
              <a:gd name="T17" fmla="*/ 1574899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0" y="4"/>
                </a:moveTo>
                <a:lnTo>
                  <a:pt x="0" y="4"/>
                </a:lnTo>
                <a:lnTo>
                  <a:pt x="4" y="2"/>
                </a:lnTo>
                <a:lnTo>
                  <a:pt x="6" y="2"/>
                </a:lnTo>
                <a:lnTo>
                  <a:pt x="2" y="0"/>
                </a:lnTo>
                <a:lnTo>
                  <a:pt x="0" y="2"/>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6" name="Freeform 207"/>
          <p:cNvSpPr>
            <a:spLocks/>
          </p:cNvSpPr>
          <p:nvPr/>
        </p:nvSpPr>
        <p:spPr bwMode="auto">
          <a:xfrm>
            <a:off x="3567300" y="3110636"/>
            <a:ext cx="13188" cy="22225"/>
          </a:xfrm>
          <a:custGeom>
            <a:avLst/>
            <a:gdLst>
              <a:gd name="T0" fmla="*/ 19135651 w 8"/>
              <a:gd name="T1" fmla="*/ 0 h 12"/>
              <a:gd name="T2" fmla="*/ 19135651 w 8"/>
              <a:gd name="T3" fmla="*/ 0 h 12"/>
              <a:gd name="T4" fmla="*/ 12758291 w 8"/>
              <a:gd name="T5" fmla="*/ 6860117 h 12"/>
              <a:gd name="T6" fmla="*/ 6379146 w 8"/>
              <a:gd name="T7" fmla="*/ 20582202 h 12"/>
              <a:gd name="T8" fmla="*/ 0 w 8"/>
              <a:gd name="T9" fmla="*/ 34302435 h 12"/>
              <a:gd name="T10" fmla="*/ 0 w 8"/>
              <a:gd name="T11" fmla="*/ 34302435 h 12"/>
              <a:gd name="T12" fmla="*/ 6379146 w 8"/>
              <a:gd name="T13" fmla="*/ 34302435 h 12"/>
              <a:gd name="T14" fmla="*/ 0 w 8"/>
              <a:gd name="T15" fmla="*/ 41162552 h 12"/>
              <a:gd name="T16" fmla="*/ 6379146 w 8"/>
              <a:gd name="T17" fmla="*/ 41162552 h 12"/>
              <a:gd name="T18" fmla="*/ 6379146 w 8"/>
              <a:gd name="T19" fmla="*/ 41162552 h 12"/>
              <a:gd name="T20" fmla="*/ 6379146 w 8"/>
              <a:gd name="T21" fmla="*/ 41162552 h 12"/>
              <a:gd name="T22" fmla="*/ 25514796 w 8"/>
              <a:gd name="T23" fmla="*/ 27442319 h 12"/>
              <a:gd name="T24" fmla="*/ 25514796 w 8"/>
              <a:gd name="T25" fmla="*/ 13720233 h 12"/>
              <a:gd name="T26" fmla="*/ 25514796 w 8"/>
              <a:gd name="T27" fmla="*/ 0 h 12"/>
              <a:gd name="T28" fmla="*/ 19135651 w 8"/>
              <a:gd name="T29" fmla="*/ 0 h 12"/>
              <a:gd name="T30" fmla="*/ 19135651 w 8"/>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2">
                <a:moveTo>
                  <a:pt x="6" y="0"/>
                </a:moveTo>
                <a:lnTo>
                  <a:pt x="6" y="0"/>
                </a:lnTo>
                <a:lnTo>
                  <a:pt x="4" y="2"/>
                </a:lnTo>
                <a:lnTo>
                  <a:pt x="2" y="6"/>
                </a:lnTo>
                <a:lnTo>
                  <a:pt x="0" y="10"/>
                </a:lnTo>
                <a:lnTo>
                  <a:pt x="2" y="10"/>
                </a:lnTo>
                <a:lnTo>
                  <a:pt x="0" y="12"/>
                </a:lnTo>
                <a:lnTo>
                  <a:pt x="2" y="12"/>
                </a:lnTo>
                <a:lnTo>
                  <a:pt x="8" y="8"/>
                </a:lnTo>
                <a:lnTo>
                  <a:pt x="8" y="4"/>
                </a:lnTo>
                <a:lnTo>
                  <a:pt x="8" y="0"/>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7" name="Freeform 208"/>
          <p:cNvSpPr>
            <a:spLocks/>
          </p:cNvSpPr>
          <p:nvPr/>
        </p:nvSpPr>
        <p:spPr bwMode="auto">
          <a:xfrm>
            <a:off x="3647899" y="3361458"/>
            <a:ext cx="7327" cy="6350"/>
          </a:xfrm>
          <a:custGeom>
            <a:avLst/>
            <a:gdLst>
              <a:gd name="T0" fmla="*/ 7876481 w 4"/>
              <a:gd name="T1" fmla="*/ 10080625 h 4"/>
              <a:gd name="T2" fmla="*/ 7876481 w 4"/>
              <a:gd name="T3" fmla="*/ 10080625 h 4"/>
              <a:gd name="T4" fmla="*/ 7876481 w 4"/>
              <a:gd name="T5" fmla="*/ 5040313 h 4"/>
              <a:gd name="T6" fmla="*/ 15752961 w 4"/>
              <a:gd name="T7" fmla="*/ 0 h 4"/>
              <a:gd name="T8" fmla="*/ 7876481 w 4"/>
              <a:gd name="T9" fmla="*/ 0 h 4"/>
              <a:gd name="T10" fmla="*/ 7876481 w 4"/>
              <a:gd name="T11" fmla="*/ 0 h 4"/>
              <a:gd name="T12" fmla="*/ 7876481 w 4"/>
              <a:gd name="T13" fmla="*/ 0 h 4"/>
              <a:gd name="T14" fmla="*/ 0 w 4"/>
              <a:gd name="T15" fmla="*/ 0 h 4"/>
              <a:gd name="T16" fmla="*/ 7876481 w 4"/>
              <a:gd name="T17" fmla="*/ 10080625 h 4"/>
              <a:gd name="T18" fmla="*/ 7876481 w 4"/>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4"/>
                </a:moveTo>
                <a:lnTo>
                  <a:pt x="2" y="4"/>
                </a:lnTo>
                <a:lnTo>
                  <a:pt x="2" y="2"/>
                </a:lnTo>
                <a:lnTo>
                  <a:pt x="4" y="0"/>
                </a:lnTo>
                <a:lnTo>
                  <a:pt x="2" y="0"/>
                </a:lnTo>
                <a:lnTo>
                  <a:pt x="0" y="0"/>
                </a:lnTo>
                <a:lnTo>
                  <a:pt x="2"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8" name="Freeform 209"/>
          <p:cNvSpPr>
            <a:spLocks/>
          </p:cNvSpPr>
          <p:nvPr/>
        </p:nvSpPr>
        <p:spPr bwMode="auto">
          <a:xfrm>
            <a:off x="3908735" y="3286848"/>
            <a:ext cx="4397" cy="11113"/>
          </a:xfrm>
          <a:custGeom>
            <a:avLst/>
            <a:gdLst>
              <a:gd name="T0" fmla="*/ 0 w 2"/>
              <a:gd name="T1" fmla="*/ 20583128 h 6"/>
              <a:gd name="T2" fmla="*/ 0 w 2"/>
              <a:gd name="T3" fmla="*/ 20583128 h 6"/>
              <a:gd name="T4" fmla="*/ 11343085 w 2"/>
              <a:gd name="T5" fmla="*/ 0 h 6"/>
              <a:gd name="T6" fmla="*/ 11343085 w 2"/>
              <a:gd name="T7" fmla="*/ 0 h 6"/>
              <a:gd name="T8" fmla="*/ 0 w 2"/>
              <a:gd name="T9" fmla="*/ 13722703 h 6"/>
              <a:gd name="T10" fmla="*/ 0 w 2"/>
              <a:gd name="T11" fmla="*/ 20583128 h 6"/>
              <a:gd name="T12" fmla="*/ 0 w 2"/>
              <a:gd name="T13" fmla="*/ 20583128 h 6"/>
              <a:gd name="T14" fmla="*/ 0 w 2"/>
              <a:gd name="T15" fmla="*/ 2058312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2" y="0"/>
                </a:lnTo>
                <a:lnTo>
                  <a:pt x="0" y="4"/>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29" name="Freeform 210"/>
          <p:cNvSpPr>
            <a:spLocks/>
          </p:cNvSpPr>
          <p:nvPr/>
        </p:nvSpPr>
        <p:spPr bwMode="auto">
          <a:xfrm>
            <a:off x="3589280" y="3074120"/>
            <a:ext cx="14655" cy="12700"/>
          </a:xfrm>
          <a:custGeom>
            <a:avLst/>
            <a:gdLst>
              <a:gd name="T0" fmla="*/ 23625969 w 8"/>
              <a:gd name="T1" fmla="*/ 0 h 8"/>
              <a:gd name="T2" fmla="*/ 23625969 w 8"/>
              <a:gd name="T3" fmla="*/ 0 h 8"/>
              <a:gd name="T4" fmla="*/ 7875984 w 8"/>
              <a:gd name="T5" fmla="*/ 5040313 h 8"/>
              <a:gd name="T6" fmla="*/ 0 w 8"/>
              <a:gd name="T7" fmla="*/ 15120938 h 8"/>
              <a:gd name="T8" fmla="*/ 7875984 w 8"/>
              <a:gd name="T9" fmla="*/ 20161250 h 8"/>
              <a:gd name="T10" fmla="*/ 23625969 w 8"/>
              <a:gd name="T11" fmla="*/ 20161250 h 8"/>
              <a:gd name="T12" fmla="*/ 23625969 w 8"/>
              <a:gd name="T13" fmla="*/ 20161250 h 8"/>
              <a:gd name="T14" fmla="*/ 31501953 w 8"/>
              <a:gd name="T15" fmla="*/ 10080625 h 8"/>
              <a:gd name="T16" fmla="*/ 31501953 w 8"/>
              <a:gd name="T17" fmla="*/ 5040313 h 8"/>
              <a:gd name="T18" fmla="*/ 23625969 w 8"/>
              <a:gd name="T19" fmla="*/ 0 h 8"/>
              <a:gd name="T20" fmla="*/ 23625969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6" y="0"/>
                </a:moveTo>
                <a:lnTo>
                  <a:pt x="6" y="0"/>
                </a:lnTo>
                <a:lnTo>
                  <a:pt x="2" y="2"/>
                </a:lnTo>
                <a:lnTo>
                  <a:pt x="0" y="6"/>
                </a:lnTo>
                <a:lnTo>
                  <a:pt x="2" y="8"/>
                </a:lnTo>
                <a:lnTo>
                  <a:pt x="6" y="8"/>
                </a:lnTo>
                <a:lnTo>
                  <a:pt x="8" y="4"/>
                </a:lnTo>
                <a:lnTo>
                  <a:pt x="8"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0" name="Freeform 211"/>
          <p:cNvSpPr>
            <a:spLocks/>
          </p:cNvSpPr>
          <p:nvPr/>
        </p:nvSpPr>
        <p:spPr bwMode="auto">
          <a:xfrm>
            <a:off x="3685997" y="3101107"/>
            <a:ext cx="14655" cy="17462"/>
          </a:xfrm>
          <a:custGeom>
            <a:avLst/>
            <a:gdLst>
              <a:gd name="T0" fmla="*/ 7875984 w 8"/>
              <a:gd name="T1" fmla="*/ 0 h 10"/>
              <a:gd name="T2" fmla="*/ 7875984 w 8"/>
              <a:gd name="T3" fmla="*/ 0 h 10"/>
              <a:gd name="T4" fmla="*/ 0 w 8"/>
              <a:gd name="T5" fmla="*/ 0 h 10"/>
              <a:gd name="T6" fmla="*/ 7875984 w 8"/>
              <a:gd name="T7" fmla="*/ 12197207 h 10"/>
              <a:gd name="T8" fmla="*/ 15751969 w 8"/>
              <a:gd name="T9" fmla="*/ 30492144 h 10"/>
              <a:gd name="T10" fmla="*/ 15751969 w 8"/>
              <a:gd name="T11" fmla="*/ 30492144 h 10"/>
              <a:gd name="T12" fmla="*/ 23625969 w 8"/>
              <a:gd name="T13" fmla="*/ 30492144 h 10"/>
              <a:gd name="T14" fmla="*/ 23625969 w 8"/>
              <a:gd name="T15" fmla="*/ 30492144 h 10"/>
              <a:gd name="T16" fmla="*/ 23625969 w 8"/>
              <a:gd name="T17" fmla="*/ 24394414 h 10"/>
              <a:gd name="T18" fmla="*/ 23625969 w 8"/>
              <a:gd name="T19" fmla="*/ 24394414 h 10"/>
              <a:gd name="T20" fmla="*/ 23625969 w 8"/>
              <a:gd name="T21" fmla="*/ 24394414 h 10"/>
              <a:gd name="T22" fmla="*/ 31501953 w 8"/>
              <a:gd name="T23" fmla="*/ 24394414 h 10"/>
              <a:gd name="T24" fmla="*/ 23625969 w 8"/>
              <a:gd name="T25" fmla="*/ 18294937 h 10"/>
              <a:gd name="T26" fmla="*/ 15751969 w 8"/>
              <a:gd name="T27" fmla="*/ 6097730 h 10"/>
              <a:gd name="T28" fmla="*/ 7875984 w 8"/>
              <a:gd name="T29" fmla="*/ 0 h 10"/>
              <a:gd name="T30" fmla="*/ 7875984 w 8"/>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0">
                <a:moveTo>
                  <a:pt x="2" y="0"/>
                </a:moveTo>
                <a:lnTo>
                  <a:pt x="2" y="0"/>
                </a:lnTo>
                <a:lnTo>
                  <a:pt x="0" y="0"/>
                </a:lnTo>
                <a:lnTo>
                  <a:pt x="2" y="4"/>
                </a:lnTo>
                <a:lnTo>
                  <a:pt x="4" y="10"/>
                </a:lnTo>
                <a:lnTo>
                  <a:pt x="6" y="10"/>
                </a:lnTo>
                <a:lnTo>
                  <a:pt x="6" y="8"/>
                </a:lnTo>
                <a:lnTo>
                  <a:pt x="8" y="8"/>
                </a:lnTo>
                <a:lnTo>
                  <a:pt x="6" y="6"/>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1" name="Freeform 212"/>
          <p:cNvSpPr>
            <a:spLocks/>
          </p:cNvSpPr>
          <p:nvPr/>
        </p:nvSpPr>
        <p:spPr bwMode="auto">
          <a:xfrm>
            <a:off x="3458863" y="3002682"/>
            <a:ext cx="10257" cy="11112"/>
          </a:xfrm>
          <a:custGeom>
            <a:avLst/>
            <a:gdLst>
              <a:gd name="T0" fmla="*/ 6859808 w 6"/>
              <a:gd name="T1" fmla="*/ 0 h 6"/>
              <a:gd name="T2" fmla="*/ 6859808 w 6"/>
              <a:gd name="T3" fmla="*/ 0 h 6"/>
              <a:gd name="T4" fmla="*/ 0 w 6"/>
              <a:gd name="T5" fmla="*/ 0 h 6"/>
              <a:gd name="T6" fmla="*/ 0 w 6"/>
              <a:gd name="T7" fmla="*/ 6859808 h 6"/>
              <a:gd name="T8" fmla="*/ 0 w 6"/>
              <a:gd name="T9" fmla="*/ 20579424 h 6"/>
              <a:gd name="T10" fmla="*/ 0 w 6"/>
              <a:gd name="T11" fmla="*/ 20579424 h 6"/>
              <a:gd name="T12" fmla="*/ 13719616 w 6"/>
              <a:gd name="T13" fmla="*/ 20579424 h 6"/>
              <a:gd name="T14" fmla="*/ 20579424 w 6"/>
              <a:gd name="T15" fmla="*/ 13719616 h 6"/>
              <a:gd name="T16" fmla="*/ 20579424 w 6"/>
              <a:gd name="T17" fmla="*/ 6859808 h 6"/>
              <a:gd name="T18" fmla="*/ 6859808 w 6"/>
              <a:gd name="T19" fmla="*/ 0 h 6"/>
              <a:gd name="T20" fmla="*/ 6859808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0"/>
                </a:moveTo>
                <a:lnTo>
                  <a:pt x="2" y="0"/>
                </a:lnTo>
                <a:lnTo>
                  <a:pt x="0" y="0"/>
                </a:lnTo>
                <a:lnTo>
                  <a:pt x="0" y="2"/>
                </a:lnTo>
                <a:lnTo>
                  <a:pt x="0" y="6"/>
                </a:lnTo>
                <a:lnTo>
                  <a:pt x="4" y="6"/>
                </a:lnTo>
                <a:lnTo>
                  <a:pt x="6" y="4"/>
                </a:lnTo>
                <a:lnTo>
                  <a:pt x="6"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2" name="Freeform 213"/>
          <p:cNvSpPr>
            <a:spLocks/>
          </p:cNvSpPr>
          <p:nvPr/>
        </p:nvSpPr>
        <p:spPr bwMode="auto">
          <a:xfrm>
            <a:off x="3482307" y="3174136"/>
            <a:ext cx="27843" cy="28575"/>
          </a:xfrm>
          <a:custGeom>
            <a:avLst/>
            <a:gdLst>
              <a:gd name="T0" fmla="*/ 49752219 w 16"/>
              <a:gd name="T1" fmla="*/ 0 h 16"/>
              <a:gd name="T2" fmla="*/ 49752219 w 16"/>
              <a:gd name="T3" fmla="*/ 0 h 16"/>
              <a:gd name="T4" fmla="*/ 14215728 w 16"/>
              <a:gd name="T5" fmla="*/ 31895058 h 16"/>
              <a:gd name="T6" fmla="*/ 0 w 16"/>
              <a:gd name="T7" fmla="*/ 51033164 h 16"/>
              <a:gd name="T8" fmla="*/ 7106921 w 16"/>
              <a:gd name="T9" fmla="*/ 51033164 h 16"/>
              <a:gd name="T10" fmla="*/ 14215728 w 16"/>
              <a:gd name="T11" fmla="*/ 51033164 h 16"/>
              <a:gd name="T12" fmla="*/ 14215728 w 16"/>
              <a:gd name="T13" fmla="*/ 51033164 h 16"/>
              <a:gd name="T14" fmla="*/ 28429570 w 16"/>
              <a:gd name="T15" fmla="*/ 44653795 h 16"/>
              <a:gd name="T16" fmla="*/ 42645298 w 16"/>
              <a:gd name="T17" fmla="*/ 31895058 h 16"/>
              <a:gd name="T18" fmla="*/ 56859140 w 16"/>
              <a:gd name="T19" fmla="*/ 6379369 h 16"/>
              <a:gd name="T20" fmla="*/ 56859140 w 16"/>
              <a:gd name="T21" fmla="*/ 6379369 h 16"/>
              <a:gd name="T22" fmla="*/ 56859140 w 16"/>
              <a:gd name="T23" fmla="*/ 6379369 h 16"/>
              <a:gd name="T24" fmla="*/ 56859140 w 16"/>
              <a:gd name="T25" fmla="*/ 0 h 16"/>
              <a:gd name="T26" fmla="*/ 49752219 w 16"/>
              <a:gd name="T27" fmla="*/ 0 h 16"/>
              <a:gd name="T28" fmla="*/ 49752219 w 16"/>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6">
                <a:moveTo>
                  <a:pt x="14" y="0"/>
                </a:moveTo>
                <a:lnTo>
                  <a:pt x="14" y="0"/>
                </a:lnTo>
                <a:lnTo>
                  <a:pt x="4" y="10"/>
                </a:lnTo>
                <a:lnTo>
                  <a:pt x="0" y="16"/>
                </a:lnTo>
                <a:lnTo>
                  <a:pt x="2" y="16"/>
                </a:lnTo>
                <a:lnTo>
                  <a:pt x="4" y="16"/>
                </a:lnTo>
                <a:lnTo>
                  <a:pt x="8" y="14"/>
                </a:lnTo>
                <a:lnTo>
                  <a:pt x="12" y="10"/>
                </a:lnTo>
                <a:lnTo>
                  <a:pt x="16" y="2"/>
                </a:lnTo>
                <a:lnTo>
                  <a:pt x="16" y="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3" name="Freeform 214"/>
          <p:cNvSpPr>
            <a:spLocks/>
          </p:cNvSpPr>
          <p:nvPr/>
        </p:nvSpPr>
        <p:spPr bwMode="auto">
          <a:xfrm>
            <a:off x="3488170" y="3021736"/>
            <a:ext cx="1465" cy="9525"/>
          </a:xfrm>
          <a:custGeom>
            <a:avLst/>
            <a:gdLst>
              <a:gd name="T0" fmla="*/ 0 w 2"/>
              <a:gd name="T1" fmla="*/ 15120938 h 6"/>
              <a:gd name="T2" fmla="*/ 0 w 2"/>
              <a:gd name="T3" fmla="*/ 15120938 h 6"/>
              <a:gd name="T4" fmla="*/ 1259285 w 2"/>
              <a:gd name="T5" fmla="*/ 0 h 6"/>
              <a:gd name="T6" fmla="*/ 1259285 w 2"/>
              <a:gd name="T7" fmla="*/ 0 h 6"/>
              <a:gd name="T8" fmla="*/ 0 w 2"/>
              <a:gd name="T9" fmla="*/ 10080625 h 6"/>
              <a:gd name="T10" fmla="*/ 0 w 2"/>
              <a:gd name="T11" fmla="*/ 15120938 h 6"/>
              <a:gd name="T12" fmla="*/ 0 w 2"/>
              <a:gd name="T13" fmla="*/ 15120938 h 6"/>
              <a:gd name="T14" fmla="*/ 0 w 2"/>
              <a:gd name="T15" fmla="*/ 1512093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2" y="0"/>
                </a:lnTo>
                <a:lnTo>
                  <a:pt x="0" y="4"/>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4" name="Freeform 215"/>
          <p:cNvSpPr>
            <a:spLocks/>
          </p:cNvSpPr>
          <p:nvPr/>
        </p:nvSpPr>
        <p:spPr bwMode="auto">
          <a:xfrm>
            <a:off x="3469119" y="3361457"/>
            <a:ext cx="10259" cy="11112"/>
          </a:xfrm>
          <a:custGeom>
            <a:avLst/>
            <a:gdLst>
              <a:gd name="T0" fmla="*/ 6860425 w 6"/>
              <a:gd name="T1" fmla="*/ 0 h 6"/>
              <a:gd name="T2" fmla="*/ 6860425 w 6"/>
              <a:gd name="T3" fmla="*/ 0 h 6"/>
              <a:gd name="T4" fmla="*/ 0 w 6"/>
              <a:gd name="T5" fmla="*/ 0 h 6"/>
              <a:gd name="T6" fmla="*/ 0 w 6"/>
              <a:gd name="T7" fmla="*/ 6859808 h 6"/>
              <a:gd name="T8" fmla="*/ 6860425 w 6"/>
              <a:gd name="T9" fmla="*/ 20579424 h 6"/>
              <a:gd name="T10" fmla="*/ 6860425 w 6"/>
              <a:gd name="T11" fmla="*/ 20579424 h 6"/>
              <a:gd name="T12" fmla="*/ 20583128 w 6"/>
              <a:gd name="T13" fmla="*/ 20579424 h 6"/>
              <a:gd name="T14" fmla="*/ 20583128 w 6"/>
              <a:gd name="T15" fmla="*/ 13719616 h 6"/>
              <a:gd name="T16" fmla="*/ 13722703 w 6"/>
              <a:gd name="T17" fmla="*/ 6859808 h 6"/>
              <a:gd name="T18" fmla="*/ 6860425 w 6"/>
              <a:gd name="T19" fmla="*/ 0 h 6"/>
              <a:gd name="T20" fmla="*/ 6860425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0"/>
                </a:moveTo>
                <a:lnTo>
                  <a:pt x="2" y="0"/>
                </a:lnTo>
                <a:lnTo>
                  <a:pt x="0" y="0"/>
                </a:lnTo>
                <a:lnTo>
                  <a:pt x="0" y="2"/>
                </a:lnTo>
                <a:lnTo>
                  <a:pt x="2" y="6"/>
                </a:lnTo>
                <a:lnTo>
                  <a:pt x="6" y="6"/>
                </a:lnTo>
                <a:lnTo>
                  <a:pt x="6" y="4"/>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5" name="Freeform 216"/>
          <p:cNvSpPr>
            <a:spLocks/>
          </p:cNvSpPr>
          <p:nvPr/>
        </p:nvSpPr>
        <p:spPr bwMode="auto">
          <a:xfrm>
            <a:off x="3488171" y="3383686"/>
            <a:ext cx="4396" cy="7937"/>
          </a:xfrm>
          <a:custGeom>
            <a:avLst/>
            <a:gdLst>
              <a:gd name="T0" fmla="*/ 2834581 w 4"/>
              <a:gd name="T1" fmla="*/ 0 h 4"/>
              <a:gd name="T2" fmla="*/ 2834581 w 4"/>
              <a:gd name="T3" fmla="*/ 0 h 4"/>
              <a:gd name="T4" fmla="*/ 2834581 w 4"/>
              <a:gd name="T5" fmla="*/ 0 h 4"/>
              <a:gd name="T6" fmla="*/ 0 w 4"/>
              <a:gd name="T7" fmla="*/ 0 h 4"/>
              <a:gd name="T8" fmla="*/ 0 w 4"/>
              <a:gd name="T9" fmla="*/ 15748992 h 4"/>
              <a:gd name="T10" fmla="*/ 0 w 4"/>
              <a:gd name="T11" fmla="*/ 15748992 h 4"/>
              <a:gd name="T12" fmla="*/ 2834581 w 4"/>
              <a:gd name="T13" fmla="*/ 7875488 h 4"/>
              <a:gd name="T14" fmla="*/ 5669161 w 4"/>
              <a:gd name="T15" fmla="*/ 0 h 4"/>
              <a:gd name="T16" fmla="*/ 2834581 w 4"/>
              <a:gd name="T17" fmla="*/ 0 h 4"/>
              <a:gd name="T18" fmla="*/ 2834581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4"/>
                </a:lnTo>
                <a:lnTo>
                  <a:pt x="2"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6" name="Freeform 217"/>
          <p:cNvSpPr>
            <a:spLocks/>
          </p:cNvSpPr>
          <p:nvPr/>
        </p:nvSpPr>
        <p:spPr bwMode="auto">
          <a:xfrm>
            <a:off x="4283875" y="6149107"/>
            <a:ext cx="17585" cy="11112"/>
          </a:xfrm>
          <a:custGeom>
            <a:avLst/>
            <a:gdLst>
              <a:gd name="T0" fmla="*/ 29032200 w 10"/>
              <a:gd name="T1" fmla="*/ 0 h 8"/>
              <a:gd name="T2" fmla="*/ 29032200 w 10"/>
              <a:gd name="T3" fmla="*/ 0 h 8"/>
              <a:gd name="T4" fmla="*/ 0 w 10"/>
              <a:gd name="T5" fmla="*/ 0 h 8"/>
              <a:gd name="T6" fmla="*/ 0 w 10"/>
              <a:gd name="T7" fmla="*/ 0 h 8"/>
              <a:gd name="T8" fmla="*/ 7258050 w 10"/>
              <a:gd name="T9" fmla="*/ 7717284 h 8"/>
              <a:gd name="T10" fmla="*/ 21774150 w 10"/>
              <a:gd name="T11" fmla="*/ 15434568 h 8"/>
              <a:gd name="T12" fmla="*/ 21774150 w 10"/>
              <a:gd name="T13" fmla="*/ 15434568 h 8"/>
              <a:gd name="T14" fmla="*/ 29032200 w 10"/>
              <a:gd name="T15" fmla="*/ 15434568 h 8"/>
              <a:gd name="T16" fmla="*/ 36290250 w 10"/>
              <a:gd name="T17" fmla="*/ 11575926 h 8"/>
              <a:gd name="T18" fmla="*/ 36290250 w 10"/>
              <a:gd name="T19" fmla="*/ 7717284 h 8"/>
              <a:gd name="T20" fmla="*/ 36290250 w 10"/>
              <a:gd name="T21" fmla="*/ 7717284 h 8"/>
              <a:gd name="T22" fmla="*/ 29032200 w 10"/>
              <a:gd name="T23" fmla="*/ 0 h 8"/>
              <a:gd name="T24" fmla="*/ 29032200 w 10"/>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8">
                <a:moveTo>
                  <a:pt x="8" y="0"/>
                </a:moveTo>
                <a:lnTo>
                  <a:pt x="8" y="0"/>
                </a:lnTo>
                <a:lnTo>
                  <a:pt x="0" y="0"/>
                </a:lnTo>
                <a:lnTo>
                  <a:pt x="2" y="4"/>
                </a:lnTo>
                <a:lnTo>
                  <a:pt x="6" y="8"/>
                </a:lnTo>
                <a:lnTo>
                  <a:pt x="8" y="8"/>
                </a:lnTo>
                <a:lnTo>
                  <a:pt x="10" y="6"/>
                </a:lnTo>
                <a:lnTo>
                  <a:pt x="10" y="4"/>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7" name="Freeform 218"/>
          <p:cNvSpPr>
            <a:spLocks/>
          </p:cNvSpPr>
          <p:nvPr/>
        </p:nvSpPr>
        <p:spPr bwMode="auto">
          <a:xfrm>
            <a:off x="1857197" y="2872508"/>
            <a:ext cx="10259" cy="12700"/>
          </a:xfrm>
          <a:custGeom>
            <a:avLst/>
            <a:gdLst>
              <a:gd name="T0" fmla="*/ 13722703 w 6"/>
              <a:gd name="T1" fmla="*/ 0 h 8"/>
              <a:gd name="T2" fmla="*/ 13722703 w 6"/>
              <a:gd name="T3" fmla="*/ 0 h 8"/>
              <a:gd name="T4" fmla="*/ 0 w 6"/>
              <a:gd name="T5" fmla="*/ 20161250 h 8"/>
              <a:gd name="T6" fmla="*/ 6860425 w 6"/>
              <a:gd name="T7" fmla="*/ 20161250 h 8"/>
              <a:gd name="T8" fmla="*/ 20583128 w 6"/>
              <a:gd name="T9" fmla="*/ 15120938 h 8"/>
              <a:gd name="T10" fmla="*/ 20583128 w 6"/>
              <a:gd name="T11" fmla="*/ 15120938 h 8"/>
              <a:gd name="T12" fmla="*/ 13722703 w 6"/>
              <a:gd name="T13" fmla="*/ 5040313 h 8"/>
              <a:gd name="T14" fmla="*/ 13722703 w 6"/>
              <a:gd name="T15" fmla="*/ 0 h 8"/>
              <a:gd name="T16" fmla="*/ 13722703 w 6"/>
              <a:gd name="T17" fmla="*/ 0 h 8"/>
              <a:gd name="T18" fmla="*/ 13722703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4" y="0"/>
                </a:moveTo>
                <a:lnTo>
                  <a:pt x="4" y="0"/>
                </a:lnTo>
                <a:lnTo>
                  <a:pt x="0" y="8"/>
                </a:lnTo>
                <a:lnTo>
                  <a:pt x="2" y="8"/>
                </a:lnTo>
                <a:lnTo>
                  <a:pt x="6" y="6"/>
                </a:lnTo>
                <a:lnTo>
                  <a:pt x="4" y="2"/>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8" name="Freeform 219"/>
          <p:cNvSpPr>
            <a:spLocks/>
          </p:cNvSpPr>
          <p:nvPr/>
        </p:nvSpPr>
        <p:spPr bwMode="auto">
          <a:xfrm>
            <a:off x="1694541" y="2956645"/>
            <a:ext cx="55685" cy="33338"/>
          </a:xfrm>
          <a:custGeom>
            <a:avLst/>
            <a:gdLst>
              <a:gd name="T0" fmla="*/ 113722051 w 32"/>
              <a:gd name="T1" fmla="*/ 33343001 h 20"/>
              <a:gd name="T2" fmla="*/ 113722051 w 32"/>
              <a:gd name="T3" fmla="*/ 33343001 h 20"/>
              <a:gd name="T4" fmla="*/ 99506088 w 32"/>
              <a:gd name="T5" fmla="*/ 11114889 h 20"/>
              <a:gd name="T6" fmla="*/ 92399048 w 32"/>
              <a:gd name="T7" fmla="*/ 5557445 h 20"/>
              <a:gd name="T8" fmla="*/ 71076046 w 32"/>
              <a:gd name="T9" fmla="*/ 0 h 20"/>
              <a:gd name="T10" fmla="*/ 71076046 w 32"/>
              <a:gd name="T11" fmla="*/ 11114889 h 20"/>
              <a:gd name="T12" fmla="*/ 71076046 w 32"/>
              <a:gd name="T13" fmla="*/ 11114889 h 20"/>
              <a:gd name="T14" fmla="*/ 49753044 w 32"/>
              <a:gd name="T15" fmla="*/ 5557445 h 20"/>
              <a:gd name="T16" fmla="*/ 35538966 w 32"/>
              <a:gd name="T17" fmla="*/ 5557445 h 20"/>
              <a:gd name="T18" fmla="*/ 35538966 w 32"/>
              <a:gd name="T19" fmla="*/ 5557445 h 20"/>
              <a:gd name="T20" fmla="*/ 28430041 w 32"/>
              <a:gd name="T21" fmla="*/ 5557445 h 20"/>
              <a:gd name="T22" fmla="*/ 35538966 w 32"/>
              <a:gd name="T23" fmla="*/ 11114889 h 20"/>
              <a:gd name="T24" fmla="*/ 42646005 w 32"/>
              <a:gd name="T25" fmla="*/ 22228112 h 20"/>
              <a:gd name="T26" fmla="*/ 42646005 w 32"/>
              <a:gd name="T27" fmla="*/ 22228112 h 20"/>
              <a:gd name="T28" fmla="*/ 0 w 32"/>
              <a:gd name="T29" fmla="*/ 27785556 h 20"/>
              <a:gd name="T30" fmla="*/ 0 w 32"/>
              <a:gd name="T31" fmla="*/ 27785556 h 20"/>
              <a:gd name="T32" fmla="*/ 7107039 w 32"/>
              <a:gd name="T33" fmla="*/ 50013668 h 20"/>
              <a:gd name="T34" fmla="*/ 7107039 w 32"/>
              <a:gd name="T35" fmla="*/ 50013668 h 20"/>
              <a:gd name="T36" fmla="*/ 21323002 w 32"/>
              <a:gd name="T37" fmla="*/ 50013668 h 20"/>
              <a:gd name="T38" fmla="*/ 35538966 w 32"/>
              <a:gd name="T39" fmla="*/ 44456223 h 20"/>
              <a:gd name="T40" fmla="*/ 35538966 w 32"/>
              <a:gd name="T41" fmla="*/ 44456223 h 20"/>
              <a:gd name="T42" fmla="*/ 42646005 w 32"/>
              <a:gd name="T43" fmla="*/ 50013668 h 20"/>
              <a:gd name="T44" fmla="*/ 49753044 w 32"/>
              <a:gd name="T45" fmla="*/ 55571112 h 20"/>
              <a:gd name="T46" fmla="*/ 49753044 w 32"/>
              <a:gd name="T47" fmla="*/ 55571112 h 20"/>
              <a:gd name="T48" fmla="*/ 56861968 w 32"/>
              <a:gd name="T49" fmla="*/ 50013668 h 20"/>
              <a:gd name="T50" fmla="*/ 63969007 w 32"/>
              <a:gd name="T51" fmla="*/ 50013668 h 20"/>
              <a:gd name="T52" fmla="*/ 71076046 w 32"/>
              <a:gd name="T53" fmla="*/ 44456223 h 20"/>
              <a:gd name="T54" fmla="*/ 71076046 w 32"/>
              <a:gd name="T55" fmla="*/ 44456223 h 20"/>
              <a:gd name="T56" fmla="*/ 71076046 w 32"/>
              <a:gd name="T57" fmla="*/ 50013668 h 20"/>
              <a:gd name="T58" fmla="*/ 71076046 w 32"/>
              <a:gd name="T59" fmla="*/ 55571112 h 20"/>
              <a:gd name="T60" fmla="*/ 78183085 w 32"/>
              <a:gd name="T61" fmla="*/ 55571112 h 20"/>
              <a:gd name="T62" fmla="*/ 78183085 w 32"/>
              <a:gd name="T63" fmla="*/ 55571112 h 20"/>
              <a:gd name="T64" fmla="*/ 78183085 w 32"/>
              <a:gd name="T65" fmla="*/ 50013668 h 20"/>
              <a:gd name="T66" fmla="*/ 71076046 w 32"/>
              <a:gd name="T67" fmla="*/ 44456223 h 20"/>
              <a:gd name="T68" fmla="*/ 71076046 w 32"/>
              <a:gd name="T69" fmla="*/ 44456223 h 20"/>
              <a:gd name="T70" fmla="*/ 99506088 w 32"/>
              <a:gd name="T71" fmla="*/ 44456223 h 20"/>
              <a:gd name="T72" fmla="*/ 99506088 w 32"/>
              <a:gd name="T73" fmla="*/ 44456223 h 20"/>
              <a:gd name="T74" fmla="*/ 92399048 w 32"/>
              <a:gd name="T75" fmla="*/ 38900445 h 20"/>
              <a:gd name="T76" fmla="*/ 85292009 w 32"/>
              <a:gd name="T77" fmla="*/ 33343001 h 20"/>
              <a:gd name="T78" fmla="*/ 85292009 w 32"/>
              <a:gd name="T79" fmla="*/ 33343001 h 20"/>
              <a:gd name="T80" fmla="*/ 99506088 w 32"/>
              <a:gd name="T81" fmla="*/ 27785556 h 20"/>
              <a:gd name="T82" fmla="*/ 113722051 w 32"/>
              <a:gd name="T83" fmla="*/ 33343001 h 20"/>
              <a:gd name="T84" fmla="*/ 113722051 w 32"/>
              <a:gd name="T85" fmla="*/ 33343001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 h="20">
                <a:moveTo>
                  <a:pt x="32" y="12"/>
                </a:moveTo>
                <a:lnTo>
                  <a:pt x="32" y="12"/>
                </a:lnTo>
                <a:lnTo>
                  <a:pt x="28" y="4"/>
                </a:lnTo>
                <a:lnTo>
                  <a:pt x="26" y="2"/>
                </a:lnTo>
                <a:lnTo>
                  <a:pt x="20" y="0"/>
                </a:lnTo>
                <a:lnTo>
                  <a:pt x="20" y="4"/>
                </a:lnTo>
                <a:lnTo>
                  <a:pt x="14" y="2"/>
                </a:lnTo>
                <a:lnTo>
                  <a:pt x="10" y="2"/>
                </a:lnTo>
                <a:lnTo>
                  <a:pt x="8" y="2"/>
                </a:lnTo>
                <a:lnTo>
                  <a:pt x="10" y="4"/>
                </a:lnTo>
                <a:lnTo>
                  <a:pt x="12" y="8"/>
                </a:lnTo>
                <a:lnTo>
                  <a:pt x="0" y="10"/>
                </a:lnTo>
                <a:lnTo>
                  <a:pt x="2" y="18"/>
                </a:lnTo>
                <a:lnTo>
                  <a:pt x="6" y="18"/>
                </a:lnTo>
                <a:lnTo>
                  <a:pt x="10" y="16"/>
                </a:lnTo>
                <a:lnTo>
                  <a:pt x="12" y="18"/>
                </a:lnTo>
                <a:lnTo>
                  <a:pt x="14" y="20"/>
                </a:lnTo>
                <a:lnTo>
                  <a:pt x="16" y="18"/>
                </a:lnTo>
                <a:lnTo>
                  <a:pt x="18" y="18"/>
                </a:lnTo>
                <a:lnTo>
                  <a:pt x="20" y="16"/>
                </a:lnTo>
                <a:lnTo>
                  <a:pt x="20" y="18"/>
                </a:lnTo>
                <a:lnTo>
                  <a:pt x="20" y="20"/>
                </a:lnTo>
                <a:lnTo>
                  <a:pt x="22" y="20"/>
                </a:lnTo>
                <a:lnTo>
                  <a:pt x="22" y="18"/>
                </a:lnTo>
                <a:lnTo>
                  <a:pt x="20" y="16"/>
                </a:lnTo>
                <a:lnTo>
                  <a:pt x="28" y="16"/>
                </a:lnTo>
                <a:lnTo>
                  <a:pt x="26" y="14"/>
                </a:lnTo>
                <a:lnTo>
                  <a:pt x="24" y="12"/>
                </a:lnTo>
                <a:lnTo>
                  <a:pt x="28" y="10"/>
                </a:lnTo>
                <a:lnTo>
                  <a:pt x="32"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39" name="Freeform 220"/>
          <p:cNvSpPr>
            <a:spLocks/>
          </p:cNvSpPr>
          <p:nvPr/>
        </p:nvSpPr>
        <p:spPr bwMode="auto">
          <a:xfrm>
            <a:off x="1468871" y="3059836"/>
            <a:ext cx="35169" cy="20637"/>
          </a:xfrm>
          <a:custGeom>
            <a:avLst/>
            <a:gdLst>
              <a:gd name="T0" fmla="*/ 65322450 w 20"/>
              <a:gd name="T1" fmla="*/ 5915940 h 12"/>
              <a:gd name="T2" fmla="*/ 65322450 w 20"/>
              <a:gd name="T3" fmla="*/ 5915940 h 12"/>
              <a:gd name="T4" fmla="*/ 58064400 w 20"/>
              <a:gd name="T5" fmla="*/ 0 h 12"/>
              <a:gd name="T6" fmla="*/ 43548300 w 20"/>
              <a:gd name="T7" fmla="*/ 0 h 12"/>
              <a:gd name="T8" fmla="*/ 43548300 w 20"/>
              <a:gd name="T9" fmla="*/ 0 h 12"/>
              <a:gd name="T10" fmla="*/ 21774150 w 20"/>
              <a:gd name="T11" fmla="*/ 5915940 h 12"/>
              <a:gd name="T12" fmla="*/ 7258050 w 20"/>
              <a:gd name="T13" fmla="*/ 17746100 h 12"/>
              <a:gd name="T14" fmla="*/ 0 w 20"/>
              <a:gd name="T15" fmla="*/ 35490481 h 12"/>
              <a:gd name="T16" fmla="*/ 0 w 20"/>
              <a:gd name="T17" fmla="*/ 35490481 h 12"/>
              <a:gd name="T18" fmla="*/ 7258050 w 20"/>
              <a:gd name="T19" fmla="*/ 35490481 h 12"/>
              <a:gd name="T20" fmla="*/ 14516100 w 20"/>
              <a:gd name="T21" fmla="*/ 23660321 h 12"/>
              <a:gd name="T22" fmla="*/ 14516100 w 20"/>
              <a:gd name="T23" fmla="*/ 23660321 h 12"/>
              <a:gd name="T24" fmla="*/ 58064400 w 20"/>
              <a:gd name="T25" fmla="*/ 17746100 h 12"/>
              <a:gd name="T26" fmla="*/ 72580500 w 20"/>
              <a:gd name="T27" fmla="*/ 11830160 h 12"/>
              <a:gd name="T28" fmla="*/ 72580500 w 20"/>
              <a:gd name="T29" fmla="*/ 5915940 h 12"/>
              <a:gd name="T30" fmla="*/ 65322450 w 20"/>
              <a:gd name="T31" fmla="*/ 5915940 h 12"/>
              <a:gd name="T32" fmla="*/ 65322450 w 20"/>
              <a:gd name="T33" fmla="*/ 591594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2">
                <a:moveTo>
                  <a:pt x="18" y="2"/>
                </a:moveTo>
                <a:lnTo>
                  <a:pt x="18" y="2"/>
                </a:lnTo>
                <a:lnTo>
                  <a:pt x="16" y="0"/>
                </a:lnTo>
                <a:lnTo>
                  <a:pt x="12" y="0"/>
                </a:lnTo>
                <a:lnTo>
                  <a:pt x="6" y="2"/>
                </a:lnTo>
                <a:lnTo>
                  <a:pt x="2" y="6"/>
                </a:lnTo>
                <a:lnTo>
                  <a:pt x="0" y="12"/>
                </a:lnTo>
                <a:lnTo>
                  <a:pt x="2" y="12"/>
                </a:lnTo>
                <a:lnTo>
                  <a:pt x="4" y="8"/>
                </a:lnTo>
                <a:lnTo>
                  <a:pt x="16" y="6"/>
                </a:lnTo>
                <a:lnTo>
                  <a:pt x="20" y="4"/>
                </a:lnTo>
                <a:lnTo>
                  <a:pt x="20" y="2"/>
                </a:lnTo>
                <a:lnTo>
                  <a:pt x="18"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0" name="Freeform 221"/>
          <p:cNvSpPr>
            <a:spLocks/>
          </p:cNvSpPr>
          <p:nvPr/>
        </p:nvSpPr>
        <p:spPr bwMode="auto">
          <a:xfrm>
            <a:off x="1574377" y="3058245"/>
            <a:ext cx="5863" cy="6350"/>
          </a:xfrm>
          <a:custGeom>
            <a:avLst/>
            <a:gdLst>
              <a:gd name="T0" fmla="*/ 5040313 w 4"/>
              <a:gd name="T1" fmla="*/ 0 h 4"/>
              <a:gd name="T2" fmla="*/ 5040313 w 4"/>
              <a:gd name="T3" fmla="*/ 0 h 4"/>
              <a:gd name="T4" fmla="*/ 0 w 4"/>
              <a:gd name="T5" fmla="*/ 0 h 4"/>
              <a:gd name="T6" fmla="*/ 0 w 4"/>
              <a:gd name="T7" fmla="*/ 5040313 h 4"/>
              <a:gd name="T8" fmla="*/ 10080625 w 4"/>
              <a:gd name="T9" fmla="*/ 10080625 h 4"/>
              <a:gd name="T10" fmla="*/ 10080625 w 4"/>
              <a:gd name="T11" fmla="*/ 10080625 h 4"/>
              <a:gd name="T12" fmla="*/ 10080625 w 4"/>
              <a:gd name="T13" fmla="*/ 0 h 4"/>
              <a:gd name="T14" fmla="*/ 10080625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2"/>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1" name="Freeform 222"/>
          <p:cNvSpPr>
            <a:spLocks/>
          </p:cNvSpPr>
          <p:nvPr/>
        </p:nvSpPr>
        <p:spPr bwMode="auto">
          <a:xfrm>
            <a:off x="1559724" y="3048723"/>
            <a:ext cx="8792" cy="4763"/>
          </a:xfrm>
          <a:custGeom>
            <a:avLst/>
            <a:gdLst>
              <a:gd name="T0" fmla="*/ 0 w 4"/>
              <a:gd name="T1" fmla="*/ 0 h 4"/>
              <a:gd name="T2" fmla="*/ 11341894 w 4"/>
              <a:gd name="T3" fmla="*/ 5671542 h 4"/>
              <a:gd name="T4" fmla="*/ 11341894 w 4"/>
              <a:gd name="T5" fmla="*/ 5671542 h 4"/>
              <a:gd name="T6" fmla="*/ 22681406 w 4"/>
              <a:gd name="T7" fmla="*/ 5671542 h 4"/>
              <a:gd name="T8" fmla="*/ 22681406 w 4"/>
              <a:gd name="T9" fmla="*/ 2836367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2" name="Freeform 223"/>
          <p:cNvSpPr>
            <a:spLocks/>
          </p:cNvSpPr>
          <p:nvPr/>
        </p:nvSpPr>
        <p:spPr bwMode="auto">
          <a:xfrm>
            <a:off x="1518695" y="3064598"/>
            <a:ext cx="7327" cy="3175"/>
          </a:xfrm>
          <a:custGeom>
            <a:avLst/>
            <a:gdLst>
              <a:gd name="T0" fmla="*/ 7875488 w 4"/>
              <a:gd name="T1" fmla="*/ 0 h 2"/>
              <a:gd name="T2" fmla="*/ 7875488 w 4"/>
              <a:gd name="T3" fmla="*/ 0 h 2"/>
              <a:gd name="T4" fmla="*/ 0 w 4"/>
              <a:gd name="T5" fmla="*/ 0 h 2"/>
              <a:gd name="T6" fmla="*/ 7875488 w 4"/>
              <a:gd name="T7" fmla="*/ 5040313 h 2"/>
              <a:gd name="T8" fmla="*/ 15748992 w 4"/>
              <a:gd name="T9" fmla="*/ 5040313 h 2"/>
              <a:gd name="T10" fmla="*/ 15748992 w 4"/>
              <a:gd name="T11" fmla="*/ 5040313 h 2"/>
              <a:gd name="T12" fmla="*/ 15748992 w 4"/>
              <a:gd name="T13" fmla="*/ 0 h 2"/>
              <a:gd name="T14" fmla="*/ 15748992 w 4"/>
              <a:gd name="T15" fmla="*/ 0 h 2"/>
              <a:gd name="T16" fmla="*/ 7875488 w 4"/>
              <a:gd name="T17" fmla="*/ 0 h 2"/>
              <a:gd name="T18" fmla="*/ 7875488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2">
                <a:moveTo>
                  <a:pt x="2" y="0"/>
                </a:moveTo>
                <a:lnTo>
                  <a:pt x="2" y="0"/>
                </a:lnTo>
                <a:lnTo>
                  <a:pt x="0" y="0"/>
                </a:lnTo>
                <a:lnTo>
                  <a:pt x="2" y="2"/>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3" name="Freeform 224"/>
          <p:cNvSpPr>
            <a:spLocks/>
          </p:cNvSpPr>
          <p:nvPr/>
        </p:nvSpPr>
        <p:spPr bwMode="auto">
          <a:xfrm>
            <a:off x="1729710" y="2932836"/>
            <a:ext cx="20515" cy="20637"/>
          </a:xfrm>
          <a:custGeom>
            <a:avLst/>
            <a:gdLst>
              <a:gd name="T0" fmla="*/ 6860117 w 12"/>
              <a:gd name="T1" fmla="*/ 23660321 h 12"/>
              <a:gd name="T2" fmla="*/ 6860117 w 12"/>
              <a:gd name="T3" fmla="*/ 23660321 h 12"/>
              <a:gd name="T4" fmla="*/ 0 w 12"/>
              <a:gd name="T5" fmla="*/ 35490481 h 12"/>
              <a:gd name="T6" fmla="*/ 0 w 12"/>
              <a:gd name="T7" fmla="*/ 35490481 h 12"/>
              <a:gd name="T8" fmla="*/ 6860117 w 12"/>
              <a:gd name="T9" fmla="*/ 35490481 h 12"/>
              <a:gd name="T10" fmla="*/ 6860117 w 12"/>
              <a:gd name="T11" fmla="*/ 35490481 h 12"/>
              <a:gd name="T12" fmla="*/ 20582202 w 12"/>
              <a:gd name="T13" fmla="*/ 23660321 h 12"/>
              <a:gd name="T14" fmla="*/ 41162552 w 12"/>
              <a:gd name="T15" fmla="*/ 17746100 h 12"/>
              <a:gd name="T16" fmla="*/ 13720233 w 12"/>
              <a:gd name="T17" fmla="*/ 0 h 12"/>
              <a:gd name="T18" fmla="*/ 13720233 w 12"/>
              <a:gd name="T19" fmla="*/ 0 h 12"/>
              <a:gd name="T20" fmla="*/ 6860117 w 12"/>
              <a:gd name="T21" fmla="*/ 23660321 h 12"/>
              <a:gd name="T22" fmla="*/ 6860117 w 12"/>
              <a:gd name="T23" fmla="*/ 23660321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2">
                <a:moveTo>
                  <a:pt x="2" y="8"/>
                </a:moveTo>
                <a:lnTo>
                  <a:pt x="2" y="8"/>
                </a:lnTo>
                <a:lnTo>
                  <a:pt x="0" y="12"/>
                </a:lnTo>
                <a:lnTo>
                  <a:pt x="2" y="12"/>
                </a:lnTo>
                <a:lnTo>
                  <a:pt x="6" y="8"/>
                </a:lnTo>
                <a:lnTo>
                  <a:pt x="12" y="6"/>
                </a:lnTo>
                <a:lnTo>
                  <a:pt x="4" y="0"/>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4" name="Freeform 225"/>
          <p:cNvSpPr>
            <a:spLocks/>
          </p:cNvSpPr>
          <p:nvPr/>
        </p:nvSpPr>
        <p:spPr bwMode="auto">
          <a:xfrm>
            <a:off x="2176651" y="3021736"/>
            <a:ext cx="46892" cy="52387"/>
          </a:xfrm>
          <a:custGeom>
            <a:avLst/>
            <a:gdLst>
              <a:gd name="T0" fmla="*/ 91619754 w 26"/>
              <a:gd name="T1" fmla="*/ 48241879 h 32"/>
              <a:gd name="T2" fmla="*/ 91619754 w 26"/>
              <a:gd name="T3" fmla="*/ 48241879 h 32"/>
              <a:gd name="T4" fmla="*/ 76350446 w 26"/>
              <a:gd name="T5" fmla="*/ 48241879 h 32"/>
              <a:gd name="T6" fmla="*/ 76350446 w 26"/>
              <a:gd name="T7" fmla="*/ 48241879 h 32"/>
              <a:gd name="T8" fmla="*/ 68714815 w 26"/>
              <a:gd name="T9" fmla="*/ 37520552 h 32"/>
              <a:gd name="T10" fmla="*/ 61081138 w 26"/>
              <a:gd name="T11" fmla="*/ 37520552 h 32"/>
              <a:gd name="T12" fmla="*/ 61081138 w 26"/>
              <a:gd name="T13" fmla="*/ 37520552 h 32"/>
              <a:gd name="T14" fmla="*/ 61081138 w 26"/>
              <a:gd name="T15" fmla="*/ 26800862 h 32"/>
              <a:gd name="T16" fmla="*/ 68714815 w 26"/>
              <a:gd name="T17" fmla="*/ 21441017 h 32"/>
              <a:gd name="T18" fmla="*/ 68714815 w 26"/>
              <a:gd name="T19" fmla="*/ 10719690 h 32"/>
              <a:gd name="T20" fmla="*/ 68714815 w 26"/>
              <a:gd name="T21" fmla="*/ 10719690 h 32"/>
              <a:gd name="T22" fmla="*/ 38174246 w 26"/>
              <a:gd name="T23" fmla="*/ 0 h 32"/>
              <a:gd name="T24" fmla="*/ 38174246 w 26"/>
              <a:gd name="T25" fmla="*/ 0 h 32"/>
              <a:gd name="T26" fmla="*/ 53445508 w 26"/>
              <a:gd name="T27" fmla="*/ 16081172 h 32"/>
              <a:gd name="T28" fmla="*/ 45809877 w 26"/>
              <a:gd name="T29" fmla="*/ 16081172 h 32"/>
              <a:gd name="T30" fmla="*/ 0 w 26"/>
              <a:gd name="T31" fmla="*/ 0 h 32"/>
              <a:gd name="T32" fmla="*/ 0 w 26"/>
              <a:gd name="T33" fmla="*/ 0 h 32"/>
              <a:gd name="T34" fmla="*/ 0 w 26"/>
              <a:gd name="T35" fmla="*/ 10719690 h 32"/>
              <a:gd name="T36" fmla="*/ 0 w 26"/>
              <a:gd name="T37" fmla="*/ 21441017 h 32"/>
              <a:gd name="T38" fmla="*/ 0 w 26"/>
              <a:gd name="T39" fmla="*/ 21441017 h 32"/>
              <a:gd name="T40" fmla="*/ 22904938 w 26"/>
              <a:gd name="T41" fmla="*/ 21441017 h 32"/>
              <a:gd name="T42" fmla="*/ 22904938 w 26"/>
              <a:gd name="T43" fmla="*/ 21441017 h 32"/>
              <a:gd name="T44" fmla="*/ 22904938 w 26"/>
              <a:gd name="T45" fmla="*/ 37520552 h 32"/>
              <a:gd name="T46" fmla="*/ 22904938 w 26"/>
              <a:gd name="T47" fmla="*/ 37520552 h 32"/>
              <a:gd name="T48" fmla="*/ 30540569 w 26"/>
              <a:gd name="T49" fmla="*/ 32160707 h 32"/>
              <a:gd name="T50" fmla="*/ 38174246 w 26"/>
              <a:gd name="T51" fmla="*/ 32160707 h 32"/>
              <a:gd name="T52" fmla="*/ 38174246 w 26"/>
              <a:gd name="T53" fmla="*/ 32160707 h 32"/>
              <a:gd name="T54" fmla="*/ 38174246 w 26"/>
              <a:gd name="T55" fmla="*/ 42882034 h 32"/>
              <a:gd name="T56" fmla="*/ 38174246 w 26"/>
              <a:gd name="T57" fmla="*/ 53601724 h 32"/>
              <a:gd name="T58" fmla="*/ 38174246 w 26"/>
              <a:gd name="T59" fmla="*/ 53601724 h 32"/>
              <a:gd name="T60" fmla="*/ 83986077 w 26"/>
              <a:gd name="T61" fmla="*/ 69681258 h 32"/>
              <a:gd name="T62" fmla="*/ 83986077 w 26"/>
              <a:gd name="T63" fmla="*/ 69681258 h 32"/>
              <a:gd name="T64" fmla="*/ 76350446 w 26"/>
              <a:gd name="T65" fmla="*/ 75042740 h 32"/>
              <a:gd name="T66" fmla="*/ 83986077 w 26"/>
              <a:gd name="T67" fmla="*/ 85762430 h 32"/>
              <a:gd name="T68" fmla="*/ 83986077 w 26"/>
              <a:gd name="T69" fmla="*/ 85762430 h 32"/>
              <a:gd name="T70" fmla="*/ 99255385 w 26"/>
              <a:gd name="T71" fmla="*/ 85762430 h 32"/>
              <a:gd name="T72" fmla="*/ 99255385 w 26"/>
              <a:gd name="T73" fmla="*/ 85762430 h 32"/>
              <a:gd name="T74" fmla="*/ 91619754 w 26"/>
              <a:gd name="T75" fmla="*/ 58961569 h 32"/>
              <a:gd name="T76" fmla="*/ 91619754 w 26"/>
              <a:gd name="T77" fmla="*/ 58961569 h 32"/>
              <a:gd name="T78" fmla="*/ 91619754 w 26"/>
              <a:gd name="T79" fmla="*/ 58961569 h 32"/>
              <a:gd name="T80" fmla="*/ 99255385 w 26"/>
              <a:gd name="T81" fmla="*/ 53601724 h 32"/>
              <a:gd name="T82" fmla="*/ 91619754 w 26"/>
              <a:gd name="T83" fmla="*/ 48241879 h 32"/>
              <a:gd name="T84" fmla="*/ 91619754 w 26"/>
              <a:gd name="T85" fmla="*/ 48241879 h 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 h="32">
                <a:moveTo>
                  <a:pt x="24" y="18"/>
                </a:moveTo>
                <a:lnTo>
                  <a:pt x="24" y="18"/>
                </a:lnTo>
                <a:lnTo>
                  <a:pt x="20" y="18"/>
                </a:lnTo>
                <a:lnTo>
                  <a:pt x="18" y="14"/>
                </a:lnTo>
                <a:lnTo>
                  <a:pt x="16" y="14"/>
                </a:lnTo>
                <a:lnTo>
                  <a:pt x="16" y="10"/>
                </a:lnTo>
                <a:lnTo>
                  <a:pt x="18" y="8"/>
                </a:lnTo>
                <a:lnTo>
                  <a:pt x="18" y="4"/>
                </a:lnTo>
                <a:lnTo>
                  <a:pt x="10" y="0"/>
                </a:lnTo>
                <a:lnTo>
                  <a:pt x="14" y="6"/>
                </a:lnTo>
                <a:lnTo>
                  <a:pt x="12" y="6"/>
                </a:lnTo>
                <a:lnTo>
                  <a:pt x="0" y="0"/>
                </a:lnTo>
                <a:lnTo>
                  <a:pt x="0" y="4"/>
                </a:lnTo>
                <a:lnTo>
                  <a:pt x="0" y="8"/>
                </a:lnTo>
                <a:lnTo>
                  <a:pt x="6" y="8"/>
                </a:lnTo>
                <a:lnTo>
                  <a:pt x="6" y="14"/>
                </a:lnTo>
                <a:lnTo>
                  <a:pt x="8" y="12"/>
                </a:lnTo>
                <a:lnTo>
                  <a:pt x="10" y="12"/>
                </a:lnTo>
                <a:lnTo>
                  <a:pt x="10" y="16"/>
                </a:lnTo>
                <a:lnTo>
                  <a:pt x="10" y="20"/>
                </a:lnTo>
                <a:lnTo>
                  <a:pt x="22" y="26"/>
                </a:lnTo>
                <a:lnTo>
                  <a:pt x="20" y="28"/>
                </a:lnTo>
                <a:lnTo>
                  <a:pt x="22" y="32"/>
                </a:lnTo>
                <a:lnTo>
                  <a:pt x="26" y="32"/>
                </a:lnTo>
                <a:lnTo>
                  <a:pt x="24" y="22"/>
                </a:lnTo>
                <a:lnTo>
                  <a:pt x="26" y="20"/>
                </a:lnTo>
                <a:lnTo>
                  <a:pt x="24" y="1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5" name="Freeform 226"/>
          <p:cNvSpPr>
            <a:spLocks/>
          </p:cNvSpPr>
          <p:nvPr/>
        </p:nvSpPr>
        <p:spPr bwMode="auto">
          <a:xfrm>
            <a:off x="2236733" y="3101107"/>
            <a:ext cx="8792" cy="6350"/>
          </a:xfrm>
          <a:custGeom>
            <a:avLst/>
            <a:gdLst>
              <a:gd name="T0" fmla="*/ 11341894 w 4"/>
              <a:gd name="T1" fmla="*/ 0 h 4"/>
              <a:gd name="T2" fmla="*/ 11341894 w 4"/>
              <a:gd name="T3" fmla="*/ 0 h 4"/>
              <a:gd name="T4" fmla="*/ 0 w 4"/>
              <a:gd name="T5" fmla="*/ 5040313 h 4"/>
              <a:gd name="T6" fmla="*/ 11341894 w 4"/>
              <a:gd name="T7" fmla="*/ 10080625 h 4"/>
              <a:gd name="T8" fmla="*/ 22681406 w 4"/>
              <a:gd name="T9" fmla="*/ 10080625 h 4"/>
              <a:gd name="T10" fmla="*/ 22681406 w 4"/>
              <a:gd name="T11" fmla="*/ 10080625 h 4"/>
              <a:gd name="T12" fmla="*/ 22681406 w 4"/>
              <a:gd name="T13" fmla="*/ 0 h 4"/>
              <a:gd name="T14" fmla="*/ 22681406 w 4"/>
              <a:gd name="T15" fmla="*/ 0 h 4"/>
              <a:gd name="T16" fmla="*/ 11341894 w 4"/>
              <a:gd name="T17" fmla="*/ 0 h 4"/>
              <a:gd name="T18" fmla="*/ 1134189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4"/>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6" name="Freeform 227"/>
          <p:cNvSpPr>
            <a:spLocks/>
          </p:cNvSpPr>
          <p:nvPr/>
        </p:nvSpPr>
        <p:spPr bwMode="auto">
          <a:xfrm>
            <a:off x="2198633" y="3124923"/>
            <a:ext cx="21980" cy="34925"/>
          </a:xfrm>
          <a:custGeom>
            <a:avLst/>
            <a:gdLst>
              <a:gd name="T0" fmla="*/ 23625473 w 12"/>
              <a:gd name="T1" fmla="*/ 0 h 20"/>
              <a:gd name="T2" fmla="*/ 23625473 w 12"/>
              <a:gd name="T3" fmla="*/ 0 h 20"/>
              <a:gd name="T4" fmla="*/ 0 w 12"/>
              <a:gd name="T5" fmla="*/ 18297208 h 20"/>
              <a:gd name="T6" fmla="*/ 0 w 12"/>
              <a:gd name="T7" fmla="*/ 24395113 h 20"/>
              <a:gd name="T8" fmla="*/ 15749654 w 12"/>
              <a:gd name="T9" fmla="*/ 36592669 h 20"/>
              <a:gd name="T10" fmla="*/ 15749654 w 12"/>
              <a:gd name="T11" fmla="*/ 36592669 h 20"/>
              <a:gd name="T12" fmla="*/ 23625473 w 12"/>
              <a:gd name="T13" fmla="*/ 48790225 h 20"/>
              <a:gd name="T14" fmla="*/ 47250945 w 12"/>
              <a:gd name="T15" fmla="*/ 54889876 h 20"/>
              <a:gd name="T16" fmla="*/ 47250945 w 12"/>
              <a:gd name="T17" fmla="*/ 60987781 h 20"/>
              <a:gd name="T18" fmla="*/ 47250945 w 12"/>
              <a:gd name="T19" fmla="*/ 60987781 h 20"/>
              <a:gd name="T20" fmla="*/ 47250945 w 12"/>
              <a:gd name="T21" fmla="*/ 30494764 h 20"/>
              <a:gd name="T22" fmla="*/ 39375126 w 12"/>
              <a:gd name="T23" fmla="*/ 6099651 h 20"/>
              <a:gd name="T24" fmla="*/ 23625473 w 1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20">
                <a:moveTo>
                  <a:pt x="6" y="0"/>
                </a:moveTo>
                <a:lnTo>
                  <a:pt x="6" y="0"/>
                </a:lnTo>
                <a:lnTo>
                  <a:pt x="0" y="6"/>
                </a:lnTo>
                <a:lnTo>
                  <a:pt x="0" y="8"/>
                </a:lnTo>
                <a:lnTo>
                  <a:pt x="4" y="12"/>
                </a:lnTo>
                <a:lnTo>
                  <a:pt x="6" y="16"/>
                </a:lnTo>
                <a:lnTo>
                  <a:pt x="12" y="18"/>
                </a:lnTo>
                <a:lnTo>
                  <a:pt x="12" y="20"/>
                </a:lnTo>
                <a:lnTo>
                  <a:pt x="12" y="10"/>
                </a:lnTo>
                <a:lnTo>
                  <a:pt x="1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7" name="Freeform 228"/>
          <p:cNvSpPr>
            <a:spLocks/>
          </p:cNvSpPr>
          <p:nvPr/>
        </p:nvSpPr>
        <p:spPr bwMode="auto">
          <a:xfrm>
            <a:off x="2125363" y="2986811"/>
            <a:ext cx="2931" cy="7937"/>
          </a:xfrm>
          <a:custGeom>
            <a:avLst/>
            <a:gdLst>
              <a:gd name="T0" fmla="*/ 0 w 2"/>
              <a:gd name="T1" fmla="*/ 0 h 4"/>
              <a:gd name="T2" fmla="*/ 5040313 w 2"/>
              <a:gd name="T3" fmla="*/ 15748992 h 4"/>
              <a:gd name="T4" fmla="*/ 5040313 w 2"/>
              <a:gd name="T5" fmla="*/ 15748992 h 4"/>
              <a:gd name="T6" fmla="*/ 5040313 w 2"/>
              <a:gd name="T7" fmla="*/ 7875488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8" name="Freeform 229"/>
          <p:cNvSpPr>
            <a:spLocks/>
          </p:cNvSpPr>
          <p:nvPr/>
        </p:nvSpPr>
        <p:spPr bwMode="auto">
          <a:xfrm>
            <a:off x="2185443" y="3097936"/>
            <a:ext cx="27843" cy="34925"/>
          </a:xfrm>
          <a:custGeom>
            <a:avLst/>
            <a:gdLst>
              <a:gd name="T0" fmla="*/ 56862911 w 16"/>
              <a:gd name="T1" fmla="*/ 0 h 20"/>
              <a:gd name="T2" fmla="*/ 56862911 w 16"/>
              <a:gd name="T3" fmla="*/ 0 h 20"/>
              <a:gd name="T4" fmla="*/ 35539555 w 16"/>
              <a:gd name="T5" fmla="*/ 6099651 h 20"/>
              <a:gd name="T6" fmla="*/ 14216199 w 16"/>
              <a:gd name="T7" fmla="*/ 12197556 h 20"/>
              <a:gd name="T8" fmla="*/ 14216199 w 16"/>
              <a:gd name="T9" fmla="*/ 12197556 h 20"/>
              <a:gd name="T10" fmla="*/ 14216199 w 16"/>
              <a:gd name="T11" fmla="*/ 6099651 h 20"/>
              <a:gd name="T12" fmla="*/ 7107157 w 16"/>
              <a:gd name="T13" fmla="*/ 0 h 20"/>
              <a:gd name="T14" fmla="*/ 0 w 16"/>
              <a:gd name="T15" fmla="*/ 0 h 20"/>
              <a:gd name="T16" fmla="*/ 0 w 16"/>
              <a:gd name="T17" fmla="*/ 0 h 20"/>
              <a:gd name="T18" fmla="*/ 7107157 w 16"/>
              <a:gd name="T19" fmla="*/ 30494764 h 20"/>
              <a:gd name="T20" fmla="*/ 14216199 w 16"/>
              <a:gd name="T21" fmla="*/ 60987781 h 20"/>
              <a:gd name="T22" fmla="*/ 14216199 w 16"/>
              <a:gd name="T23" fmla="*/ 60987781 h 20"/>
              <a:gd name="T24" fmla="*/ 28432398 w 16"/>
              <a:gd name="T25" fmla="*/ 54889876 h 20"/>
              <a:gd name="T26" fmla="*/ 49755754 w 16"/>
              <a:gd name="T27" fmla="*/ 48790225 h 20"/>
              <a:gd name="T28" fmla="*/ 49755754 w 16"/>
              <a:gd name="T29" fmla="*/ 48790225 h 20"/>
              <a:gd name="T30" fmla="*/ 49755754 w 16"/>
              <a:gd name="T31" fmla="*/ 24395113 h 20"/>
              <a:gd name="T32" fmla="*/ 56862911 w 16"/>
              <a:gd name="T33" fmla="*/ 0 h 20"/>
              <a:gd name="T34" fmla="*/ 56862911 w 16"/>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0">
                <a:moveTo>
                  <a:pt x="16" y="0"/>
                </a:moveTo>
                <a:lnTo>
                  <a:pt x="16" y="0"/>
                </a:lnTo>
                <a:lnTo>
                  <a:pt x="10" y="2"/>
                </a:lnTo>
                <a:lnTo>
                  <a:pt x="4" y="4"/>
                </a:lnTo>
                <a:lnTo>
                  <a:pt x="4" y="2"/>
                </a:lnTo>
                <a:lnTo>
                  <a:pt x="2" y="0"/>
                </a:lnTo>
                <a:lnTo>
                  <a:pt x="0" y="0"/>
                </a:lnTo>
                <a:lnTo>
                  <a:pt x="2" y="10"/>
                </a:lnTo>
                <a:lnTo>
                  <a:pt x="4" y="20"/>
                </a:lnTo>
                <a:lnTo>
                  <a:pt x="8" y="18"/>
                </a:lnTo>
                <a:lnTo>
                  <a:pt x="14" y="16"/>
                </a:lnTo>
                <a:lnTo>
                  <a:pt x="14" y="8"/>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49" name="Freeform 230"/>
          <p:cNvSpPr>
            <a:spLocks/>
          </p:cNvSpPr>
          <p:nvPr/>
        </p:nvSpPr>
        <p:spPr bwMode="auto">
          <a:xfrm>
            <a:off x="3200955" y="3350344"/>
            <a:ext cx="2931" cy="6350"/>
          </a:xfrm>
          <a:custGeom>
            <a:avLst/>
            <a:gdLst>
              <a:gd name="T0" fmla="*/ 0 w 2"/>
              <a:gd name="T1" fmla="*/ 0 h 4"/>
              <a:gd name="T2" fmla="*/ 5040313 w 2"/>
              <a:gd name="T3" fmla="*/ 10080625 h 4"/>
              <a:gd name="T4" fmla="*/ 5040313 w 2"/>
              <a:gd name="T5" fmla="*/ 10080625 h 4"/>
              <a:gd name="T6" fmla="*/ 5040313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0" name="Freeform 231"/>
          <p:cNvSpPr>
            <a:spLocks/>
          </p:cNvSpPr>
          <p:nvPr/>
        </p:nvSpPr>
        <p:spPr bwMode="auto">
          <a:xfrm>
            <a:off x="3337234" y="2809011"/>
            <a:ext cx="16120" cy="20637"/>
          </a:xfrm>
          <a:custGeom>
            <a:avLst/>
            <a:gdLst>
              <a:gd name="T0" fmla="*/ 19060865 w 8"/>
              <a:gd name="T1" fmla="*/ 0 h 12"/>
              <a:gd name="T2" fmla="*/ 19060865 w 8"/>
              <a:gd name="T3" fmla="*/ 0 h 12"/>
              <a:gd name="T4" fmla="*/ 9530432 w 8"/>
              <a:gd name="T5" fmla="*/ 5915940 h 12"/>
              <a:gd name="T6" fmla="*/ 0 w 8"/>
              <a:gd name="T7" fmla="*/ 17746100 h 12"/>
              <a:gd name="T8" fmla="*/ 0 w 8"/>
              <a:gd name="T9" fmla="*/ 17746100 h 12"/>
              <a:gd name="T10" fmla="*/ 0 w 8"/>
              <a:gd name="T11" fmla="*/ 29576261 h 12"/>
              <a:gd name="T12" fmla="*/ 9530432 w 8"/>
              <a:gd name="T13" fmla="*/ 35490481 h 12"/>
              <a:gd name="T14" fmla="*/ 19060865 w 8"/>
              <a:gd name="T15" fmla="*/ 29576261 h 12"/>
              <a:gd name="T16" fmla="*/ 28589114 w 8"/>
              <a:gd name="T17" fmla="*/ 23660321 h 12"/>
              <a:gd name="T18" fmla="*/ 38119546 w 8"/>
              <a:gd name="T19" fmla="*/ 5915940 h 12"/>
              <a:gd name="T20" fmla="*/ 38119546 w 8"/>
              <a:gd name="T21" fmla="*/ 0 h 12"/>
              <a:gd name="T22" fmla="*/ 19060865 w 8"/>
              <a:gd name="T23" fmla="*/ 0 h 12"/>
              <a:gd name="T24" fmla="*/ 19060865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
                <a:moveTo>
                  <a:pt x="4" y="0"/>
                </a:moveTo>
                <a:lnTo>
                  <a:pt x="4" y="0"/>
                </a:lnTo>
                <a:lnTo>
                  <a:pt x="2" y="2"/>
                </a:lnTo>
                <a:lnTo>
                  <a:pt x="0" y="6"/>
                </a:lnTo>
                <a:lnTo>
                  <a:pt x="0" y="10"/>
                </a:lnTo>
                <a:lnTo>
                  <a:pt x="2" y="12"/>
                </a:lnTo>
                <a:lnTo>
                  <a:pt x="4" y="10"/>
                </a:lnTo>
                <a:lnTo>
                  <a:pt x="6" y="8"/>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1" name="Freeform 232"/>
          <p:cNvSpPr>
            <a:spLocks/>
          </p:cNvSpPr>
          <p:nvPr/>
        </p:nvSpPr>
        <p:spPr bwMode="auto">
          <a:xfrm>
            <a:off x="3309393" y="3372573"/>
            <a:ext cx="4396" cy="4763"/>
          </a:xfrm>
          <a:custGeom>
            <a:avLst/>
            <a:gdLst>
              <a:gd name="T0" fmla="*/ 0 w 2"/>
              <a:gd name="T1" fmla="*/ 0 h 4"/>
              <a:gd name="T2" fmla="*/ 11338322 w 2"/>
              <a:gd name="T3" fmla="*/ 5671542 h 4"/>
              <a:gd name="T4" fmla="*/ 11338322 w 2"/>
              <a:gd name="T5" fmla="*/ 5671542 h 4"/>
              <a:gd name="T6" fmla="*/ 11338322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2" name="Freeform 233"/>
          <p:cNvSpPr>
            <a:spLocks/>
          </p:cNvSpPr>
          <p:nvPr/>
        </p:nvSpPr>
        <p:spPr bwMode="auto">
          <a:xfrm>
            <a:off x="3353356" y="2999508"/>
            <a:ext cx="10257" cy="23812"/>
          </a:xfrm>
          <a:custGeom>
            <a:avLst/>
            <a:gdLst>
              <a:gd name="T0" fmla="*/ 13719616 w 6"/>
              <a:gd name="T1" fmla="*/ 40500810 h 14"/>
              <a:gd name="T2" fmla="*/ 13719616 w 6"/>
              <a:gd name="T3" fmla="*/ 40500810 h 14"/>
              <a:gd name="T4" fmla="*/ 13719616 w 6"/>
              <a:gd name="T5" fmla="*/ 28929879 h 14"/>
              <a:gd name="T6" fmla="*/ 20579424 w 6"/>
              <a:gd name="T7" fmla="*/ 23143563 h 14"/>
              <a:gd name="T8" fmla="*/ 20579424 w 6"/>
              <a:gd name="T9" fmla="*/ 23143563 h 14"/>
              <a:gd name="T10" fmla="*/ 13719616 w 6"/>
              <a:gd name="T11" fmla="*/ 5786316 h 14"/>
              <a:gd name="T12" fmla="*/ 13719616 w 6"/>
              <a:gd name="T13" fmla="*/ 0 h 14"/>
              <a:gd name="T14" fmla="*/ 6859808 w 6"/>
              <a:gd name="T15" fmla="*/ 0 h 14"/>
              <a:gd name="T16" fmla="*/ 6859808 w 6"/>
              <a:gd name="T17" fmla="*/ 0 h 14"/>
              <a:gd name="T18" fmla="*/ 6859808 w 6"/>
              <a:gd name="T19" fmla="*/ 34714494 h 14"/>
              <a:gd name="T20" fmla="*/ 6859808 w 6"/>
              <a:gd name="T21" fmla="*/ 34714494 h 14"/>
              <a:gd name="T22" fmla="*/ 0 w 6"/>
              <a:gd name="T23" fmla="*/ 34714494 h 14"/>
              <a:gd name="T24" fmla="*/ 0 w 6"/>
              <a:gd name="T25" fmla="*/ 34714494 h 14"/>
              <a:gd name="T26" fmla="*/ 13719616 w 6"/>
              <a:gd name="T27" fmla="*/ 40500810 h 14"/>
              <a:gd name="T28" fmla="*/ 13719616 w 6"/>
              <a:gd name="T29" fmla="*/ 4050081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4">
                <a:moveTo>
                  <a:pt x="4" y="14"/>
                </a:moveTo>
                <a:lnTo>
                  <a:pt x="4" y="14"/>
                </a:lnTo>
                <a:lnTo>
                  <a:pt x="4" y="10"/>
                </a:lnTo>
                <a:lnTo>
                  <a:pt x="6" y="8"/>
                </a:lnTo>
                <a:lnTo>
                  <a:pt x="4" y="2"/>
                </a:lnTo>
                <a:lnTo>
                  <a:pt x="4" y="0"/>
                </a:lnTo>
                <a:lnTo>
                  <a:pt x="2" y="0"/>
                </a:lnTo>
                <a:lnTo>
                  <a:pt x="2" y="12"/>
                </a:lnTo>
                <a:lnTo>
                  <a:pt x="0" y="12"/>
                </a:lnTo>
                <a:lnTo>
                  <a:pt x="4"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3" name="Freeform 234"/>
          <p:cNvSpPr>
            <a:spLocks/>
          </p:cNvSpPr>
          <p:nvPr/>
        </p:nvSpPr>
        <p:spPr bwMode="auto">
          <a:xfrm>
            <a:off x="3275690" y="3350348"/>
            <a:ext cx="27843" cy="11113"/>
          </a:xfrm>
          <a:custGeom>
            <a:avLst/>
            <a:gdLst>
              <a:gd name="T0" fmla="*/ 35539555 w 16"/>
              <a:gd name="T1" fmla="*/ 0 h 6"/>
              <a:gd name="T2" fmla="*/ 35539555 w 16"/>
              <a:gd name="T3" fmla="*/ 0 h 6"/>
              <a:gd name="T4" fmla="*/ 14216199 w 16"/>
              <a:gd name="T5" fmla="*/ 0 h 6"/>
              <a:gd name="T6" fmla="*/ 0 w 16"/>
              <a:gd name="T7" fmla="*/ 0 h 6"/>
              <a:gd name="T8" fmla="*/ 0 w 16"/>
              <a:gd name="T9" fmla="*/ 0 h 6"/>
              <a:gd name="T10" fmla="*/ 35539555 w 16"/>
              <a:gd name="T11" fmla="*/ 20583128 h 6"/>
              <a:gd name="T12" fmla="*/ 35539555 w 16"/>
              <a:gd name="T13" fmla="*/ 20583128 h 6"/>
              <a:gd name="T14" fmla="*/ 56862911 w 16"/>
              <a:gd name="T15" fmla="*/ 20583128 h 6"/>
              <a:gd name="T16" fmla="*/ 56862911 w 16"/>
              <a:gd name="T17" fmla="*/ 20583128 h 6"/>
              <a:gd name="T18" fmla="*/ 56862911 w 16"/>
              <a:gd name="T19" fmla="*/ 13722703 h 6"/>
              <a:gd name="T20" fmla="*/ 35539555 w 16"/>
              <a:gd name="T21" fmla="*/ 0 h 6"/>
              <a:gd name="T22" fmla="*/ 35539555 w 1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6">
                <a:moveTo>
                  <a:pt x="10" y="0"/>
                </a:moveTo>
                <a:lnTo>
                  <a:pt x="10" y="0"/>
                </a:lnTo>
                <a:lnTo>
                  <a:pt x="4" y="0"/>
                </a:lnTo>
                <a:lnTo>
                  <a:pt x="0" y="0"/>
                </a:lnTo>
                <a:lnTo>
                  <a:pt x="10" y="6"/>
                </a:lnTo>
                <a:lnTo>
                  <a:pt x="16" y="6"/>
                </a:lnTo>
                <a:lnTo>
                  <a:pt x="16" y="4"/>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4" name="Freeform 235"/>
          <p:cNvSpPr>
            <a:spLocks/>
          </p:cNvSpPr>
          <p:nvPr/>
        </p:nvSpPr>
        <p:spPr bwMode="auto">
          <a:xfrm>
            <a:off x="2279228" y="3159848"/>
            <a:ext cx="7327" cy="4763"/>
          </a:xfrm>
          <a:custGeom>
            <a:avLst/>
            <a:gdLst>
              <a:gd name="T0" fmla="*/ 7876481 w 4"/>
              <a:gd name="T1" fmla="*/ 0 h 4"/>
              <a:gd name="T2" fmla="*/ 7876481 w 4"/>
              <a:gd name="T3" fmla="*/ 0 h 4"/>
              <a:gd name="T4" fmla="*/ 0 w 4"/>
              <a:gd name="T5" fmla="*/ 2836367 h 4"/>
              <a:gd name="T6" fmla="*/ 7876481 w 4"/>
              <a:gd name="T7" fmla="*/ 2836367 h 4"/>
              <a:gd name="T8" fmla="*/ 15752961 w 4"/>
              <a:gd name="T9" fmla="*/ 5671542 h 4"/>
              <a:gd name="T10" fmla="*/ 15752961 w 4"/>
              <a:gd name="T11" fmla="*/ 5671542 h 4"/>
              <a:gd name="T12" fmla="*/ 15752961 w 4"/>
              <a:gd name="T13" fmla="*/ 2836367 h 4"/>
              <a:gd name="T14" fmla="*/ 15752961 w 4"/>
              <a:gd name="T15" fmla="*/ 0 h 4"/>
              <a:gd name="T16" fmla="*/ 7876481 w 4"/>
              <a:gd name="T17" fmla="*/ 0 h 4"/>
              <a:gd name="T18" fmla="*/ 7876481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2"/>
                </a:lnTo>
                <a:lnTo>
                  <a:pt x="4"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5" name="Freeform 236"/>
          <p:cNvSpPr>
            <a:spLocks/>
          </p:cNvSpPr>
          <p:nvPr/>
        </p:nvSpPr>
        <p:spPr bwMode="auto">
          <a:xfrm>
            <a:off x="3341632" y="2994744"/>
            <a:ext cx="11723" cy="7938"/>
          </a:xfrm>
          <a:custGeom>
            <a:avLst/>
            <a:gdLst>
              <a:gd name="T0" fmla="*/ 17921817 w 6"/>
              <a:gd name="T1" fmla="*/ 0 h 6"/>
              <a:gd name="T2" fmla="*/ 17921817 w 6"/>
              <a:gd name="T3" fmla="*/ 0 h 6"/>
              <a:gd name="T4" fmla="*/ 0 w 6"/>
              <a:gd name="T5" fmla="*/ 7001316 h 6"/>
              <a:gd name="T6" fmla="*/ 0 w 6"/>
              <a:gd name="T7" fmla="*/ 10501974 h 6"/>
              <a:gd name="T8" fmla="*/ 17921817 w 6"/>
              <a:gd name="T9" fmla="*/ 10501974 h 6"/>
              <a:gd name="T10" fmla="*/ 17921817 w 6"/>
              <a:gd name="T11" fmla="*/ 10501974 h 6"/>
              <a:gd name="T12" fmla="*/ 26881667 w 6"/>
              <a:gd name="T13" fmla="*/ 3500658 h 6"/>
              <a:gd name="T14" fmla="*/ 26881667 w 6"/>
              <a:gd name="T15" fmla="*/ 0 h 6"/>
              <a:gd name="T16" fmla="*/ 17921817 w 6"/>
              <a:gd name="T17" fmla="*/ 0 h 6"/>
              <a:gd name="T18" fmla="*/ 17921817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4" y="0"/>
                </a:moveTo>
                <a:lnTo>
                  <a:pt x="4" y="0"/>
                </a:lnTo>
                <a:lnTo>
                  <a:pt x="0" y="4"/>
                </a:lnTo>
                <a:lnTo>
                  <a:pt x="0" y="6"/>
                </a:lnTo>
                <a:lnTo>
                  <a:pt x="4" y="6"/>
                </a:lnTo>
                <a:lnTo>
                  <a:pt x="6" y="2"/>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6" name="Freeform 237"/>
          <p:cNvSpPr>
            <a:spLocks/>
          </p:cNvSpPr>
          <p:nvPr/>
        </p:nvSpPr>
        <p:spPr bwMode="auto">
          <a:xfrm>
            <a:off x="1404393" y="3101108"/>
            <a:ext cx="27843" cy="23812"/>
          </a:xfrm>
          <a:custGeom>
            <a:avLst/>
            <a:gdLst>
              <a:gd name="T0" fmla="*/ 35536491 w 16"/>
              <a:gd name="T1" fmla="*/ 0 h 14"/>
              <a:gd name="T2" fmla="*/ 35536491 w 16"/>
              <a:gd name="T3" fmla="*/ 11570931 h 14"/>
              <a:gd name="T4" fmla="*/ 35536491 w 16"/>
              <a:gd name="T5" fmla="*/ 11570931 h 14"/>
              <a:gd name="T6" fmla="*/ 7106921 w 16"/>
              <a:gd name="T7" fmla="*/ 28929879 h 14"/>
              <a:gd name="T8" fmla="*/ 0 w 16"/>
              <a:gd name="T9" fmla="*/ 40500810 h 14"/>
              <a:gd name="T10" fmla="*/ 28429570 w 16"/>
              <a:gd name="T11" fmla="*/ 34714494 h 14"/>
              <a:gd name="T12" fmla="*/ 28429570 w 16"/>
              <a:gd name="T13" fmla="*/ 34714494 h 14"/>
              <a:gd name="T14" fmla="*/ 49752219 w 16"/>
              <a:gd name="T15" fmla="*/ 17357247 h 14"/>
              <a:gd name="T16" fmla="*/ 56859140 w 16"/>
              <a:gd name="T17" fmla="*/ 11570931 h 14"/>
              <a:gd name="T18" fmla="*/ 56859140 w 16"/>
              <a:gd name="T19" fmla="*/ 5786316 h 14"/>
              <a:gd name="T20" fmla="*/ 56859140 w 16"/>
              <a:gd name="T21" fmla="*/ 5786316 h 14"/>
              <a:gd name="T22" fmla="*/ 49752219 w 16"/>
              <a:gd name="T23" fmla="*/ 0 h 14"/>
              <a:gd name="T24" fmla="*/ 42645298 w 16"/>
              <a:gd name="T25" fmla="*/ 0 h 14"/>
              <a:gd name="T26" fmla="*/ 35536491 w 16"/>
              <a:gd name="T27" fmla="*/ 0 h 14"/>
              <a:gd name="T28" fmla="*/ 35536491 w 1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4">
                <a:moveTo>
                  <a:pt x="10" y="0"/>
                </a:moveTo>
                <a:lnTo>
                  <a:pt x="10" y="4"/>
                </a:lnTo>
                <a:lnTo>
                  <a:pt x="2" y="10"/>
                </a:lnTo>
                <a:lnTo>
                  <a:pt x="0" y="14"/>
                </a:lnTo>
                <a:lnTo>
                  <a:pt x="8" y="12"/>
                </a:lnTo>
                <a:lnTo>
                  <a:pt x="14" y="6"/>
                </a:lnTo>
                <a:lnTo>
                  <a:pt x="16" y="4"/>
                </a:lnTo>
                <a:lnTo>
                  <a:pt x="16" y="2"/>
                </a:lnTo>
                <a:lnTo>
                  <a:pt x="14" y="0"/>
                </a:lnTo>
                <a:lnTo>
                  <a:pt x="12"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7" name="Freeform 238"/>
          <p:cNvSpPr>
            <a:spLocks/>
          </p:cNvSpPr>
          <p:nvPr/>
        </p:nvSpPr>
        <p:spPr bwMode="auto">
          <a:xfrm>
            <a:off x="1394136" y="3107457"/>
            <a:ext cx="7327" cy="11112"/>
          </a:xfrm>
          <a:custGeom>
            <a:avLst/>
            <a:gdLst>
              <a:gd name="T0" fmla="*/ 0 w 4"/>
              <a:gd name="T1" fmla="*/ 6859808 h 6"/>
              <a:gd name="T2" fmla="*/ 0 w 4"/>
              <a:gd name="T3" fmla="*/ 6859808 h 6"/>
              <a:gd name="T4" fmla="*/ 0 w 4"/>
              <a:gd name="T5" fmla="*/ 6859808 h 6"/>
              <a:gd name="T6" fmla="*/ 0 w 4"/>
              <a:gd name="T7" fmla="*/ 20579424 h 6"/>
              <a:gd name="T8" fmla="*/ 0 w 4"/>
              <a:gd name="T9" fmla="*/ 20579424 h 6"/>
              <a:gd name="T10" fmla="*/ 15752961 w 4"/>
              <a:gd name="T11" fmla="*/ 6859808 h 6"/>
              <a:gd name="T12" fmla="*/ 15752961 w 4"/>
              <a:gd name="T13" fmla="*/ 0 h 6"/>
              <a:gd name="T14" fmla="*/ 0 w 4"/>
              <a:gd name="T15" fmla="*/ 6859808 h 6"/>
              <a:gd name="T16" fmla="*/ 0 w 4"/>
              <a:gd name="T17" fmla="*/ 6859808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0" y="2"/>
                </a:moveTo>
                <a:lnTo>
                  <a:pt x="0" y="2"/>
                </a:lnTo>
                <a:lnTo>
                  <a:pt x="0" y="6"/>
                </a:lnTo>
                <a:lnTo>
                  <a:pt x="4" y="2"/>
                </a:lnTo>
                <a:lnTo>
                  <a:pt x="4" y="0"/>
                </a:lnTo>
                <a:lnTo>
                  <a:pt x="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8" name="Freeform 239"/>
          <p:cNvSpPr>
            <a:spLocks/>
          </p:cNvSpPr>
          <p:nvPr/>
        </p:nvSpPr>
        <p:spPr bwMode="auto">
          <a:xfrm>
            <a:off x="3193629" y="2608983"/>
            <a:ext cx="4397" cy="6350"/>
          </a:xfrm>
          <a:custGeom>
            <a:avLst/>
            <a:gdLst>
              <a:gd name="T0" fmla="*/ 0 w 2"/>
              <a:gd name="T1" fmla="*/ 0 h 4"/>
              <a:gd name="T2" fmla="*/ 11343085 w 2"/>
              <a:gd name="T3" fmla="*/ 10080625 h 4"/>
              <a:gd name="T4" fmla="*/ 11343085 w 2"/>
              <a:gd name="T5" fmla="*/ 10080625 h 4"/>
              <a:gd name="T6" fmla="*/ 11343085 w 2"/>
              <a:gd name="T7" fmla="*/ 5040313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59" name="Freeform 240"/>
          <p:cNvSpPr>
            <a:spLocks/>
          </p:cNvSpPr>
          <p:nvPr/>
        </p:nvSpPr>
        <p:spPr bwMode="auto">
          <a:xfrm>
            <a:off x="3341632" y="3005861"/>
            <a:ext cx="7327" cy="7937"/>
          </a:xfrm>
          <a:custGeom>
            <a:avLst/>
            <a:gdLst>
              <a:gd name="T0" fmla="*/ 7875488 w 4"/>
              <a:gd name="T1" fmla="*/ 0 h 4"/>
              <a:gd name="T2" fmla="*/ 7875488 w 4"/>
              <a:gd name="T3" fmla="*/ 0 h 4"/>
              <a:gd name="T4" fmla="*/ 0 w 4"/>
              <a:gd name="T5" fmla="*/ 15748992 h 4"/>
              <a:gd name="T6" fmla="*/ 0 w 4"/>
              <a:gd name="T7" fmla="*/ 15748992 h 4"/>
              <a:gd name="T8" fmla="*/ 7875488 w 4"/>
              <a:gd name="T9" fmla="*/ 15748992 h 4"/>
              <a:gd name="T10" fmla="*/ 7875488 w 4"/>
              <a:gd name="T11" fmla="*/ 15748992 h 4"/>
              <a:gd name="T12" fmla="*/ 15748992 w 4"/>
              <a:gd name="T13" fmla="*/ 7875488 h 4"/>
              <a:gd name="T14" fmla="*/ 15748992 w 4"/>
              <a:gd name="T15" fmla="*/ 0 h 4"/>
              <a:gd name="T16" fmla="*/ 7875488 w 4"/>
              <a:gd name="T17" fmla="*/ 0 h 4"/>
              <a:gd name="T18" fmla="*/ 7875488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4"/>
                </a:lnTo>
                <a:lnTo>
                  <a:pt x="2"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0" name="Freeform 241"/>
          <p:cNvSpPr>
            <a:spLocks/>
          </p:cNvSpPr>
          <p:nvPr/>
        </p:nvSpPr>
        <p:spPr bwMode="auto">
          <a:xfrm>
            <a:off x="1420512" y="2867745"/>
            <a:ext cx="38100" cy="20638"/>
          </a:xfrm>
          <a:custGeom>
            <a:avLst/>
            <a:gdLst>
              <a:gd name="T0" fmla="*/ 49278598 w 22"/>
              <a:gd name="T1" fmla="*/ 0 h 12"/>
              <a:gd name="T2" fmla="*/ 35198194 w 22"/>
              <a:gd name="T3" fmla="*/ 11830734 h 12"/>
              <a:gd name="T4" fmla="*/ 35198194 w 22"/>
              <a:gd name="T5" fmla="*/ 11830734 h 12"/>
              <a:gd name="T6" fmla="*/ 21119667 w 22"/>
              <a:gd name="T7" fmla="*/ 11830734 h 12"/>
              <a:gd name="T8" fmla="*/ 14080403 w 22"/>
              <a:gd name="T9" fmla="*/ 5916227 h 12"/>
              <a:gd name="T10" fmla="*/ 14080403 w 22"/>
              <a:gd name="T11" fmla="*/ 5916227 h 12"/>
              <a:gd name="T12" fmla="*/ 7039264 w 22"/>
              <a:gd name="T13" fmla="*/ 11830734 h 12"/>
              <a:gd name="T14" fmla="*/ 0 w 22"/>
              <a:gd name="T15" fmla="*/ 17746960 h 12"/>
              <a:gd name="T16" fmla="*/ 0 w 22"/>
              <a:gd name="T17" fmla="*/ 17746960 h 12"/>
              <a:gd name="T18" fmla="*/ 21119667 w 22"/>
              <a:gd name="T19" fmla="*/ 23663187 h 12"/>
              <a:gd name="T20" fmla="*/ 42239334 w 22"/>
              <a:gd name="T21" fmla="*/ 35493920 h 12"/>
              <a:gd name="T22" fmla="*/ 42239334 w 22"/>
              <a:gd name="T23" fmla="*/ 35493920 h 12"/>
              <a:gd name="T24" fmla="*/ 63357125 w 22"/>
              <a:gd name="T25" fmla="*/ 29577694 h 12"/>
              <a:gd name="T26" fmla="*/ 77437528 w 22"/>
              <a:gd name="T27" fmla="*/ 17746960 h 12"/>
              <a:gd name="T28" fmla="*/ 77437528 w 22"/>
              <a:gd name="T29" fmla="*/ 11830734 h 12"/>
              <a:gd name="T30" fmla="*/ 70398265 w 22"/>
              <a:gd name="T31" fmla="*/ 5916227 h 12"/>
              <a:gd name="T32" fmla="*/ 63357125 w 22"/>
              <a:gd name="T33" fmla="*/ 0 h 12"/>
              <a:gd name="T34" fmla="*/ 49278598 w 22"/>
              <a:gd name="T35" fmla="*/ 0 h 12"/>
              <a:gd name="T36" fmla="*/ 49278598 w 22"/>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12">
                <a:moveTo>
                  <a:pt x="14" y="0"/>
                </a:moveTo>
                <a:lnTo>
                  <a:pt x="10" y="4"/>
                </a:lnTo>
                <a:lnTo>
                  <a:pt x="6" y="4"/>
                </a:lnTo>
                <a:lnTo>
                  <a:pt x="4" y="2"/>
                </a:lnTo>
                <a:lnTo>
                  <a:pt x="2" y="4"/>
                </a:lnTo>
                <a:lnTo>
                  <a:pt x="0" y="6"/>
                </a:lnTo>
                <a:lnTo>
                  <a:pt x="6" y="8"/>
                </a:lnTo>
                <a:lnTo>
                  <a:pt x="12" y="12"/>
                </a:lnTo>
                <a:lnTo>
                  <a:pt x="18" y="10"/>
                </a:lnTo>
                <a:lnTo>
                  <a:pt x="22" y="6"/>
                </a:lnTo>
                <a:lnTo>
                  <a:pt x="22" y="4"/>
                </a:lnTo>
                <a:lnTo>
                  <a:pt x="20" y="2"/>
                </a:lnTo>
                <a:lnTo>
                  <a:pt x="18" y="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1" name="Freeform 242"/>
          <p:cNvSpPr>
            <a:spLocks/>
          </p:cNvSpPr>
          <p:nvPr/>
        </p:nvSpPr>
        <p:spPr bwMode="auto">
          <a:xfrm>
            <a:off x="3193627" y="2689948"/>
            <a:ext cx="112835" cy="87313"/>
          </a:xfrm>
          <a:custGeom>
            <a:avLst/>
            <a:gdLst>
              <a:gd name="T0" fmla="*/ 233470760 w 64"/>
              <a:gd name="T1" fmla="*/ 101496325 h 52"/>
              <a:gd name="T2" fmla="*/ 218878599 w 64"/>
              <a:gd name="T3" fmla="*/ 84581111 h 52"/>
              <a:gd name="T4" fmla="*/ 218878599 w 64"/>
              <a:gd name="T5" fmla="*/ 84581111 h 52"/>
              <a:gd name="T6" fmla="*/ 196990357 w 64"/>
              <a:gd name="T7" fmla="*/ 90219515 h 52"/>
              <a:gd name="T8" fmla="*/ 182398196 w 64"/>
              <a:gd name="T9" fmla="*/ 95857920 h 52"/>
              <a:gd name="T10" fmla="*/ 182398196 w 64"/>
              <a:gd name="T11" fmla="*/ 84581111 h 52"/>
              <a:gd name="T12" fmla="*/ 182398196 w 64"/>
              <a:gd name="T13" fmla="*/ 84581111 h 52"/>
              <a:gd name="T14" fmla="*/ 167807944 w 64"/>
              <a:gd name="T15" fmla="*/ 67664217 h 52"/>
              <a:gd name="T16" fmla="*/ 138623622 w 64"/>
              <a:gd name="T17" fmla="*/ 45110597 h 52"/>
              <a:gd name="T18" fmla="*/ 109439299 w 64"/>
              <a:gd name="T19" fmla="*/ 28193704 h 52"/>
              <a:gd name="T20" fmla="*/ 94847138 w 64"/>
              <a:gd name="T21" fmla="*/ 22555299 h 52"/>
              <a:gd name="T22" fmla="*/ 72958896 w 64"/>
              <a:gd name="T23" fmla="*/ 22555299 h 52"/>
              <a:gd name="T24" fmla="*/ 72958896 w 64"/>
              <a:gd name="T25" fmla="*/ 22555299 h 52"/>
              <a:gd name="T26" fmla="*/ 72958896 w 64"/>
              <a:gd name="T27" fmla="*/ 28193704 h 52"/>
              <a:gd name="T28" fmla="*/ 65662816 w 64"/>
              <a:gd name="T29" fmla="*/ 33832108 h 52"/>
              <a:gd name="T30" fmla="*/ 65662816 w 64"/>
              <a:gd name="T31" fmla="*/ 33832108 h 52"/>
              <a:gd name="T32" fmla="*/ 58368645 w 64"/>
              <a:gd name="T33" fmla="*/ 22555299 h 52"/>
              <a:gd name="T34" fmla="*/ 65662816 w 64"/>
              <a:gd name="T35" fmla="*/ 16916894 h 52"/>
              <a:gd name="T36" fmla="*/ 72958896 w 64"/>
              <a:gd name="T37" fmla="*/ 5638405 h 52"/>
              <a:gd name="T38" fmla="*/ 72958896 w 64"/>
              <a:gd name="T39" fmla="*/ 5638405 h 52"/>
              <a:gd name="T40" fmla="*/ 43776484 w 64"/>
              <a:gd name="T41" fmla="*/ 0 h 52"/>
              <a:gd name="T42" fmla="*/ 43776484 w 64"/>
              <a:gd name="T43" fmla="*/ 0 h 52"/>
              <a:gd name="T44" fmla="*/ 36480403 w 64"/>
              <a:gd name="T45" fmla="*/ 39470513 h 52"/>
              <a:gd name="T46" fmla="*/ 43776484 w 64"/>
              <a:gd name="T47" fmla="*/ 84581111 h 52"/>
              <a:gd name="T48" fmla="*/ 43776484 w 64"/>
              <a:gd name="T49" fmla="*/ 84581111 h 52"/>
              <a:gd name="T50" fmla="*/ 21888242 w 64"/>
              <a:gd name="T51" fmla="*/ 90219515 h 52"/>
              <a:gd name="T52" fmla="*/ 0 w 64"/>
              <a:gd name="T53" fmla="*/ 95857920 h 52"/>
              <a:gd name="T54" fmla="*/ 0 w 64"/>
              <a:gd name="T55" fmla="*/ 95857920 h 52"/>
              <a:gd name="T56" fmla="*/ 0 w 64"/>
              <a:gd name="T57" fmla="*/ 124051624 h 52"/>
              <a:gd name="T58" fmla="*/ 0 w 64"/>
              <a:gd name="T59" fmla="*/ 124051624 h 52"/>
              <a:gd name="T60" fmla="*/ 14592161 w 64"/>
              <a:gd name="T61" fmla="*/ 124051624 h 52"/>
              <a:gd name="T62" fmla="*/ 21888242 w 64"/>
              <a:gd name="T63" fmla="*/ 118413219 h 52"/>
              <a:gd name="T64" fmla="*/ 21888242 w 64"/>
              <a:gd name="T65" fmla="*/ 118413219 h 52"/>
              <a:gd name="T66" fmla="*/ 43776484 w 64"/>
              <a:gd name="T67" fmla="*/ 118413219 h 52"/>
              <a:gd name="T68" fmla="*/ 43776484 w 64"/>
              <a:gd name="T69" fmla="*/ 118413219 h 52"/>
              <a:gd name="T70" fmla="*/ 43776484 w 64"/>
              <a:gd name="T71" fmla="*/ 146606922 h 52"/>
              <a:gd name="T72" fmla="*/ 43776484 w 64"/>
              <a:gd name="T73" fmla="*/ 146606922 h 52"/>
              <a:gd name="T74" fmla="*/ 58368645 w 64"/>
              <a:gd name="T75" fmla="*/ 146606922 h 52"/>
              <a:gd name="T76" fmla="*/ 72958896 w 64"/>
              <a:gd name="T77" fmla="*/ 146606922 h 52"/>
              <a:gd name="T78" fmla="*/ 72958896 w 64"/>
              <a:gd name="T79" fmla="*/ 146606922 h 52"/>
              <a:gd name="T80" fmla="*/ 94847138 w 64"/>
              <a:gd name="T81" fmla="*/ 118413219 h 52"/>
              <a:gd name="T82" fmla="*/ 94847138 w 64"/>
              <a:gd name="T83" fmla="*/ 118413219 h 52"/>
              <a:gd name="T84" fmla="*/ 94847138 w 64"/>
              <a:gd name="T85" fmla="*/ 90219515 h 52"/>
              <a:gd name="T86" fmla="*/ 102143219 w 64"/>
              <a:gd name="T87" fmla="*/ 78942706 h 52"/>
              <a:gd name="T88" fmla="*/ 102143219 w 64"/>
              <a:gd name="T89" fmla="*/ 73304301 h 52"/>
              <a:gd name="T90" fmla="*/ 116735380 w 64"/>
              <a:gd name="T91" fmla="*/ 73304301 h 52"/>
              <a:gd name="T92" fmla="*/ 131327541 w 64"/>
              <a:gd name="T93" fmla="*/ 73304301 h 52"/>
              <a:gd name="T94" fmla="*/ 131327541 w 64"/>
              <a:gd name="T95" fmla="*/ 73304301 h 52"/>
              <a:gd name="T96" fmla="*/ 138623622 w 64"/>
              <a:gd name="T97" fmla="*/ 78942706 h 52"/>
              <a:gd name="T98" fmla="*/ 138623622 w 64"/>
              <a:gd name="T99" fmla="*/ 84581111 h 52"/>
              <a:gd name="T100" fmla="*/ 138623622 w 64"/>
              <a:gd name="T101" fmla="*/ 84581111 h 52"/>
              <a:gd name="T102" fmla="*/ 145919703 w 64"/>
              <a:gd name="T103" fmla="*/ 90219515 h 52"/>
              <a:gd name="T104" fmla="*/ 138623622 w 64"/>
              <a:gd name="T105" fmla="*/ 95857920 h 52"/>
              <a:gd name="T106" fmla="*/ 131327541 w 64"/>
              <a:gd name="T107" fmla="*/ 107136409 h 52"/>
              <a:gd name="T108" fmla="*/ 131327541 w 64"/>
              <a:gd name="T109" fmla="*/ 107136409 h 52"/>
              <a:gd name="T110" fmla="*/ 218878599 w 64"/>
              <a:gd name="T111" fmla="*/ 124051624 h 52"/>
              <a:gd name="T112" fmla="*/ 218878599 w 64"/>
              <a:gd name="T113" fmla="*/ 124051624 h 52"/>
              <a:gd name="T114" fmla="*/ 218878599 w 64"/>
              <a:gd name="T115" fmla="*/ 112774814 h 52"/>
              <a:gd name="T116" fmla="*/ 233470760 w 64"/>
              <a:gd name="T117" fmla="*/ 101496325 h 52"/>
              <a:gd name="T118" fmla="*/ 233470760 w 64"/>
              <a:gd name="T119" fmla="*/ 101496325 h 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4" h="52">
                <a:moveTo>
                  <a:pt x="64" y="36"/>
                </a:moveTo>
                <a:lnTo>
                  <a:pt x="60" y="30"/>
                </a:lnTo>
                <a:lnTo>
                  <a:pt x="54" y="32"/>
                </a:lnTo>
                <a:lnTo>
                  <a:pt x="50" y="34"/>
                </a:lnTo>
                <a:lnTo>
                  <a:pt x="50" y="30"/>
                </a:lnTo>
                <a:lnTo>
                  <a:pt x="46" y="24"/>
                </a:lnTo>
                <a:lnTo>
                  <a:pt x="38" y="16"/>
                </a:lnTo>
                <a:lnTo>
                  <a:pt x="30" y="10"/>
                </a:lnTo>
                <a:lnTo>
                  <a:pt x="26" y="8"/>
                </a:lnTo>
                <a:lnTo>
                  <a:pt x="20" y="8"/>
                </a:lnTo>
                <a:lnTo>
                  <a:pt x="20" y="10"/>
                </a:lnTo>
                <a:lnTo>
                  <a:pt x="18" y="12"/>
                </a:lnTo>
                <a:lnTo>
                  <a:pt x="16" y="8"/>
                </a:lnTo>
                <a:lnTo>
                  <a:pt x="18" y="6"/>
                </a:lnTo>
                <a:lnTo>
                  <a:pt x="20" y="2"/>
                </a:lnTo>
                <a:lnTo>
                  <a:pt x="12" y="0"/>
                </a:lnTo>
                <a:lnTo>
                  <a:pt x="10" y="14"/>
                </a:lnTo>
                <a:lnTo>
                  <a:pt x="12" y="30"/>
                </a:lnTo>
                <a:lnTo>
                  <a:pt x="6" y="32"/>
                </a:lnTo>
                <a:lnTo>
                  <a:pt x="0" y="34"/>
                </a:lnTo>
                <a:lnTo>
                  <a:pt x="0" y="44"/>
                </a:lnTo>
                <a:lnTo>
                  <a:pt x="4" y="44"/>
                </a:lnTo>
                <a:lnTo>
                  <a:pt x="6" y="42"/>
                </a:lnTo>
                <a:lnTo>
                  <a:pt x="12" y="42"/>
                </a:lnTo>
                <a:lnTo>
                  <a:pt x="12" y="52"/>
                </a:lnTo>
                <a:lnTo>
                  <a:pt x="16" y="52"/>
                </a:lnTo>
                <a:lnTo>
                  <a:pt x="20" y="52"/>
                </a:lnTo>
                <a:lnTo>
                  <a:pt x="26" y="42"/>
                </a:lnTo>
                <a:lnTo>
                  <a:pt x="26" y="32"/>
                </a:lnTo>
                <a:lnTo>
                  <a:pt x="28" y="28"/>
                </a:lnTo>
                <a:lnTo>
                  <a:pt x="28" y="26"/>
                </a:lnTo>
                <a:lnTo>
                  <a:pt x="32" y="26"/>
                </a:lnTo>
                <a:lnTo>
                  <a:pt x="36" y="26"/>
                </a:lnTo>
                <a:lnTo>
                  <a:pt x="38" y="28"/>
                </a:lnTo>
                <a:lnTo>
                  <a:pt x="38" y="30"/>
                </a:lnTo>
                <a:lnTo>
                  <a:pt x="40" y="32"/>
                </a:lnTo>
                <a:lnTo>
                  <a:pt x="38" y="34"/>
                </a:lnTo>
                <a:lnTo>
                  <a:pt x="36" y="38"/>
                </a:lnTo>
                <a:lnTo>
                  <a:pt x="60" y="44"/>
                </a:lnTo>
                <a:lnTo>
                  <a:pt x="60" y="40"/>
                </a:lnTo>
                <a:lnTo>
                  <a:pt x="64" y="3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2" name="Freeform 243"/>
          <p:cNvSpPr>
            <a:spLocks/>
          </p:cNvSpPr>
          <p:nvPr/>
        </p:nvSpPr>
        <p:spPr bwMode="auto">
          <a:xfrm>
            <a:off x="3236125" y="2777261"/>
            <a:ext cx="49823" cy="34925"/>
          </a:xfrm>
          <a:custGeom>
            <a:avLst/>
            <a:gdLst>
              <a:gd name="T0" fmla="*/ 89182121 w 28"/>
              <a:gd name="T1" fmla="*/ 0 h 20"/>
              <a:gd name="T2" fmla="*/ 89182121 w 28"/>
              <a:gd name="T3" fmla="*/ 0 h 20"/>
              <a:gd name="T4" fmla="*/ 74319720 w 28"/>
              <a:gd name="T5" fmla="*/ 18297208 h 20"/>
              <a:gd name="T6" fmla="*/ 74319720 w 28"/>
              <a:gd name="T7" fmla="*/ 18297208 h 20"/>
              <a:gd name="T8" fmla="*/ 44591061 w 28"/>
              <a:gd name="T9" fmla="*/ 24395113 h 20"/>
              <a:gd name="T10" fmla="*/ 14864329 w 28"/>
              <a:gd name="T11" fmla="*/ 36592669 h 20"/>
              <a:gd name="T12" fmla="*/ 14864329 w 28"/>
              <a:gd name="T13" fmla="*/ 36592669 h 20"/>
              <a:gd name="T14" fmla="*/ 7431201 w 28"/>
              <a:gd name="T15" fmla="*/ 42692320 h 20"/>
              <a:gd name="T16" fmla="*/ 0 w 28"/>
              <a:gd name="T17" fmla="*/ 54889876 h 20"/>
              <a:gd name="T18" fmla="*/ 14864329 w 28"/>
              <a:gd name="T19" fmla="*/ 54889876 h 20"/>
              <a:gd name="T20" fmla="*/ 14864329 w 28"/>
              <a:gd name="T21" fmla="*/ 54889876 h 20"/>
              <a:gd name="T22" fmla="*/ 22295530 w 28"/>
              <a:gd name="T23" fmla="*/ 54889876 h 20"/>
              <a:gd name="T24" fmla="*/ 29726731 w 28"/>
              <a:gd name="T25" fmla="*/ 60987781 h 20"/>
              <a:gd name="T26" fmla="*/ 29726731 w 28"/>
              <a:gd name="T27" fmla="*/ 60987781 h 20"/>
              <a:gd name="T28" fmla="*/ 37159860 w 28"/>
              <a:gd name="T29" fmla="*/ 42692320 h 20"/>
              <a:gd name="T30" fmla="*/ 37159860 w 28"/>
              <a:gd name="T31" fmla="*/ 42692320 h 20"/>
              <a:gd name="T32" fmla="*/ 59455390 w 28"/>
              <a:gd name="T33" fmla="*/ 42692320 h 20"/>
              <a:gd name="T34" fmla="*/ 74319720 w 28"/>
              <a:gd name="T35" fmla="*/ 42692320 h 20"/>
              <a:gd name="T36" fmla="*/ 74319720 w 28"/>
              <a:gd name="T37" fmla="*/ 42692320 h 20"/>
              <a:gd name="T38" fmla="*/ 81750921 w 28"/>
              <a:gd name="T39" fmla="*/ 18297208 h 20"/>
              <a:gd name="T40" fmla="*/ 81750921 w 28"/>
              <a:gd name="T41" fmla="*/ 18297208 h 20"/>
              <a:gd name="T42" fmla="*/ 89182121 w 28"/>
              <a:gd name="T43" fmla="*/ 12197556 h 20"/>
              <a:gd name="T44" fmla="*/ 104046451 w 28"/>
              <a:gd name="T45" fmla="*/ 12197556 h 20"/>
              <a:gd name="T46" fmla="*/ 104046451 w 28"/>
              <a:gd name="T47" fmla="*/ 12197556 h 20"/>
              <a:gd name="T48" fmla="*/ 96615250 w 28"/>
              <a:gd name="T49" fmla="*/ 6099651 h 20"/>
              <a:gd name="T50" fmla="*/ 96615250 w 28"/>
              <a:gd name="T51" fmla="*/ 0 h 20"/>
              <a:gd name="T52" fmla="*/ 89182121 w 28"/>
              <a:gd name="T53" fmla="*/ 0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20">
                <a:moveTo>
                  <a:pt x="24" y="0"/>
                </a:moveTo>
                <a:lnTo>
                  <a:pt x="24" y="0"/>
                </a:lnTo>
                <a:lnTo>
                  <a:pt x="20" y="6"/>
                </a:lnTo>
                <a:lnTo>
                  <a:pt x="12" y="8"/>
                </a:lnTo>
                <a:lnTo>
                  <a:pt x="4" y="12"/>
                </a:lnTo>
                <a:lnTo>
                  <a:pt x="2" y="14"/>
                </a:lnTo>
                <a:lnTo>
                  <a:pt x="0" y="18"/>
                </a:lnTo>
                <a:lnTo>
                  <a:pt x="4" y="18"/>
                </a:lnTo>
                <a:lnTo>
                  <a:pt x="6" y="18"/>
                </a:lnTo>
                <a:lnTo>
                  <a:pt x="8" y="20"/>
                </a:lnTo>
                <a:lnTo>
                  <a:pt x="10" y="14"/>
                </a:lnTo>
                <a:lnTo>
                  <a:pt x="16" y="14"/>
                </a:lnTo>
                <a:lnTo>
                  <a:pt x="20" y="14"/>
                </a:lnTo>
                <a:lnTo>
                  <a:pt x="22" y="6"/>
                </a:lnTo>
                <a:lnTo>
                  <a:pt x="24" y="4"/>
                </a:lnTo>
                <a:lnTo>
                  <a:pt x="28" y="4"/>
                </a:lnTo>
                <a:lnTo>
                  <a:pt x="26" y="2"/>
                </a:lnTo>
                <a:lnTo>
                  <a:pt x="26" y="0"/>
                </a:lnTo>
                <a:lnTo>
                  <a:pt x="2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3" name="Freeform 244"/>
          <p:cNvSpPr>
            <a:spLocks/>
          </p:cNvSpPr>
          <p:nvPr/>
        </p:nvSpPr>
        <p:spPr bwMode="auto">
          <a:xfrm>
            <a:off x="2145879" y="2953473"/>
            <a:ext cx="23447" cy="36513"/>
          </a:xfrm>
          <a:custGeom>
            <a:avLst/>
            <a:gdLst>
              <a:gd name="T0" fmla="*/ 0 w 14"/>
              <a:gd name="T1" fmla="*/ 0 h 22"/>
              <a:gd name="T2" fmla="*/ 0 w 14"/>
              <a:gd name="T3" fmla="*/ 0 h 22"/>
              <a:gd name="T4" fmla="*/ 19750314 w 14"/>
              <a:gd name="T5" fmla="*/ 60599962 h 22"/>
              <a:gd name="T6" fmla="*/ 19750314 w 14"/>
              <a:gd name="T7" fmla="*/ 60599962 h 22"/>
              <a:gd name="T8" fmla="*/ 32916586 w 14"/>
              <a:gd name="T9" fmla="*/ 60599962 h 22"/>
              <a:gd name="T10" fmla="*/ 39498814 w 14"/>
              <a:gd name="T11" fmla="*/ 55091478 h 22"/>
              <a:gd name="T12" fmla="*/ 39498814 w 14"/>
              <a:gd name="T13" fmla="*/ 55091478 h 22"/>
              <a:gd name="T14" fmla="*/ 46082857 w 14"/>
              <a:gd name="T15" fmla="*/ 44072851 h 22"/>
              <a:gd name="T16" fmla="*/ 39498814 w 14"/>
              <a:gd name="T17" fmla="*/ 27545739 h 22"/>
              <a:gd name="T18" fmla="*/ 26332543 w 14"/>
              <a:gd name="T19" fmla="*/ 5508484 h 22"/>
              <a:gd name="T20" fmla="*/ 26332543 w 14"/>
              <a:gd name="T21" fmla="*/ 5508484 h 22"/>
              <a:gd name="T22" fmla="*/ 13166271 w 14"/>
              <a:gd name="T23" fmla="*/ 0 h 22"/>
              <a:gd name="T24" fmla="*/ 0 w 14"/>
              <a:gd name="T25" fmla="*/ 0 h 22"/>
              <a:gd name="T26" fmla="*/ 0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22">
                <a:moveTo>
                  <a:pt x="0" y="0"/>
                </a:moveTo>
                <a:lnTo>
                  <a:pt x="0" y="0"/>
                </a:lnTo>
                <a:lnTo>
                  <a:pt x="6" y="22"/>
                </a:lnTo>
                <a:lnTo>
                  <a:pt x="10" y="22"/>
                </a:lnTo>
                <a:lnTo>
                  <a:pt x="12" y="20"/>
                </a:lnTo>
                <a:lnTo>
                  <a:pt x="14" y="16"/>
                </a:lnTo>
                <a:lnTo>
                  <a:pt x="12" y="10"/>
                </a:lnTo>
                <a:lnTo>
                  <a:pt x="8" y="2"/>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4" name="Freeform 245"/>
          <p:cNvSpPr>
            <a:spLocks noEditPoints="1"/>
          </p:cNvSpPr>
          <p:nvPr/>
        </p:nvSpPr>
        <p:spPr bwMode="auto">
          <a:xfrm>
            <a:off x="3800296" y="3163023"/>
            <a:ext cx="162659" cy="155575"/>
          </a:xfrm>
          <a:custGeom>
            <a:avLst/>
            <a:gdLst>
              <a:gd name="T0" fmla="*/ 330173363 w 92"/>
              <a:gd name="T1" fmla="*/ 194451840 h 92"/>
              <a:gd name="T2" fmla="*/ 308162061 w 92"/>
              <a:gd name="T3" fmla="*/ 217328129 h 92"/>
              <a:gd name="T4" fmla="*/ 286150758 w 92"/>
              <a:gd name="T5" fmla="*/ 223048892 h 92"/>
              <a:gd name="T6" fmla="*/ 286150758 w 92"/>
              <a:gd name="T7" fmla="*/ 194451840 h 92"/>
              <a:gd name="T8" fmla="*/ 278813019 w 92"/>
              <a:gd name="T9" fmla="*/ 177294623 h 92"/>
              <a:gd name="T10" fmla="*/ 256801717 w 92"/>
              <a:gd name="T11" fmla="*/ 165856478 h 92"/>
              <a:gd name="T12" fmla="*/ 249463978 w 92"/>
              <a:gd name="T13" fmla="*/ 171575551 h 92"/>
              <a:gd name="T14" fmla="*/ 234790415 w 92"/>
              <a:gd name="T15" fmla="*/ 154418334 h 92"/>
              <a:gd name="T16" fmla="*/ 256801717 w 92"/>
              <a:gd name="T17" fmla="*/ 125821281 h 92"/>
              <a:gd name="T18" fmla="*/ 234790415 w 92"/>
              <a:gd name="T19" fmla="*/ 125821281 h 92"/>
              <a:gd name="T20" fmla="*/ 220116852 w 92"/>
              <a:gd name="T21" fmla="*/ 125821281 h 92"/>
              <a:gd name="T22" fmla="*/ 198103635 w 92"/>
              <a:gd name="T23" fmla="*/ 131542045 h 92"/>
              <a:gd name="T24" fmla="*/ 168756509 w 92"/>
              <a:gd name="T25" fmla="*/ 137261117 h 92"/>
              <a:gd name="T26" fmla="*/ 161418769 w 92"/>
              <a:gd name="T27" fmla="*/ 102944992 h 92"/>
              <a:gd name="T28" fmla="*/ 110058426 w 92"/>
              <a:gd name="T29" fmla="*/ 114383137 h 92"/>
              <a:gd name="T30" fmla="*/ 117394250 w 92"/>
              <a:gd name="T31" fmla="*/ 74349631 h 92"/>
              <a:gd name="T32" fmla="*/ 139407467 w 92"/>
              <a:gd name="T33" fmla="*/ 45754269 h 92"/>
              <a:gd name="T34" fmla="*/ 161418769 w 92"/>
              <a:gd name="T35" fmla="*/ 34314434 h 92"/>
              <a:gd name="T36" fmla="*/ 168756509 w 92"/>
              <a:gd name="T37" fmla="*/ 5719072 h 92"/>
              <a:gd name="T38" fmla="*/ 146743291 w 92"/>
              <a:gd name="T39" fmla="*/ 5719072 h 92"/>
              <a:gd name="T40" fmla="*/ 139407467 w 92"/>
              <a:gd name="T41" fmla="*/ 0 h 92"/>
              <a:gd name="T42" fmla="*/ 110058426 w 92"/>
              <a:gd name="T43" fmla="*/ 34314434 h 92"/>
              <a:gd name="T44" fmla="*/ 88047124 w 92"/>
              <a:gd name="T45" fmla="*/ 62911486 h 92"/>
              <a:gd name="T46" fmla="*/ 51360343 w 92"/>
              <a:gd name="T47" fmla="*/ 131542045 h 92"/>
              <a:gd name="T48" fmla="*/ 73371646 w 92"/>
              <a:gd name="T49" fmla="*/ 142980189 h 92"/>
              <a:gd name="T50" fmla="*/ 58698083 w 92"/>
              <a:gd name="T51" fmla="*/ 154418334 h 92"/>
              <a:gd name="T52" fmla="*/ 36686780 w 92"/>
              <a:gd name="T53" fmla="*/ 148699261 h 92"/>
              <a:gd name="T54" fmla="*/ 29349041 w 92"/>
              <a:gd name="T55" fmla="*/ 160137406 h 92"/>
              <a:gd name="T56" fmla="*/ 36686780 w 92"/>
              <a:gd name="T57" fmla="*/ 177294623 h 92"/>
              <a:gd name="T58" fmla="*/ 0 w 92"/>
              <a:gd name="T59" fmla="*/ 223048892 h 92"/>
              <a:gd name="T60" fmla="*/ 36686780 w 92"/>
              <a:gd name="T61" fmla="*/ 217328129 h 92"/>
              <a:gd name="T62" fmla="*/ 110058426 w 92"/>
              <a:gd name="T63" fmla="*/ 223048892 h 92"/>
              <a:gd name="T64" fmla="*/ 132069728 w 92"/>
              <a:gd name="T65" fmla="*/ 211609057 h 92"/>
              <a:gd name="T66" fmla="*/ 139407467 w 92"/>
              <a:gd name="T67" fmla="*/ 223048892 h 92"/>
              <a:gd name="T68" fmla="*/ 205441374 w 92"/>
              <a:gd name="T69" fmla="*/ 211609057 h 92"/>
              <a:gd name="T70" fmla="*/ 212779113 w 92"/>
              <a:gd name="T71" fmla="*/ 234487037 h 92"/>
              <a:gd name="T72" fmla="*/ 198103635 w 92"/>
              <a:gd name="T73" fmla="*/ 245925181 h 92"/>
              <a:gd name="T74" fmla="*/ 205441374 w 92"/>
              <a:gd name="T75" fmla="*/ 257363326 h 92"/>
              <a:gd name="T76" fmla="*/ 256801717 w 92"/>
              <a:gd name="T77" fmla="*/ 211609057 h 92"/>
              <a:gd name="T78" fmla="*/ 278813019 w 92"/>
              <a:gd name="T79" fmla="*/ 223048892 h 92"/>
              <a:gd name="T80" fmla="*/ 271477195 w 92"/>
              <a:gd name="T81" fmla="*/ 240206109 h 92"/>
              <a:gd name="T82" fmla="*/ 278813019 w 92"/>
              <a:gd name="T83" fmla="*/ 257363326 h 92"/>
              <a:gd name="T84" fmla="*/ 300824321 w 92"/>
              <a:gd name="T85" fmla="*/ 245925181 h 92"/>
              <a:gd name="T86" fmla="*/ 330173363 w 92"/>
              <a:gd name="T87" fmla="*/ 245925181 h 92"/>
              <a:gd name="T88" fmla="*/ 330173363 w 92"/>
              <a:gd name="T89" fmla="*/ 223048892 h 92"/>
              <a:gd name="T90" fmla="*/ 315499800 w 92"/>
              <a:gd name="T91" fmla="*/ 223048892 h 92"/>
              <a:gd name="T92" fmla="*/ 227452676 w 92"/>
              <a:gd name="T93" fmla="*/ 228767964 h 92"/>
              <a:gd name="T94" fmla="*/ 234790415 w 92"/>
              <a:gd name="T95" fmla="*/ 211609057 h 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2" h="92">
                <a:moveTo>
                  <a:pt x="90" y="74"/>
                </a:moveTo>
                <a:lnTo>
                  <a:pt x="90" y="74"/>
                </a:lnTo>
                <a:lnTo>
                  <a:pt x="92" y="70"/>
                </a:lnTo>
                <a:lnTo>
                  <a:pt x="90" y="68"/>
                </a:lnTo>
                <a:lnTo>
                  <a:pt x="88" y="70"/>
                </a:lnTo>
                <a:lnTo>
                  <a:pt x="84" y="74"/>
                </a:lnTo>
                <a:lnTo>
                  <a:pt x="84" y="76"/>
                </a:lnTo>
                <a:lnTo>
                  <a:pt x="84" y="80"/>
                </a:lnTo>
                <a:lnTo>
                  <a:pt x="78" y="78"/>
                </a:lnTo>
                <a:lnTo>
                  <a:pt x="82" y="74"/>
                </a:lnTo>
                <a:lnTo>
                  <a:pt x="78" y="68"/>
                </a:lnTo>
                <a:lnTo>
                  <a:pt x="84" y="60"/>
                </a:lnTo>
                <a:lnTo>
                  <a:pt x="76" y="62"/>
                </a:lnTo>
                <a:lnTo>
                  <a:pt x="70" y="64"/>
                </a:lnTo>
                <a:lnTo>
                  <a:pt x="72" y="58"/>
                </a:lnTo>
                <a:lnTo>
                  <a:pt x="70" y="58"/>
                </a:lnTo>
                <a:lnTo>
                  <a:pt x="70" y="60"/>
                </a:lnTo>
                <a:lnTo>
                  <a:pt x="68" y="60"/>
                </a:lnTo>
                <a:lnTo>
                  <a:pt x="70" y="60"/>
                </a:lnTo>
                <a:lnTo>
                  <a:pt x="68" y="56"/>
                </a:lnTo>
                <a:lnTo>
                  <a:pt x="64" y="54"/>
                </a:lnTo>
                <a:lnTo>
                  <a:pt x="68" y="54"/>
                </a:lnTo>
                <a:lnTo>
                  <a:pt x="70" y="48"/>
                </a:lnTo>
                <a:lnTo>
                  <a:pt x="70" y="44"/>
                </a:lnTo>
                <a:lnTo>
                  <a:pt x="66" y="42"/>
                </a:lnTo>
                <a:lnTo>
                  <a:pt x="64" y="42"/>
                </a:lnTo>
                <a:lnTo>
                  <a:pt x="64" y="44"/>
                </a:lnTo>
                <a:lnTo>
                  <a:pt x="64" y="46"/>
                </a:lnTo>
                <a:lnTo>
                  <a:pt x="62" y="46"/>
                </a:lnTo>
                <a:lnTo>
                  <a:pt x="60" y="44"/>
                </a:lnTo>
                <a:lnTo>
                  <a:pt x="58" y="42"/>
                </a:lnTo>
                <a:lnTo>
                  <a:pt x="54" y="44"/>
                </a:lnTo>
                <a:lnTo>
                  <a:pt x="54" y="46"/>
                </a:lnTo>
                <a:lnTo>
                  <a:pt x="54" y="48"/>
                </a:lnTo>
                <a:lnTo>
                  <a:pt x="52" y="48"/>
                </a:lnTo>
                <a:lnTo>
                  <a:pt x="46" y="48"/>
                </a:lnTo>
                <a:lnTo>
                  <a:pt x="38" y="44"/>
                </a:lnTo>
                <a:lnTo>
                  <a:pt x="44" y="40"/>
                </a:lnTo>
                <a:lnTo>
                  <a:pt x="44" y="36"/>
                </a:lnTo>
                <a:lnTo>
                  <a:pt x="38" y="36"/>
                </a:lnTo>
                <a:lnTo>
                  <a:pt x="38" y="32"/>
                </a:lnTo>
                <a:lnTo>
                  <a:pt x="30" y="40"/>
                </a:lnTo>
                <a:lnTo>
                  <a:pt x="30" y="34"/>
                </a:lnTo>
                <a:lnTo>
                  <a:pt x="30" y="30"/>
                </a:lnTo>
                <a:lnTo>
                  <a:pt x="32" y="26"/>
                </a:lnTo>
                <a:lnTo>
                  <a:pt x="38" y="22"/>
                </a:lnTo>
                <a:lnTo>
                  <a:pt x="38" y="16"/>
                </a:lnTo>
                <a:lnTo>
                  <a:pt x="36" y="14"/>
                </a:lnTo>
                <a:lnTo>
                  <a:pt x="40" y="12"/>
                </a:lnTo>
                <a:lnTo>
                  <a:pt x="44" y="12"/>
                </a:lnTo>
                <a:lnTo>
                  <a:pt x="40" y="6"/>
                </a:lnTo>
                <a:lnTo>
                  <a:pt x="44" y="6"/>
                </a:lnTo>
                <a:lnTo>
                  <a:pt x="46" y="2"/>
                </a:lnTo>
                <a:lnTo>
                  <a:pt x="42" y="2"/>
                </a:lnTo>
                <a:lnTo>
                  <a:pt x="40" y="2"/>
                </a:lnTo>
                <a:lnTo>
                  <a:pt x="40" y="0"/>
                </a:lnTo>
                <a:lnTo>
                  <a:pt x="38" y="0"/>
                </a:lnTo>
                <a:lnTo>
                  <a:pt x="34" y="4"/>
                </a:lnTo>
                <a:lnTo>
                  <a:pt x="32" y="8"/>
                </a:lnTo>
                <a:lnTo>
                  <a:pt x="30" y="12"/>
                </a:lnTo>
                <a:lnTo>
                  <a:pt x="24" y="12"/>
                </a:lnTo>
                <a:lnTo>
                  <a:pt x="24" y="16"/>
                </a:lnTo>
                <a:lnTo>
                  <a:pt x="24" y="22"/>
                </a:lnTo>
                <a:lnTo>
                  <a:pt x="20" y="36"/>
                </a:lnTo>
                <a:lnTo>
                  <a:pt x="14" y="46"/>
                </a:lnTo>
                <a:lnTo>
                  <a:pt x="20" y="46"/>
                </a:lnTo>
                <a:lnTo>
                  <a:pt x="20" y="50"/>
                </a:lnTo>
                <a:lnTo>
                  <a:pt x="18" y="50"/>
                </a:lnTo>
                <a:lnTo>
                  <a:pt x="18" y="54"/>
                </a:lnTo>
                <a:lnTo>
                  <a:pt x="16" y="54"/>
                </a:lnTo>
                <a:lnTo>
                  <a:pt x="16" y="52"/>
                </a:lnTo>
                <a:lnTo>
                  <a:pt x="14" y="50"/>
                </a:lnTo>
                <a:lnTo>
                  <a:pt x="10" y="50"/>
                </a:lnTo>
                <a:lnTo>
                  <a:pt x="10" y="52"/>
                </a:lnTo>
                <a:lnTo>
                  <a:pt x="10" y="58"/>
                </a:lnTo>
                <a:lnTo>
                  <a:pt x="8" y="56"/>
                </a:lnTo>
                <a:lnTo>
                  <a:pt x="8" y="58"/>
                </a:lnTo>
                <a:lnTo>
                  <a:pt x="6" y="58"/>
                </a:lnTo>
                <a:lnTo>
                  <a:pt x="10" y="62"/>
                </a:lnTo>
                <a:lnTo>
                  <a:pt x="2" y="72"/>
                </a:lnTo>
                <a:lnTo>
                  <a:pt x="0" y="76"/>
                </a:lnTo>
                <a:lnTo>
                  <a:pt x="0" y="78"/>
                </a:lnTo>
                <a:lnTo>
                  <a:pt x="4" y="80"/>
                </a:lnTo>
                <a:lnTo>
                  <a:pt x="6" y="78"/>
                </a:lnTo>
                <a:lnTo>
                  <a:pt x="10" y="76"/>
                </a:lnTo>
                <a:lnTo>
                  <a:pt x="14" y="76"/>
                </a:lnTo>
                <a:lnTo>
                  <a:pt x="20" y="76"/>
                </a:lnTo>
                <a:lnTo>
                  <a:pt x="30" y="78"/>
                </a:lnTo>
                <a:lnTo>
                  <a:pt x="34" y="76"/>
                </a:lnTo>
                <a:lnTo>
                  <a:pt x="36" y="74"/>
                </a:lnTo>
                <a:lnTo>
                  <a:pt x="38" y="74"/>
                </a:lnTo>
                <a:lnTo>
                  <a:pt x="38" y="76"/>
                </a:lnTo>
                <a:lnTo>
                  <a:pt x="38" y="78"/>
                </a:lnTo>
                <a:lnTo>
                  <a:pt x="40" y="78"/>
                </a:lnTo>
                <a:lnTo>
                  <a:pt x="52" y="74"/>
                </a:lnTo>
                <a:lnTo>
                  <a:pt x="56" y="74"/>
                </a:lnTo>
                <a:lnTo>
                  <a:pt x="56" y="76"/>
                </a:lnTo>
                <a:lnTo>
                  <a:pt x="56" y="80"/>
                </a:lnTo>
                <a:lnTo>
                  <a:pt x="58" y="82"/>
                </a:lnTo>
                <a:lnTo>
                  <a:pt x="60" y="82"/>
                </a:lnTo>
                <a:lnTo>
                  <a:pt x="58" y="86"/>
                </a:lnTo>
                <a:lnTo>
                  <a:pt x="54" y="86"/>
                </a:lnTo>
                <a:lnTo>
                  <a:pt x="54" y="88"/>
                </a:lnTo>
                <a:lnTo>
                  <a:pt x="56" y="90"/>
                </a:lnTo>
                <a:lnTo>
                  <a:pt x="58" y="88"/>
                </a:lnTo>
                <a:lnTo>
                  <a:pt x="64" y="82"/>
                </a:lnTo>
                <a:lnTo>
                  <a:pt x="70" y="74"/>
                </a:lnTo>
                <a:lnTo>
                  <a:pt x="74" y="76"/>
                </a:lnTo>
                <a:lnTo>
                  <a:pt x="76" y="78"/>
                </a:lnTo>
                <a:lnTo>
                  <a:pt x="76" y="82"/>
                </a:lnTo>
                <a:lnTo>
                  <a:pt x="76" y="84"/>
                </a:lnTo>
                <a:lnTo>
                  <a:pt x="74" y="84"/>
                </a:lnTo>
                <a:lnTo>
                  <a:pt x="74" y="88"/>
                </a:lnTo>
                <a:lnTo>
                  <a:pt x="76" y="90"/>
                </a:lnTo>
                <a:lnTo>
                  <a:pt x="78" y="88"/>
                </a:lnTo>
                <a:lnTo>
                  <a:pt x="78" y="86"/>
                </a:lnTo>
                <a:lnTo>
                  <a:pt x="82" y="86"/>
                </a:lnTo>
                <a:lnTo>
                  <a:pt x="82" y="90"/>
                </a:lnTo>
                <a:lnTo>
                  <a:pt x="88" y="92"/>
                </a:lnTo>
                <a:lnTo>
                  <a:pt x="90" y="86"/>
                </a:lnTo>
                <a:lnTo>
                  <a:pt x="92" y="76"/>
                </a:lnTo>
                <a:lnTo>
                  <a:pt x="90" y="76"/>
                </a:lnTo>
                <a:lnTo>
                  <a:pt x="90" y="78"/>
                </a:lnTo>
                <a:lnTo>
                  <a:pt x="90" y="82"/>
                </a:lnTo>
                <a:lnTo>
                  <a:pt x="86" y="80"/>
                </a:lnTo>
                <a:lnTo>
                  <a:pt x="86" y="78"/>
                </a:lnTo>
                <a:lnTo>
                  <a:pt x="90" y="74"/>
                </a:lnTo>
                <a:close/>
                <a:moveTo>
                  <a:pt x="62" y="80"/>
                </a:moveTo>
                <a:lnTo>
                  <a:pt x="62" y="80"/>
                </a:lnTo>
                <a:lnTo>
                  <a:pt x="62" y="78"/>
                </a:lnTo>
                <a:lnTo>
                  <a:pt x="64" y="74"/>
                </a:lnTo>
                <a:lnTo>
                  <a:pt x="62" y="8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5" name="Freeform 246"/>
          <p:cNvSpPr>
            <a:spLocks/>
          </p:cNvSpPr>
          <p:nvPr/>
        </p:nvSpPr>
        <p:spPr bwMode="auto">
          <a:xfrm>
            <a:off x="3306463" y="3121745"/>
            <a:ext cx="17585" cy="12700"/>
          </a:xfrm>
          <a:custGeom>
            <a:avLst/>
            <a:gdLst>
              <a:gd name="T0" fmla="*/ 21774150 w 10"/>
              <a:gd name="T1" fmla="*/ 10080625 h 8"/>
              <a:gd name="T2" fmla="*/ 21774150 w 10"/>
              <a:gd name="T3" fmla="*/ 10080625 h 8"/>
              <a:gd name="T4" fmla="*/ 14516100 w 10"/>
              <a:gd name="T5" fmla="*/ 0 h 8"/>
              <a:gd name="T6" fmla="*/ 14516100 w 10"/>
              <a:gd name="T7" fmla="*/ 0 h 8"/>
              <a:gd name="T8" fmla="*/ 7258050 w 10"/>
              <a:gd name="T9" fmla="*/ 0 h 8"/>
              <a:gd name="T10" fmla="*/ 0 w 10"/>
              <a:gd name="T11" fmla="*/ 0 h 8"/>
              <a:gd name="T12" fmla="*/ 0 w 10"/>
              <a:gd name="T13" fmla="*/ 15120938 h 8"/>
              <a:gd name="T14" fmla="*/ 0 w 10"/>
              <a:gd name="T15" fmla="*/ 15120938 h 8"/>
              <a:gd name="T16" fmla="*/ 36290250 w 10"/>
              <a:gd name="T17" fmla="*/ 20161250 h 8"/>
              <a:gd name="T18" fmla="*/ 36290250 w 10"/>
              <a:gd name="T19" fmla="*/ 20161250 h 8"/>
              <a:gd name="T20" fmla="*/ 36290250 w 10"/>
              <a:gd name="T21" fmla="*/ 15120938 h 8"/>
              <a:gd name="T22" fmla="*/ 36290250 w 10"/>
              <a:gd name="T23" fmla="*/ 10080625 h 8"/>
              <a:gd name="T24" fmla="*/ 36290250 w 10"/>
              <a:gd name="T25" fmla="*/ 10080625 h 8"/>
              <a:gd name="T26" fmla="*/ 21774150 w 10"/>
              <a:gd name="T27" fmla="*/ 10080625 h 8"/>
              <a:gd name="T28" fmla="*/ 21774150 w 10"/>
              <a:gd name="T29" fmla="*/ 10080625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6" y="4"/>
                </a:moveTo>
                <a:lnTo>
                  <a:pt x="6" y="4"/>
                </a:lnTo>
                <a:lnTo>
                  <a:pt x="4" y="0"/>
                </a:lnTo>
                <a:lnTo>
                  <a:pt x="2" y="0"/>
                </a:lnTo>
                <a:lnTo>
                  <a:pt x="0" y="0"/>
                </a:lnTo>
                <a:lnTo>
                  <a:pt x="0" y="6"/>
                </a:lnTo>
                <a:lnTo>
                  <a:pt x="10" y="8"/>
                </a:lnTo>
                <a:lnTo>
                  <a:pt x="10" y="6"/>
                </a:lnTo>
                <a:lnTo>
                  <a:pt x="10" y="4"/>
                </a:lnTo>
                <a:lnTo>
                  <a:pt x="6"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6" name="Freeform 247"/>
          <p:cNvSpPr>
            <a:spLocks/>
          </p:cNvSpPr>
          <p:nvPr/>
        </p:nvSpPr>
        <p:spPr bwMode="auto">
          <a:xfrm>
            <a:off x="2375943" y="3223345"/>
            <a:ext cx="5863" cy="14288"/>
          </a:xfrm>
          <a:custGeom>
            <a:avLst/>
            <a:gdLst>
              <a:gd name="T0" fmla="*/ 0 w 4"/>
              <a:gd name="T1" fmla="*/ 0 h 8"/>
              <a:gd name="T2" fmla="*/ 0 w 4"/>
              <a:gd name="T3" fmla="*/ 0 h 8"/>
              <a:gd name="T4" fmla="*/ 5040313 w 4"/>
              <a:gd name="T5" fmla="*/ 12759184 h 8"/>
              <a:gd name="T6" fmla="*/ 5040313 w 4"/>
              <a:gd name="T7" fmla="*/ 12759184 h 8"/>
              <a:gd name="T8" fmla="*/ 10080625 w 4"/>
              <a:gd name="T9" fmla="*/ 25518368 h 8"/>
              <a:gd name="T10" fmla="*/ 10080625 w 4"/>
              <a:gd name="T11" fmla="*/ 19138776 h 8"/>
              <a:gd name="T12" fmla="*/ 0 w 4"/>
              <a:gd name="T13" fmla="*/ 0 h 8"/>
              <a:gd name="T14" fmla="*/ 0 w 4"/>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0" y="0"/>
                </a:moveTo>
                <a:lnTo>
                  <a:pt x="0" y="0"/>
                </a:lnTo>
                <a:lnTo>
                  <a:pt x="2" y="4"/>
                </a:lnTo>
                <a:lnTo>
                  <a:pt x="4" y="8"/>
                </a:lnTo>
                <a:lnTo>
                  <a:pt x="4" y="6"/>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7" name="Freeform 248"/>
          <p:cNvSpPr>
            <a:spLocks/>
          </p:cNvSpPr>
          <p:nvPr/>
        </p:nvSpPr>
        <p:spPr bwMode="auto">
          <a:xfrm>
            <a:off x="3683066" y="3223348"/>
            <a:ext cx="60081" cy="30163"/>
          </a:xfrm>
          <a:custGeom>
            <a:avLst/>
            <a:gdLst>
              <a:gd name="T0" fmla="*/ 109943204 w 34"/>
              <a:gd name="T1" fmla="*/ 39312443 h 18"/>
              <a:gd name="T2" fmla="*/ 109943204 w 34"/>
              <a:gd name="T3" fmla="*/ 39312443 h 18"/>
              <a:gd name="T4" fmla="*/ 65964774 w 34"/>
              <a:gd name="T5" fmla="*/ 16847711 h 18"/>
              <a:gd name="T6" fmla="*/ 0 w 34"/>
              <a:gd name="T7" fmla="*/ 0 h 18"/>
              <a:gd name="T8" fmla="*/ 0 w 34"/>
              <a:gd name="T9" fmla="*/ 5615345 h 18"/>
              <a:gd name="T10" fmla="*/ 0 w 34"/>
              <a:gd name="T11" fmla="*/ 5615345 h 18"/>
              <a:gd name="T12" fmla="*/ 43976516 w 34"/>
              <a:gd name="T13" fmla="*/ 28080077 h 18"/>
              <a:gd name="T14" fmla="*/ 73294831 w 34"/>
              <a:gd name="T15" fmla="*/ 39312443 h 18"/>
              <a:gd name="T16" fmla="*/ 102613146 w 34"/>
              <a:gd name="T17" fmla="*/ 44929464 h 18"/>
              <a:gd name="T18" fmla="*/ 102613146 w 34"/>
              <a:gd name="T19" fmla="*/ 44929464 h 18"/>
              <a:gd name="T20" fmla="*/ 117271347 w 34"/>
              <a:gd name="T21" fmla="*/ 50544809 h 18"/>
              <a:gd name="T22" fmla="*/ 124601404 w 34"/>
              <a:gd name="T23" fmla="*/ 50544809 h 18"/>
              <a:gd name="T24" fmla="*/ 109943204 w 34"/>
              <a:gd name="T25" fmla="*/ 39312443 h 18"/>
              <a:gd name="T26" fmla="*/ 109943204 w 34"/>
              <a:gd name="T27" fmla="*/ 39312443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8">
                <a:moveTo>
                  <a:pt x="30" y="14"/>
                </a:moveTo>
                <a:lnTo>
                  <a:pt x="30" y="14"/>
                </a:lnTo>
                <a:lnTo>
                  <a:pt x="18" y="6"/>
                </a:lnTo>
                <a:lnTo>
                  <a:pt x="0" y="0"/>
                </a:lnTo>
                <a:lnTo>
                  <a:pt x="0" y="2"/>
                </a:lnTo>
                <a:lnTo>
                  <a:pt x="12" y="10"/>
                </a:lnTo>
                <a:lnTo>
                  <a:pt x="20" y="14"/>
                </a:lnTo>
                <a:lnTo>
                  <a:pt x="28" y="16"/>
                </a:lnTo>
                <a:lnTo>
                  <a:pt x="32" y="18"/>
                </a:lnTo>
                <a:lnTo>
                  <a:pt x="34" y="18"/>
                </a:lnTo>
                <a:lnTo>
                  <a:pt x="30"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8" name="Freeform 249"/>
          <p:cNvSpPr>
            <a:spLocks/>
          </p:cNvSpPr>
          <p:nvPr/>
        </p:nvSpPr>
        <p:spPr bwMode="auto">
          <a:xfrm>
            <a:off x="3882358" y="3307482"/>
            <a:ext cx="5863" cy="12700"/>
          </a:xfrm>
          <a:custGeom>
            <a:avLst/>
            <a:gdLst>
              <a:gd name="T0" fmla="*/ 0 w 4"/>
              <a:gd name="T1" fmla="*/ 0 h 8"/>
              <a:gd name="T2" fmla="*/ 0 w 4"/>
              <a:gd name="T3" fmla="*/ 0 h 8"/>
              <a:gd name="T4" fmla="*/ 5040313 w 4"/>
              <a:gd name="T5" fmla="*/ 20161250 h 8"/>
              <a:gd name="T6" fmla="*/ 5040313 w 4"/>
              <a:gd name="T7" fmla="*/ 20161250 h 8"/>
              <a:gd name="T8" fmla="*/ 10080625 w 4"/>
              <a:gd name="T9" fmla="*/ 20161250 h 8"/>
              <a:gd name="T10" fmla="*/ 10080625 w 4"/>
              <a:gd name="T11" fmla="*/ 15120938 h 8"/>
              <a:gd name="T12" fmla="*/ 5040313 w 4"/>
              <a:gd name="T13" fmla="*/ 10080625 h 8"/>
              <a:gd name="T14" fmla="*/ 0 w 4"/>
              <a:gd name="T15" fmla="*/ 0 h 8"/>
              <a:gd name="T16" fmla="*/ 0 w 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8">
                <a:moveTo>
                  <a:pt x="0" y="0"/>
                </a:moveTo>
                <a:lnTo>
                  <a:pt x="0" y="0"/>
                </a:lnTo>
                <a:lnTo>
                  <a:pt x="2" y="8"/>
                </a:lnTo>
                <a:lnTo>
                  <a:pt x="4" y="8"/>
                </a:lnTo>
                <a:lnTo>
                  <a:pt x="4" y="6"/>
                </a:lnTo>
                <a:lnTo>
                  <a:pt x="2" y="4"/>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69" name="Freeform 250"/>
          <p:cNvSpPr>
            <a:spLocks/>
          </p:cNvSpPr>
          <p:nvPr/>
        </p:nvSpPr>
        <p:spPr bwMode="auto">
          <a:xfrm>
            <a:off x="2487313" y="2704236"/>
            <a:ext cx="2931" cy="1587"/>
          </a:xfrm>
          <a:custGeom>
            <a:avLst/>
            <a:gdLst>
              <a:gd name="T0" fmla="*/ 0 w 3175"/>
              <a:gd name="T1" fmla="*/ 0 h 1587"/>
              <a:gd name="T2" fmla="*/ 0 w 3175"/>
              <a:gd name="T3" fmla="*/ 0 h 1587"/>
              <a:gd name="T4" fmla="*/ 0 w 3175"/>
              <a:gd name="T5" fmla="*/ 0 h 1587"/>
              <a:gd name="T6" fmla="*/ 0 w 3175"/>
              <a:gd name="T7" fmla="*/ 0 h 1587"/>
              <a:gd name="T8" fmla="*/ 0 w 3175"/>
              <a:gd name="T9" fmla="*/ 0 h 1587"/>
              <a:gd name="T10" fmla="*/ 0 w 3175"/>
              <a:gd name="T11" fmla="*/ 0 h 1587"/>
              <a:gd name="T12" fmla="*/ 0 w 3175"/>
              <a:gd name="T13" fmla="*/ 0 h 1587"/>
              <a:gd name="T14" fmla="*/ 0 w 3175"/>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1587">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0" name="Freeform 251"/>
          <p:cNvSpPr>
            <a:spLocks/>
          </p:cNvSpPr>
          <p:nvPr/>
        </p:nvSpPr>
        <p:spPr bwMode="auto">
          <a:xfrm>
            <a:off x="3685999" y="3313836"/>
            <a:ext cx="51289" cy="33337"/>
          </a:xfrm>
          <a:custGeom>
            <a:avLst/>
            <a:gdLst>
              <a:gd name="T0" fmla="*/ 110258820 w 28"/>
              <a:gd name="T1" fmla="*/ 55567778 h 20"/>
              <a:gd name="T2" fmla="*/ 110258820 w 28"/>
              <a:gd name="T3" fmla="*/ 55567778 h 20"/>
              <a:gd name="T4" fmla="*/ 102382765 w 28"/>
              <a:gd name="T5" fmla="*/ 33340334 h 20"/>
              <a:gd name="T6" fmla="*/ 102382765 w 28"/>
              <a:gd name="T7" fmla="*/ 33340334 h 20"/>
              <a:gd name="T8" fmla="*/ 63004473 w 28"/>
              <a:gd name="T9" fmla="*/ 33340334 h 20"/>
              <a:gd name="T10" fmla="*/ 39378292 w 28"/>
              <a:gd name="T11" fmla="*/ 27784723 h 20"/>
              <a:gd name="T12" fmla="*/ 23626181 w 28"/>
              <a:gd name="T13" fmla="*/ 22227445 h 20"/>
              <a:gd name="T14" fmla="*/ 15752111 w 28"/>
              <a:gd name="T15" fmla="*/ 0 h 20"/>
              <a:gd name="T16" fmla="*/ 15752111 w 28"/>
              <a:gd name="T17" fmla="*/ 11112889 h 20"/>
              <a:gd name="T18" fmla="*/ 15752111 w 28"/>
              <a:gd name="T19" fmla="*/ 11112889 h 20"/>
              <a:gd name="T20" fmla="*/ 7876055 w 28"/>
              <a:gd name="T21" fmla="*/ 11112889 h 20"/>
              <a:gd name="T22" fmla="*/ 7876055 w 28"/>
              <a:gd name="T23" fmla="*/ 11112889 h 20"/>
              <a:gd name="T24" fmla="*/ 7876055 w 28"/>
              <a:gd name="T25" fmla="*/ 16670167 h 20"/>
              <a:gd name="T26" fmla="*/ 7876055 w 28"/>
              <a:gd name="T27" fmla="*/ 16670167 h 20"/>
              <a:gd name="T28" fmla="*/ 0 w 28"/>
              <a:gd name="T29" fmla="*/ 16670167 h 20"/>
              <a:gd name="T30" fmla="*/ 7876055 w 28"/>
              <a:gd name="T31" fmla="*/ 22227445 h 20"/>
              <a:gd name="T32" fmla="*/ 23626181 w 28"/>
              <a:gd name="T33" fmla="*/ 38897612 h 20"/>
              <a:gd name="T34" fmla="*/ 23626181 w 28"/>
              <a:gd name="T35" fmla="*/ 38897612 h 20"/>
              <a:gd name="T36" fmla="*/ 39378292 w 28"/>
              <a:gd name="T37" fmla="*/ 44454890 h 20"/>
              <a:gd name="T38" fmla="*/ 55130402 w 28"/>
              <a:gd name="T39" fmla="*/ 38897612 h 20"/>
              <a:gd name="T40" fmla="*/ 86632639 w 28"/>
              <a:gd name="T41" fmla="*/ 38897612 h 20"/>
              <a:gd name="T42" fmla="*/ 86632639 w 28"/>
              <a:gd name="T43" fmla="*/ 38897612 h 20"/>
              <a:gd name="T44" fmla="*/ 86632639 w 28"/>
              <a:gd name="T45" fmla="*/ 55567778 h 20"/>
              <a:gd name="T46" fmla="*/ 86632639 w 28"/>
              <a:gd name="T47" fmla="*/ 55567778 h 20"/>
              <a:gd name="T48" fmla="*/ 110258820 w 28"/>
              <a:gd name="T49" fmla="*/ 55567778 h 20"/>
              <a:gd name="T50" fmla="*/ 110258820 w 28"/>
              <a:gd name="T51" fmla="*/ 55567778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20">
                <a:moveTo>
                  <a:pt x="28" y="20"/>
                </a:moveTo>
                <a:lnTo>
                  <a:pt x="28" y="20"/>
                </a:lnTo>
                <a:lnTo>
                  <a:pt x="26" y="12"/>
                </a:lnTo>
                <a:lnTo>
                  <a:pt x="16" y="12"/>
                </a:lnTo>
                <a:lnTo>
                  <a:pt x="10" y="10"/>
                </a:lnTo>
                <a:lnTo>
                  <a:pt x="6" y="8"/>
                </a:lnTo>
                <a:lnTo>
                  <a:pt x="4" y="0"/>
                </a:lnTo>
                <a:lnTo>
                  <a:pt x="4" y="4"/>
                </a:lnTo>
                <a:lnTo>
                  <a:pt x="2" y="4"/>
                </a:lnTo>
                <a:lnTo>
                  <a:pt x="2" y="6"/>
                </a:lnTo>
                <a:lnTo>
                  <a:pt x="0" y="6"/>
                </a:lnTo>
                <a:lnTo>
                  <a:pt x="2" y="8"/>
                </a:lnTo>
                <a:lnTo>
                  <a:pt x="6" y="14"/>
                </a:lnTo>
                <a:lnTo>
                  <a:pt x="10" y="16"/>
                </a:lnTo>
                <a:lnTo>
                  <a:pt x="14" y="14"/>
                </a:lnTo>
                <a:lnTo>
                  <a:pt x="22" y="14"/>
                </a:lnTo>
                <a:lnTo>
                  <a:pt x="22" y="20"/>
                </a:lnTo>
                <a:lnTo>
                  <a:pt x="28"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1" name="Freeform 252"/>
          <p:cNvSpPr>
            <a:spLocks/>
          </p:cNvSpPr>
          <p:nvPr/>
        </p:nvSpPr>
        <p:spPr bwMode="auto">
          <a:xfrm>
            <a:off x="3221471" y="2678832"/>
            <a:ext cx="10257" cy="11112"/>
          </a:xfrm>
          <a:custGeom>
            <a:avLst/>
            <a:gdLst>
              <a:gd name="T0" fmla="*/ 0 w 6"/>
              <a:gd name="T1" fmla="*/ 0 h 6"/>
              <a:gd name="T2" fmla="*/ 13719616 w 6"/>
              <a:gd name="T3" fmla="*/ 20579424 h 6"/>
              <a:gd name="T4" fmla="*/ 13719616 w 6"/>
              <a:gd name="T5" fmla="*/ 20579424 h 6"/>
              <a:gd name="T6" fmla="*/ 13719616 w 6"/>
              <a:gd name="T7" fmla="*/ 20579424 h 6"/>
              <a:gd name="T8" fmla="*/ 20579424 w 6"/>
              <a:gd name="T9" fmla="*/ 13719616 h 6"/>
              <a:gd name="T10" fmla="*/ 13719616 w 6"/>
              <a:gd name="T11" fmla="*/ 0 h 6"/>
              <a:gd name="T12" fmla="*/ 13719616 w 6"/>
              <a:gd name="T13" fmla="*/ 0 h 6"/>
              <a:gd name="T14" fmla="*/ 0 w 6"/>
              <a:gd name="T15" fmla="*/ 0 h 6"/>
              <a:gd name="T16" fmla="*/ 0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0" y="0"/>
                </a:moveTo>
                <a:lnTo>
                  <a:pt x="4" y="6"/>
                </a:lnTo>
                <a:lnTo>
                  <a:pt x="6" y="4"/>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2" name="Freeform 253"/>
          <p:cNvSpPr>
            <a:spLocks/>
          </p:cNvSpPr>
          <p:nvPr/>
        </p:nvSpPr>
        <p:spPr bwMode="auto">
          <a:xfrm>
            <a:off x="3882359" y="3164611"/>
            <a:ext cx="2931" cy="1587"/>
          </a:xfrm>
          <a:custGeom>
            <a:avLst/>
            <a:gdLst>
              <a:gd name="T0" fmla="*/ 0 w 2"/>
              <a:gd name="T1" fmla="*/ 0 h 1587"/>
              <a:gd name="T2" fmla="*/ 0 w 2"/>
              <a:gd name="T3" fmla="*/ 0 h 1587"/>
              <a:gd name="T4" fmla="*/ 0 w 2"/>
              <a:gd name="T5" fmla="*/ 0 h 1587"/>
              <a:gd name="T6" fmla="*/ 0 w 2"/>
              <a:gd name="T7" fmla="*/ 0 h 1587"/>
              <a:gd name="T8" fmla="*/ 5040313 w 2"/>
              <a:gd name="T9" fmla="*/ 0 h 1587"/>
              <a:gd name="T10" fmla="*/ 0 w 2"/>
              <a:gd name="T11" fmla="*/ 0 h 1587"/>
              <a:gd name="T12" fmla="*/ 0 w 2"/>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587">
                <a:moveTo>
                  <a:pt x="0" y="0"/>
                </a:moveTo>
                <a:lnTo>
                  <a:pt x="0" y="0"/>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3" name="Freeform 254"/>
          <p:cNvSpPr>
            <a:spLocks/>
          </p:cNvSpPr>
          <p:nvPr/>
        </p:nvSpPr>
        <p:spPr bwMode="auto">
          <a:xfrm>
            <a:off x="3921925" y="3264619"/>
            <a:ext cx="2931" cy="0"/>
          </a:xfrm>
          <a:custGeom>
            <a:avLst/>
            <a:gdLst>
              <a:gd name="T0" fmla="*/ 5040313 w 2"/>
              <a:gd name="T1" fmla="*/ 5040313 w 2"/>
              <a:gd name="T2" fmla="*/ 0 w 2"/>
              <a:gd name="T3" fmla="*/ 0 w 2"/>
              <a:gd name="T4" fmla="*/ 5040313 w 2"/>
              <a:gd name="T5" fmla="*/ 5040313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2" y="0"/>
                </a:moveTo>
                <a:lnTo>
                  <a:pt x="2" y="0"/>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4" name="Freeform 255"/>
          <p:cNvSpPr>
            <a:spLocks noEditPoints="1"/>
          </p:cNvSpPr>
          <p:nvPr/>
        </p:nvSpPr>
        <p:spPr bwMode="auto">
          <a:xfrm>
            <a:off x="1408790" y="2339111"/>
            <a:ext cx="2473569" cy="1673225"/>
          </a:xfrm>
          <a:custGeom>
            <a:avLst/>
            <a:gdLst>
              <a:gd name="T0" fmla="*/ 2147483647 w 1402"/>
              <a:gd name="T1" fmla="*/ 1234738847 h 992"/>
              <a:gd name="T2" fmla="*/ 2147483647 w 1402"/>
              <a:gd name="T3" fmla="*/ 950236622 h 992"/>
              <a:gd name="T4" fmla="*/ 2147483647 w 1402"/>
              <a:gd name="T5" fmla="*/ 853506675 h 992"/>
              <a:gd name="T6" fmla="*/ 2147483647 w 1402"/>
              <a:gd name="T7" fmla="*/ 870576269 h 992"/>
              <a:gd name="T8" fmla="*/ 2147483647 w 1402"/>
              <a:gd name="T9" fmla="*/ 1399750542 h 992"/>
              <a:gd name="T10" fmla="*/ 2147483647 w 1402"/>
              <a:gd name="T11" fmla="*/ 1092487734 h 992"/>
              <a:gd name="T12" fmla="*/ 2147483647 w 1402"/>
              <a:gd name="T13" fmla="*/ 768155333 h 992"/>
              <a:gd name="T14" fmla="*/ 2147483647 w 1402"/>
              <a:gd name="T15" fmla="*/ 591765033 h 992"/>
              <a:gd name="T16" fmla="*/ 2147483647 w 1402"/>
              <a:gd name="T17" fmla="*/ 392612463 h 992"/>
              <a:gd name="T18" fmla="*/ 2147483647 w 1402"/>
              <a:gd name="T19" fmla="*/ 369851880 h 992"/>
              <a:gd name="T20" fmla="*/ 2147483647 w 1402"/>
              <a:gd name="T21" fmla="*/ 227602455 h 992"/>
              <a:gd name="T22" fmla="*/ 2147483647 w 1402"/>
              <a:gd name="T23" fmla="*/ 159320706 h 992"/>
              <a:gd name="T24" fmla="*/ 2147483647 w 1402"/>
              <a:gd name="T25" fmla="*/ 392612463 h 992"/>
              <a:gd name="T26" fmla="*/ 2147483647 w 1402"/>
              <a:gd name="T27" fmla="*/ 421062348 h 992"/>
              <a:gd name="T28" fmla="*/ 2147483647 w 1402"/>
              <a:gd name="T29" fmla="*/ 512102993 h 992"/>
              <a:gd name="T30" fmla="*/ 2147483647 w 1402"/>
              <a:gd name="T31" fmla="*/ 369851880 h 992"/>
              <a:gd name="T32" fmla="*/ 1687790505 w 1402"/>
              <a:gd name="T33" fmla="*/ 335712693 h 992"/>
              <a:gd name="T34" fmla="*/ 1475903071 w 1402"/>
              <a:gd name="T35" fmla="*/ 352782287 h 992"/>
              <a:gd name="T36" fmla="*/ 840240769 w 1402"/>
              <a:gd name="T37" fmla="*/ 256052340 h 992"/>
              <a:gd name="T38" fmla="*/ 204580378 w 1402"/>
              <a:gd name="T39" fmla="*/ 375542870 h 992"/>
              <a:gd name="T40" fmla="*/ 270338151 w 1402"/>
              <a:gd name="T41" fmla="*/ 563313461 h 992"/>
              <a:gd name="T42" fmla="*/ 270338151 w 1402"/>
              <a:gd name="T43" fmla="*/ 711255563 h 992"/>
              <a:gd name="T44" fmla="*/ 241113748 w 1402"/>
              <a:gd name="T45" fmla="*/ 887645863 h 992"/>
              <a:gd name="T46" fmla="*/ 343402982 w 1402"/>
              <a:gd name="T47" fmla="*/ 1155078494 h 992"/>
              <a:gd name="T48" fmla="*/ 482225586 w 1402"/>
              <a:gd name="T49" fmla="*/ 1098177037 h 992"/>
              <a:gd name="T50" fmla="*/ 825628567 w 1402"/>
              <a:gd name="T51" fmla="*/ 847815686 h 992"/>
              <a:gd name="T52" fmla="*/ 971758227 w 1402"/>
              <a:gd name="T53" fmla="*/ 859195977 h 992"/>
              <a:gd name="T54" fmla="*/ 1446676757 w 1402"/>
              <a:gd name="T55" fmla="*/ 1052657558 h 992"/>
              <a:gd name="T56" fmla="*/ 1512434530 w 1402"/>
              <a:gd name="T57" fmla="*/ 1064037849 h 992"/>
              <a:gd name="T58" fmla="*/ 1651257134 w 1402"/>
              <a:gd name="T59" fmla="*/ 1149387505 h 992"/>
              <a:gd name="T60" fmla="*/ 1775467537 w 1402"/>
              <a:gd name="T61" fmla="*/ 1320090189 h 992"/>
              <a:gd name="T62" fmla="*/ 1980047914 w 1402"/>
              <a:gd name="T63" fmla="*/ 1547690957 h 992"/>
              <a:gd name="T64" fmla="*/ 2031193487 w 1402"/>
              <a:gd name="T65" fmla="*/ 1644420904 h 992"/>
              <a:gd name="T66" fmla="*/ 2147483647 w 1402"/>
              <a:gd name="T67" fmla="*/ 2147483647 h 992"/>
              <a:gd name="T68" fmla="*/ 2147483647 w 1402"/>
              <a:gd name="T69" fmla="*/ 2147483647 h 992"/>
              <a:gd name="T70" fmla="*/ 2147483647 w 1402"/>
              <a:gd name="T71" fmla="*/ 2147483647 h 992"/>
              <a:gd name="T72" fmla="*/ 2147483647 w 1402"/>
              <a:gd name="T73" fmla="*/ 2147483647 h 992"/>
              <a:gd name="T74" fmla="*/ 2147483647 w 1402"/>
              <a:gd name="T75" fmla="*/ 2147483647 h 992"/>
              <a:gd name="T76" fmla="*/ 2147483647 w 1402"/>
              <a:gd name="T77" fmla="*/ 2147483647 h 992"/>
              <a:gd name="T78" fmla="*/ 2147483647 w 1402"/>
              <a:gd name="T79" fmla="*/ 2147483647 h 992"/>
              <a:gd name="T80" fmla="*/ 2147483647 w 1402"/>
              <a:gd name="T81" fmla="*/ 2111004418 h 992"/>
              <a:gd name="T82" fmla="*/ 2147483647 w 1402"/>
              <a:gd name="T83" fmla="*/ 1815123588 h 992"/>
              <a:gd name="T84" fmla="*/ 2147483647 w 1402"/>
              <a:gd name="T85" fmla="*/ 1769602423 h 992"/>
              <a:gd name="T86" fmla="*/ 2147483647 w 1402"/>
              <a:gd name="T87" fmla="*/ 1684252767 h 992"/>
              <a:gd name="T88" fmla="*/ 2147483647 w 1402"/>
              <a:gd name="T89" fmla="*/ 1530621363 h 992"/>
              <a:gd name="T90" fmla="*/ 2147483647 w 1402"/>
              <a:gd name="T91" fmla="*/ 1462339615 h 992"/>
              <a:gd name="T92" fmla="*/ 1446676757 w 1402"/>
              <a:gd name="T93" fmla="*/ 995757788 h 992"/>
              <a:gd name="T94" fmla="*/ 2147483647 w 1402"/>
              <a:gd name="T95" fmla="*/ 716944865 h 992"/>
              <a:gd name="T96" fmla="*/ 2067724946 w 1402"/>
              <a:gd name="T97" fmla="*/ 557624159 h 992"/>
              <a:gd name="T98" fmla="*/ 2147483647 w 1402"/>
              <a:gd name="T99" fmla="*/ 825055103 h 992"/>
              <a:gd name="T100" fmla="*/ 2147483647 w 1402"/>
              <a:gd name="T101" fmla="*/ 751085739 h 992"/>
              <a:gd name="T102" fmla="*/ 2147483647 w 1402"/>
              <a:gd name="T103" fmla="*/ 386923161 h 992"/>
              <a:gd name="T104" fmla="*/ 2147483647 w 1402"/>
              <a:gd name="T105" fmla="*/ 699875271 h 992"/>
              <a:gd name="T106" fmla="*/ 2147483647 w 1402"/>
              <a:gd name="T107" fmla="*/ 1450961010 h 992"/>
              <a:gd name="T108" fmla="*/ 2147483647 w 1402"/>
              <a:gd name="T109" fmla="*/ 1376989959 h 992"/>
              <a:gd name="T110" fmla="*/ 2147483647 w 1402"/>
              <a:gd name="T111" fmla="*/ 2147483647 h 992"/>
              <a:gd name="T112" fmla="*/ 2147483647 w 1402"/>
              <a:gd name="T113" fmla="*/ 1707011663 h 992"/>
              <a:gd name="T114" fmla="*/ 2147483647 w 1402"/>
              <a:gd name="T115" fmla="*/ 1655801195 h 992"/>
              <a:gd name="T116" fmla="*/ 2147483647 w 1402"/>
              <a:gd name="T117" fmla="*/ 1695631372 h 992"/>
              <a:gd name="T118" fmla="*/ 2147483647 w 1402"/>
              <a:gd name="T119" fmla="*/ 1923233827 h 992"/>
              <a:gd name="T120" fmla="*/ 2147483647 w 1402"/>
              <a:gd name="T121" fmla="*/ 1775293412 h 992"/>
              <a:gd name="T122" fmla="*/ 2147483647 w 1402"/>
              <a:gd name="T123" fmla="*/ 1775293412 h 992"/>
              <a:gd name="T124" fmla="*/ 2147483647 w 1402"/>
              <a:gd name="T125" fmla="*/ 1314399200 h 9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02" h="992">
                <a:moveTo>
                  <a:pt x="1366" y="490"/>
                </a:moveTo>
                <a:lnTo>
                  <a:pt x="1366" y="490"/>
                </a:lnTo>
                <a:lnTo>
                  <a:pt x="1374" y="488"/>
                </a:lnTo>
                <a:lnTo>
                  <a:pt x="1382" y="484"/>
                </a:lnTo>
                <a:lnTo>
                  <a:pt x="1382" y="486"/>
                </a:lnTo>
                <a:lnTo>
                  <a:pt x="1386" y="486"/>
                </a:lnTo>
                <a:lnTo>
                  <a:pt x="1394" y="480"/>
                </a:lnTo>
                <a:lnTo>
                  <a:pt x="1402" y="474"/>
                </a:lnTo>
                <a:lnTo>
                  <a:pt x="1400" y="454"/>
                </a:lnTo>
                <a:lnTo>
                  <a:pt x="1398" y="454"/>
                </a:lnTo>
                <a:lnTo>
                  <a:pt x="1396" y="456"/>
                </a:lnTo>
                <a:lnTo>
                  <a:pt x="1394" y="456"/>
                </a:lnTo>
                <a:lnTo>
                  <a:pt x="1390" y="454"/>
                </a:lnTo>
                <a:lnTo>
                  <a:pt x="1386" y="450"/>
                </a:lnTo>
                <a:lnTo>
                  <a:pt x="1382" y="446"/>
                </a:lnTo>
                <a:lnTo>
                  <a:pt x="1372" y="446"/>
                </a:lnTo>
                <a:lnTo>
                  <a:pt x="1374" y="450"/>
                </a:lnTo>
                <a:lnTo>
                  <a:pt x="1366" y="452"/>
                </a:lnTo>
                <a:lnTo>
                  <a:pt x="1348" y="460"/>
                </a:lnTo>
                <a:lnTo>
                  <a:pt x="1348" y="464"/>
                </a:lnTo>
                <a:lnTo>
                  <a:pt x="1344" y="464"/>
                </a:lnTo>
                <a:lnTo>
                  <a:pt x="1344" y="462"/>
                </a:lnTo>
                <a:lnTo>
                  <a:pt x="1344" y="458"/>
                </a:lnTo>
                <a:lnTo>
                  <a:pt x="1342" y="456"/>
                </a:lnTo>
                <a:lnTo>
                  <a:pt x="1348" y="456"/>
                </a:lnTo>
                <a:lnTo>
                  <a:pt x="1354" y="456"/>
                </a:lnTo>
                <a:lnTo>
                  <a:pt x="1360" y="452"/>
                </a:lnTo>
                <a:lnTo>
                  <a:pt x="1366" y="446"/>
                </a:lnTo>
                <a:lnTo>
                  <a:pt x="1370" y="446"/>
                </a:lnTo>
                <a:lnTo>
                  <a:pt x="1376" y="444"/>
                </a:lnTo>
                <a:lnTo>
                  <a:pt x="1380" y="440"/>
                </a:lnTo>
                <a:lnTo>
                  <a:pt x="1382" y="436"/>
                </a:lnTo>
                <a:lnTo>
                  <a:pt x="1376" y="438"/>
                </a:lnTo>
                <a:lnTo>
                  <a:pt x="1374" y="434"/>
                </a:lnTo>
                <a:lnTo>
                  <a:pt x="1376" y="434"/>
                </a:lnTo>
                <a:lnTo>
                  <a:pt x="1376" y="432"/>
                </a:lnTo>
                <a:lnTo>
                  <a:pt x="1372" y="430"/>
                </a:lnTo>
                <a:lnTo>
                  <a:pt x="1372" y="434"/>
                </a:lnTo>
                <a:lnTo>
                  <a:pt x="1368" y="434"/>
                </a:lnTo>
                <a:lnTo>
                  <a:pt x="1366" y="434"/>
                </a:lnTo>
                <a:lnTo>
                  <a:pt x="1364" y="432"/>
                </a:lnTo>
                <a:lnTo>
                  <a:pt x="1364" y="428"/>
                </a:lnTo>
                <a:lnTo>
                  <a:pt x="1364" y="426"/>
                </a:lnTo>
                <a:lnTo>
                  <a:pt x="1354" y="428"/>
                </a:lnTo>
                <a:lnTo>
                  <a:pt x="1342" y="426"/>
                </a:lnTo>
                <a:lnTo>
                  <a:pt x="1342" y="422"/>
                </a:lnTo>
                <a:lnTo>
                  <a:pt x="1344" y="418"/>
                </a:lnTo>
                <a:lnTo>
                  <a:pt x="1342" y="416"/>
                </a:lnTo>
                <a:lnTo>
                  <a:pt x="1340" y="416"/>
                </a:lnTo>
                <a:lnTo>
                  <a:pt x="1338" y="412"/>
                </a:lnTo>
                <a:lnTo>
                  <a:pt x="1334" y="410"/>
                </a:lnTo>
                <a:lnTo>
                  <a:pt x="1328" y="410"/>
                </a:lnTo>
                <a:lnTo>
                  <a:pt x="1324" y="400"/>
                </a:lnTo>
                <a:lnTo>
                  <a:pt x="1322" y="402"/>
                </a:lnTo>
                <a:lnTo>
                  <a:pt x="1320" y="402"/>
                </a:lnTo>
                <a:lnTo>
                  <a:pt x="1322" y="394"/>
                </a:lnTo>
                <a:lnTo>
                  <a:pt x="1320" y="394"/>
                </a:lnTo>
                <a:lnTo>
                  <a:pt x="1320" y="392"/>
                </a:lnTo>
                <a:lnTo>
                  <a:pt x="1332" y="392"/>
                </a:lnTo>
                <a:lnTo>
                  <a:pt x="1332" y="386"/>
                </a:lnTo>
                <a:lnTo>
                  <a:pt x="1322" y="382"/>
                </a:lnTo>
                <a:lnTo>
                  <a:pt x="1324" y="378"/>
                </a:lnTo>
                <a:lnTo>
                  <a:pt x="1322" y="374"/>
                </a:lnTo>
                <a:lnTo>
                  <a:pt x="1320" y="374"/>
                </a:lnTo>
                <a:lnTo>
                  <a:pt x="1318" y="372"/>
                </a:lnTo>
                <a:lnTo>
                  <a:pt x="1316" y="370"/>
                </a:lnTo>
                <a:lnTo>
                  <a:pt x="1314" y="366"/>
                </a:lnTo>
                <a:lnTo>
                  <a:pt x="1316" y="360"/>
                </a:lnTo>
                <a:lnTo>
                  <a:pt x="1302" y="360"/>
                </a:lnTo>
                <a:lnTo>
                  <a:pt x="1312" y="354"/>
                </a:lnTo>
                <a:lnTo>
                  <a:pt x="1306" y="342"/>
                </a:lnTo>
                <a:lnTo>
                  <a:pt x="1298" y="342"/>
                </a:lnTo>
                <a:lnTo>
                  <a:pt x="1298" y="340"/>
                </a:lnTo>
                <a:lnTo>
                  <a:pt x="1296" y="338"/>
                </a:lnTo>
                <a:lnTo>
                  <a:pt x="1296" y="334"/>
                </a:lnTo>
                <a:lnTo>
                  <a:pt x="1296" y="330"/>
                </a:lnTo>
                <a:lnTo>
                  <a:pt x="1296" y="324"/>
                </a:lnTo>
                <a:lnTo>
                  <a:pt x="1292" y="322"/>
                </a:lnTo>
                <a:lnTo>
                  <a:pt x="1292" y="318"/>
                </a:lnTo>
                <a:lnTo>
                  <a:pt x="1292" y="316"/>
                </a:lnTo>
                <a:lnTo>
                  <a:pt x="1294" y="314"/>
                </a:lnTo>
                <a:lnTo>
                  <a:pt x="1288" y="314"/>
                </a:lnTo>
                <a:lnTo>
                  <a:pt x="1282" y="326"/>
                </a:lnTo>
                <a:lnTo>
                  <a:pt x="1278" y="338"/>
                </a:lnTo>
                <a:lnTo>
                  <a:pt x="1276" y="338"/>
                </a:lnTo>
                <a:lnTo>
                  <a:pt x="1276" y="336"/>
                </a:lnTo>
                <a:lnTo>
                  <a:pt x="1276" y="334"/>
                </a:lnTo>
                <a:lnTo>
                  <a:pt x="1274" y="334"/>
                </a:lnTo>
                <a:lnTo>
                  <a:pt x="1272" y="336"/>
                </a:lnTo>
                <a:lnTo>
                  <a:pt x="1272" y="340"/>
                </a:lnTo>
                <a:lnTo>
                  <a:pt x="1272" y="342"/>
                </a:lnTo>
                <a:lnTo>
                  <a:pt x="1270" y="342"/>
                </a:lnTo>
                <a:lnTo>
                  <a:pt x="1268" y="340"/>
                </a:lnTo>
                <a:lnTo>
                  <a:pt x="1266" y="344"/>
                </a:lnTo>
                <a:lnTo>
                  <a:pt x="1266" y="348"/>
                </a:lnTo>
                <a:lnTo>
                  <a:pt x="1256" y="354"/>
                </a:lnTo>
                <a:lnTo>
                  <a:pt x="1248" y="346"/>
                </a:lnTo>
                <a:lnTo>
                  <a:pt x="1246" y="350"/>
                </a:lnTo>
                <a:lnTo>
                  <a:pt x="1244" y="350"/>
                </a:lnTo>
                <a:lnTo>
                  <a:pt x="1242" y="350"/>
                </a:lnTo>
                <a:lnTo>
                  <a:pt x="1240" y="340"/>
                </a:lnTo>
                <a:lnTo>
                  <a:pt x="1232" y="340"/>
                </a:lnTo>
                <a:lnTo>
                  <a:pt x="1224" y="336"/>
                </a:lnTo>
                <a:lnTo>
                  <a:pt x="1224" y="326"/>
                </a:lnTo>
                <a:lnTo>
                  <a:pt x="1222" y="316"/>
                </a:lnTo>
                <a:lnTo>
                  <a:pt x="1224" y="316"/>
                </a:lnTo>
                <a:lnTo>
                  <a:pt x="1226" y="314"/>
                </a:lnTo>
                <a:lnTo>
                  <a:pt x="1226" y="312"/>
                </a:lnTo>
                <a:lnTo>
                  <a:pt x="1224" y="312"/>
                </a:lnTo>
                <a:lnTo>
                  <a:pt x="1230" y="298"/>
                </a:lnTo>
                <a:lnTo>
                  <a:pt x="1226" y="300"/>
                </a:lnTo>
                <a:lnTo>
                  <a:pt x="1224" y="302"/>
                </a:lnTo>
                <a:lnTo>
                  <a:pt x="1222" y="302"/>
                </a:lnTo>
                <a:lnTo>
                  <a:pt x="1216" y="300"/>
                </a:lnTo>
                <a:lnTo>
                  <a:pt x="1216" y="298"/>
                </a:lnTo>
                <a:lnTo>
                  <a:pt x="1216" y="296"/>
                </a:lnTo>
                <a:lnTo>
                  <a:pt x="1218" y="296"/>
                </a:lnTo>
                <a:lnTo>
                  <a:pt x="1220" y="292"/>
                </a:lnTo>
                <a:lnTo>
                  <a:pt x="1214" y="292"/>
                </a:lnTo>
                <a:lnTo>
                  <a:pt x="1210" y="292"/>
                </a:lnTo>
                <a:lnTo>
                  <a:pt x="1204" y="294"/>
                </a:lnTo>
                <a:lnTo>
                  <a:pt x="1200" y="292"/>
                </a:lnTo>
                <a:lnTo>
                  <a:pt x="1200" y="286"/>
                </a:lnTo>
                <a:lnTo>
                  <a:pt x="1196" y="286"/>
                </a:lnTo>
                <a:lnTo>
                  <a:pt x="1196" y="284"/>
                </a:lnTo>
                <a:lnTo>
                  <a:pt x="1194" y="280"/>
                </a:lnTo>
                <a:lnTo>
                  <a:pt x="1188" y="274"/>
                </a:lnTo>
                <a:lnTo>
                  <a:pt x="1176" y="268"/>
                </a:lnTo>
                <a:lnTo>
                  <a:pt x="1170" y="270"/>
                </a:lnTo>
                <a:lnTo>
                  <a:pt x="1166" y="276"/>
                </a:lnTo>
                <a:lnTo>
                  <a:pt x="1160" y="276"/>
                </a:lnTo>
                <a:lnTo>
                  <a:pt x="1156" y="276"/>
                </a:lnTo>
                <a:lnTo>
                  <a:pt x="1156" y="280"/>
                </a:lnTo>
                <a:lnTo>
                  <a:pt x="1150" y="280"/>
                </a:lnTo>
                <a:lnTo>
                  <a:pt x="1146" y="278"/>
                </a:lnTo>
                <a:lnTo>
                  <a:pt x="1134" y="276"/>
                </a:lnTo>
                <a:lnTo>
                  <a:pt x="1128" y="276"/>
                </a:lnTo>
                <a:lnTo>
                  <a:pt x="1122" y="278"/>
                </a:lnTo>
                <a:lnTo>
                  <a:pt x="1120" y="284"/>
                </a:lnTo>
                <a:lnTo>
                  <a:pt x="1128" y="286"/>
                </a:lnTo>
                <a:lnTo>
                  <a:pt x="1128" y="288"/>
                </a:lnTo>
                <a:lnTo>
                  <a:pt x="1124" y="288"/>
                </a:lnTo>
                <a:lnTo>
                  <a:pt x="1124" y="290"/>
                </a:lnTo>
                <a:lnTo>
                  <a:pt x="1124" y="292"/>
                </a:lnTo>
                <a:lnTo>
                  <a:pt x="1126" y="292"/>
                </a:lnTo>
                <a:lnTo>
                  <a:pt x="1126" y="294"/>
                </a:lnTo>
                <a:lnTo>
                  <a:pt x="1120" y="302"/>
                </a:lnTo>
                <a:lnTo>
                  <a:pt x="1118" y="302"/>
                </a:lnTo>
                <a:lnTo>
                  <a:pt x="1118" y="304"/>
                </a:lnTo>
                <a:lnTo>
                  <a:pt x="1120" y="306"/>
                </a:lnTo>
                <a:lnTo>
                  <a:pt x="1126" y="306"/>
                </a:lnTo>
                <a:lnTo>
                  <a:pt x="1124" y="312"/>
                </a:lnTo>
                <a:lnTo>
                  <a:pt x="1124" y="314"/>
                </a:lnTo>
                <a:lnTo>
                  <a:pt x="1124" y="318"/>
                </a:lnTo>
                <a:lnTo>
                  <a:pt x="1128" y="322"/>
                </a:lnTo>
                <a:lnTo>
                  <a:pt x="1128" y="324"/>
                </a:lnTo>
                <a:lnTo>
                  <a:pt x="1128" y="326"/>
                </a:lnTo>
                <a:lnTo>
                  <a:pt x="1126" y="330"/>
                </a:lnTo>
                <a:lnTo>
                  <a:pt x="1120" y="328"/>
                </a:lnTo>
                <a:lnTo>
                  <a:pt x="1122" y="332"/>
                </a:lnTo>
                <a:lnTo>
                  <a:pt x="1124" y="332"/>
                </a:lnTo>
                <a:lnTo>
                  <a:pt x="1124" y="336"/>
                </a:lnTo>
                <a:lnTo>
                  <a:pt x="1118" y="338"/>
                </a:lnTo>
                <a:lnTo>
                  <a:pt x="1112" y="338"/>
                </a:lnTo>
                <a:lnTo>
                  <a:pt x="1112" y="350"/>
                </a:lnTo>
                <a:lnTo>
                  <a:pt x="1118" y="352"/>
                </a:lnTo>
                <a:lnTo>
                  <a:pt x="1124" y="354"/>
                </a:lnTo>
                <a:lnTo>
                  <a:pt x="1126" y="358"/>
                </a:lnTo>
                <a:lnTo>
                  <a:pt x="1128" y="364"/>
                </a:lnTo>
                <a:lnTo>
                  <a:pt x="1128" y="370"/>
                </a:lnTo>
                <a:lnTo>
                  <a:pt x="1130" y="376"/>
                </a:lnTo>
                <a:lnTo>
                  <a:pt x="1134" y="378"/>
                </a:lnTo>
                <a:lnTo>
                  <a:pt x="1138" y="382"/>
                </a:lnTo>
                <a:lnTo>
                  <a:pt x="1138" y="388"/>
                </a:lnTo>
                <a:lnTo>
                  <a:pt x="1134" y="400"/>
                </a:lnTo>
                <a:lnTo>
                  <a:pt x="1136" y="398"/>
                </a:lnTo>
                <a:lnTo>
                  <a:pt x="1138" y="396"/>
                </a:lnTo>
                <a:lnTo>
                  <a:pt x="1140" y="400"/>
                </a:lnTo>
                <a:lnTo>
                  <a:pt x="1140" y="404"/>
                </a:lnTo>
                <a:lnTo>
                  <a:pt x="1138" y="404"/>
                </a:lnTo>
                <a:lnTo>
                  <a:pt x="1134" y="404"/>
                </a:lnTo>
                <a:lnTo>
                  <a:pt x="1128" y="416"/>
                </a:lnTo>
                <a:lnTo>
                  <a:pt x="1124" y="420"/>
                </a:lnTo>
                <a:lnTo>
                  <a:pt x="1118" y="426"/>
                </a:lnTo>
                <a:lnTo>
                  <a:pt x="1104" y="432"/>
                </a:lnTo>
                <a:lnTo>
                  <a:pt x="1110" y="464"/>
                </a:lnTo>
                <a:lnTo>
                  <a:pt x="1110" y="478"/>
                </a:lnTo>
                <a:lnTo>
                  <a:pt x="1108" y="492"/>
                </a:lnTo>
                <a:lnTo>
                  <a:pt x="1102" y="492"/>
                </a:lnTo>
                <a:lnTo>
                  <a:pt x="1100" y="496"/>
                </a:lnTo>
                <a:lnTo>
                  <a:pt x="1098" y="498"/>
                </a:lnTo>
                <a:lnTo>
                  <a:pt x="1094" y="498"/>
                </a:lnTo>
                <a:lnTo>
                  <a:pt x="1088" y="496"/>
                </a:lnTo>
                <a:lnTo>
                  <a:pt x="1076" y="482"/>
                </a:lnTo>
                <a:lnTo>
                  <a:pt x="1076" y="480"/>
                </a:lnTo>
                <a:lnTo>
                  <a:pt x="1076" y="476"/>
                </a:lnTo>
                <a:lnTo>
                  <a:pt x="1076" y="474"/>
                </a:lnTo>
                <a:lnTo>
                  <a:pt x="1068" y="470"/>
                </a:lnTo>
                <a:lnTo>
                  <a:pt x="1068" y="464"/>
                </a:lnTo>
                <a:lnTo>
                  <a:pt x="1068" y="460"/>
                </a:lnTo>
                <a:lnTo>
                  <a:pt x="1066" y="458"/>
                </a:lnTo>
                <a:lnTo>
                  <a:pt x="1066" y="456"/>
                </a:lnTo>
                <a:lnTo>
                  <a:pt x="1068" y="454"/>
                </a:lnTo>
                <a:lnTo>
                  <a:pt x="1066" y="450"/>
                </a:lnTo>
                <a:lnTo>
                  <a:pt x="1068" y="448"/>
                </a:lnTo>
                <a:lnTo>
                  <a:pt x="1070" y="436"/>
                </a:lnTo>
                <a:lnTo>
                  <a:pt x="1068" y="434"/>
                </a:lnTo>
                <a:lnTo>
                  <a:pt x="1066" y="432"/>
                </a:lnTo>
                <a:lnTo>
                  <a:pt x="1068" y="430"/>
                </a:lnTo>
                <a:lnTo>
                  <a:pt x="1068" y="432"/>
                </a:lnTo>
                <a:lnTo>
                  <a:pt x="1070" y="430"/>
                </a:lnTo>
                <a:lnTo>
                  <a:pt x="1068" y="426"/>
                </a:lnTo>
                <a:lnTo>
                  <a:pt x="1060" y="422"/>
                </a:lnTo>
                <a:lnTo>
                  <a:pt x="1052" y="422"/>
                </a:lnTo>
                <a:lnTo>
                  <a:pt x="1044" y="424"/>
                </a:lnTo>
                <a:lnTo>
                  <a:pt x="1036" y="424"/>
                </a:lnTo>
                <a:lnTo>
                  <a:pt x="1030" y="418"/>
                </a:lnTo>
                <a:lnTo>
                  <a:pt x="1024" y="414"/>
                </a:lnTo>
                <a:lnTo>
                  <a:pt x="1002" y="408"/>
                </a:lnTo>
                <a:lnTo>
                  <a:pt x="1000" y="406"/>
                </a:lnTo>
                <a:lnTo>
                  <a:pt x="1000" y="402"/>
                </a:lnTo>
                <a:lnTo>
                  <a:pt x="1000" y="398"/>
                </a:lnTo>
                <a:lnTo>
                  <a:pt x="998" y="394"/>
                </a:lnTo>
                <a:lnTo>
                  <a:pt x="996" y="394"/>
                </a:lnTo>
                <a:lnTo>
                  <a:pt x="994" y="394"/>
                </a:lnTo>
                <a:lnTo>
                  <a:pt x="988" y="392"/>
                </a:lnTo>
                <a:lnTo>
                  <a:pt x="980" y="384"/>
                </a:lnTo>
                <a:lnTo>
                  <a:pt x="976" y="384"/>
                </a:lnTo>
                <a:lnTo>
                  <a:pt x="972" y="384"/>
                </a:lnTo>
                <a:lnTo>
                  <a:pt x="968" y="382"/>
                </a:lnTo>
                <a:lnTo>
                  <a:pt x="964" y="380"/>
                </a:lnTo>
                <a:lnTo>
                  <a:pt x="958" y="378"/>
                </a:lnTo>
                <a:lnTo>
                  <a:pt x="954" y="378"/>
                </a:lnTo>
                <a:lnTo>
                  <a:pt x="942" y="382"/>
                </a:lnTo>
                <a:lnTo>
                  <a:pt x="938" y="366"/>
                </a:lnTo>
                <a:lnTo>
                  <a:pt x="930" y="346"/>
                </a:lnTo>
                <a:lnTo>
                  <a:pt x="920" y="348"/>
                </a:lnTo>
                <a:lnTo>
                  <a:pt x="916" y="348"/>
                </a:lnTo>
                <a:lnTo>
                  <a:pt x="914" y="346"/>
                </a:lnTo>
                <a:lnTo>
                  <a:pt x="910" y="338"/>
                </a:lnTo>
                <a:lnTo>
                  <a:pt x="906" y="334"/>
                </a:lnTo>
                <a:lnTo>
                  <a:pt x="908" y="320"/>
                </a:lnTo>
                <a:lnTo>
                  <a:pt x="914" y="316"/>
                </a:lnTo>
                <a:lnTo>
                  <a:pt x="914" y="314"/>
                </a:lnTo>
                <a:lnTo>
                  <a:pt x="912" y="312"/>
                </a:lnTo>
                <a:lnTo>
                  <a:pt x="912" y="310"/>
                </a:lnTo>
                <a:lnTo>
                  <a:pt x="912" y="308"/>
                </a:lnTo>
                <a:lnTo>
                  <a:pt x="914" y="308"/>
                </a:lnTo>
                <a:lnTo>
                  <a:pt x="918" y="308"/>
                </a:lnTo>
                <a:lnTo>
                  <a:pt x="918" y="304"/>
                </a:lnTo>
                <a:lnTo>
                  <a:pt x="918" y="298"/>
                </a:lnTo>
                <a:lnTo>
                  <a:pt x="922" y="296"/>
                </a:lnTo>
                <a:lnTo>
                  <a:pt x="924" y="294"/>
                </a:lnTo>
                <a:lnTo>
                  <a:pt x="926" y="290"/>
                </a:lnTo>
                <a:lnTo>
                  <a:pt x="926" y="288"/>
                </a:lnTo>
                <a:lnTo>
                  <a:pt x="930" y="290"/>
                </a:lnTo>
                <a:lnTo>
                  <a:pt x="934" y="288"/>
                </a:lnTo>
                <a:lnTo>
                  <a:pt x="934" y="284"/>
                </a:lnTo>
                <a:lnTo>
                  <a:pt x="934" y="280"/>
                </a:lnTo>
                <a:lnTo>
                  <a:pt x="936" y="278"/>
                </a:lnTo>
                <a:lnTo>
                  <a:pt x="938" y="276"/>
                </a:lnTo>
                <a:lnTo>
                  <a:pt x="940" y="278"/>
                </a:lnTo>
                <a:lnTo>
                  <a:pt x="942" y="278"/>
                </a:lnTo>
                <a:lnTo>
                  <a:pt x="944" y="278"/>
                </a:lnTo>
                <a:lnTo>
                  <a:pt x="944" y="276"/>
                </a:lnTo>
                <a:lnTo>
                  <a:pt x="940" y="274"/>
                </a:lnTo>
                <a:lnTo>
                  <a:pt x="948" y="270"/>
                </a:lnTo>
                <a:lnTo>
                  <a:pt x="946" y="270"/>
                </a:lnTo>
                <a:lnTo>
                  <a:pt x="944" y="268"/>
                </a:lnTo>
                <a:lnTo>
                  <a:pt x="948" y="268"/>
                </a:lnTo>
                <a:lnTo>
                  <a:pt x="950" y="268"/>
                </a:lnTo>
                <a:lnTo>
                  <a:pt x="952" y="270"/>
                </a:lnTo>
                <a:lnTo>
                  <a:pt x="956" y="270"/>
                </a:lnTo>
                <a:lnTo>
                  <a:pt x="960" y="268"/>
                </a:lnTo>
                <a:lnTo>
                  <a:pt x="964" y="264"/>
                </a:lnTo>
                <a:lnTo>
                  <a:pt x="964" y="262"/>
                </a:lnTo>
                <a:lnTo>
                  <a:pt x="964" y="260"/>
                </a:lnTo>
                <a:lnTo>
                  <a:pt x="966" y="258"/>
                </a:lnTo>
                <a:lnTo>
                  <a:pt x="960" y="254"/>
                </a:lnTo>
                <a:lnTo>
                  <a:pt x="960" y="250"/>
                </a:lnTo>
                <a:lnTo>
                  <a:pt x="964" y="252"/>
                </a:lnTo>
                <a:lnTo>
                  <a:pt x="968" y="252"/>
                </a:lnTo>
                <a:lnTo>
                  <a:pt x="970" y="238"/>
                </a:lnTo>
                <a:lnTo>
                  <a:pt x="978" y="238"/>
                </a:lnTo>
                <a:lnTo>
                  <a:pt x="978" y="234"/>
                </a:lnTo>
                <a:lnTo>
                  <a:pt x="980" y="234"/>
                </a:lnTo>
                <a:lnTo>
                  <a:pt x="986" y="234"/>
                </a:lnTo>
                <a:lnTo>
                  <a:pt x="986" y="236"/>
                </a:lnTo>
                <a:lnTo>
                  <a:pt x="990" y="238"/>
                </a:lnTo>
                <a:lnTo>
                  <a:pt x="998" y="234"/>
                </a:lnTo>
                <a:lnTo>
                  <a:pt x="1002" y="232"/>
                </a:lnTo>
                <a:lnTo>
                  <a:pt x="1004" y="232"/>
                </a:lnTo>
                <a:lnTo>
                  <a:pt x="1004" y="228"/>
                </a:lnTo>
                <a:lnTo>
                  <a:pt x="1002" y="224"/>
                </a:lnTo>
                <a:lnTo>
                  <a:pt x="1004" y="222"/>
                </a:lnTo>
                <a:lnTo>
                  <a:pt x="1004" y="220"/>
                </a:lnTo>
                <a:lnTo>
                  <a:pt x="1006" y="220"/>
                </a:lnTo>
                <a:lnTo>
                  <a:pt x="1008" y="218"/>
                </a:lnTo>
                <a:lnTo>
                  <a:pt x="1006" y="216"/>
                </a:lnTo>
                <a:lnTo>
                  <a:pt x="988" y="214"/>
                </a:lnTo>
                <a:lnTo>
                  <a:pt x="966" y="214"/>
                </a:lnTo>
                <a:lnTo>
                  <a:pt x="976" y="210"/>
                </a:lnTo>
                <a:lnTo>
                  <a:pt x="978" y="202"/>
                </a:lnTo>
                <a:lnTo>
                  <a:pt x="980" y="204"/>
                </a:lnTo>
                <a:lnTo>
                  <a:pt x="980" y="206"/>
                </a:lnTo>
                <a:lnTo>
                  <a:pt x="990" y="206"/>
                </a:lnTo>
                <a:lnTo>
                  <a:pt x="998" y="208"/>
                </a:lnTo>
                <a:lnTo>
                  <a:pt x="1004" y="210"/>
                </a:lnTo>
                <a:lnTo>
                  <a:pt x="1012" y="216"/>
                </a:lnTo>
                <a:lnTo>
                  <a:pt x="1012" y="214"/>
                </a:lnTo>
                <a:lnTo>
                  <a:pt x="1012" y="210"/>
                </a:lnTo>
                <a:lnTo>
                  <a:pt x="1018" y="206"/>
                </a:lnTo>
                <a:lnTo>
                  <a:pt x="1014" y="192"/>
                </a:lnTo>
                <a:lnTo>
                  <a:pt x="1026" y="190"/>
                </a:lnTo>
                <a:lnTo>
                  <a:pt x="1028" y="192"/>
                </a:lnTo>
                <a:lnTo>
                  <a:pt x="1030" y="196"/>
                </a:lnTo>
                <a:lnTo>
                  <a:pt x="1034" y="200"/>
                </a:lnTo>
                <a:lnTo>
                  <a:pt x="1038" y="200"/>
                </a:lnTo>
                <a:lnTo>
                  <a:pt x="1044" y="200"/>
                </a:lnTo>
                <a:lnTo>
                  <a:pt x="1046" y="198"/>
                </a:lnTo>
                <a:lnTo>
                  <a:pt x="1044" y="196"/>
                </a:lnTo>
                <a:lnTo>
                  <a:pt x="1038" y="192"/>
                </a:lnTo>
                <a:lnTo>
                  <a:pt x="1038" y="190"/>
                </a:lnTo>
                <a:lnTo>
                  <a:pt x="1042" y="190"/>
                </a:lnTo>
                <a:lnTo>
                  <a:pt x="1042" y="188"/>
                </a:lnTo>
                <a:lnTo>
                  <a:pt x="1044" y="188"/>
                </a:lnTo>
                <a:lnTo>
                  <a:pt x="1044" y="190"/>
                </a:lnTo>
                <a:lnTo>
                  <a:pt x="1052" y="194"/>
                </a:lnTo>
                <a:lnTo>
                  <a:pt x="1056" y="190"/>
                </a:lnTo>
                <a:lnTo>
                  <a:pt x="1060" y="186"/>
                </a:lnTo>
                <a:lnTo>
                  <a:pt x="1062" y="186"/>
                </a:lnTo>
                <a:lnTo>
                  <a:pt x="1066" y="186"/>
                </a:lnTo>
                <a:lnTo>
                  <a:pt x="1068" y="182"/>
                </a:lnTo>
                <a:lnTo>
                  <a:pt x="1078" y="178"/>
                </a:lnTo>
                <a:lnTo>
                  <a:pt x="1088" y="174"/>
                </a:lnTo>
                <a:lnTo>
                  <a:pt x="1088" y="168"/>
                </a:lnTo>
                <a:lnTo>
                  <a:pt x="1088" y="164"/>
                </a:lnTo>
                <a:lnTo>
                  <a:pt x="1082" y="162"/>
                </a:lnTo>
                <a:lnTo>
                  <a:pt x="1076" y="158"/>
                </a:lnTo>
                <a:lnTo>
                  <a:pt x="1072" y="152"/>
                </a:lnTo>
                <a:lnTo>
                  <a:pt x="1070" y="150"/>
                </a:lnTo>
                <a:lnTo>
                  <a:pt x="1072" y="144"/>
                </a:lnTo>
                <a:lnTo>
                  <a:pt x="1074" y="144"/>
                </a:lnTo>
                <a:lnTo>
                  <a:pt x="1074" y="142"/>
                </a:lnTo>
                <a:lnTo>
                  <a:pt x="1076" y="142"/>
                </a:lnTo>
                <a:lnTo>
                  <a:pt x="1078" y="140"/>
                </a:lnTo>
                <a:lnTo>
                  <a:pt x="1080" y="138"/>
                </a:lnTo>
                <a:lnTo>
                  <a:pt x="1076" y="138"/>
                </a:lnTo>
                <a:lnTo>
                  <a:pt x="1074" y="136"/>
                </a:lnTo>
                <a:lnTo>
                  <a:pt x="1076" y="132"/>
                </a:lnTo>
                <a:lnTo>
                  <a:pt x="1080" y="126"/>
                </a:lnTo>
                <a:lnTo>
                  <a:pt x="1080" y="124"/>
                </a:lnTo>
                <a:lnTo>
                  <a:pt x="1080" y="122"/>
                </a:lnTo>
                <a:lnTo>
                  <a:pt x="1080" y="120"/>
                </a:lnTo>
                <a:lnTo>
                  <a:pt x="1076" y="122"/>
                </a:lnTo>
                <a:lnTo>
                  <a:pt x="1074" y="124"/>
                </a:lnTo>
                <a:lnTo>
                  <a:pt x="1070" y="122"/>
                </a:lnTo>
                <a:lnTo>
                  <a:pt x="1068" y="122"/>
                </a:lnTo>
                <a:lnTo>
                  <a:pt x="1064" y="108"/>
                </a:lnTo>
                <a:lnTo>
                  <a:pt x="1048" y="108"/>
                </a:lnTo>
                <a:lnTo>
                  <a:pt x="1032" y="106"/>
                </a:lnTo>
                <a:lnTo>
                  <a:pt x="1036" y="120"/>
                </a:lnTo>
                <a:lnTo>
                  <a:pt x="1040" y="132"/>
                </a:lnTo>
                <a:lnTo>
                  <a:pt x="1038" y="132"/>
                </a:lnTo>
                <a:lnTo>
                  <a:pt x="1038" y="136"/>
                </a:lnTo>
                <a:lnTo>
                  <a:pt x="1034" y="134"/>
                </a:lnTo>
                <a:lnTo>
                  <a:pt x="1032" y="136"/>
                </a:lnTo>
                <a:lnTo>
                  <a:pt x="1030" y="150"/>
                </a:lnTo>
                <a:lnTo>
                  <a:pt x="1026" y="150"/>
                </a:lnTo>
                <a:lnTo>
                  <a:pt x="1020" y="164"/>
                </a:lnTo>
                <a:lnTo>
                  <a:pt x="1016" y="168"/>
                </a:lnTo>
                <a:lnTo>
                  <a:pt x="1012" y="174"/>
                </a:lnTo>
                <a:lnTo>
                  <a:pt x="1014" y="174"/>
                </a:lnTo>
                <a:lnTo>
                  <a:pt x="1012" y="174"/>
                </a:lnTo>
                <a:lnTo>
                  <a:pt x="1004" y="174"/>
                </a:lnTo>
                <a:lnTo>
                  <a:pt x="1002" y="172"/>
                </a:lnTo>
                <a:lnTo>
                  <a:pt x="1002" y="170"/>
                </a:lnTo>
                <a:lnTo>
                  <a:pt x="1000" y="164"/>
                </a:lnTo>
                <a:lnTo>
                  <a:pt x="998" y="162"/>
                </a:lnTo>
                <a:lnTo>
                  <a:pt x="994" y="160"/>
                </a:lnTo>
                <a:lnTo>
                  <a:pt x="992" y="156"/>
                </a:lnTo>
                <a:lnTo>
                  <a:pt x="988" y="150"/>
                </a:lnTo>
                <a:lnTo>
                  <a:pt x="992" y="146"/>
                </a:lnTo>
                <a:lnTo>
                  <a:pt x="994" y="142"/>
                </a:lnTo>
                <a:lnTo>
                  <a:pt x="998" y="132"/>
                </a:lnTo>
                <a:lnTo>
                  <a:pt x="1000" y="130"/>
                </a:lnTo>
                <a:lnTo>
                  <a:pt x="1002" y="130"/>
                </a:lnTo>
                <a:lnTo>
                  <a:pt x="1000" y="130"/>
                </a:lnTo>
                <a:lnTo>
                  <a:pt x="998" y="128"/>
                </a:lnTo>
                <a:lnTo>
                  <a:pt x="996" y="124"/>
                </a:lnTo>
                <a:lnTo>
                  <a:pt x="994" y="118"/>
                </a:lnTo>
                <a:lnTo>
                  <a:pt x="984" y="122"/>
                </a:lnTo>
                <a:lnTo>
                  <a:pt x="982" y="142"/>
                </a:lnTo>
                <a:lnTo>
                  <a:pt x="978" y="142"/>
                </a:lnTo>
                <a:lnTo>
                  <a:pt x="976" y="142"/>
                </a:lnTo>
                <a:lnTo>
                  <a:pt x="976" y="146"/>
                </a:lnTo>
                <a:lnTo>
                  <a:pt x="976" y="148"/>
                </a:lnTo>
                <a:lnTo>
                  <a:pt x="970" y="148"/>
                </a:lnTo>
                <a:lnTo>
                  <a:pt x="970" y="146"/>
                </a:lnTo>
                <a:lnTo>
                  <a:pt x="972" y="142"/>
                </a:lnTo>
                <a:lnTo>
                  <a:pt x="968" y="138"/>
                </a:lnTo>
                <a:lnTo>
                  <a:pt x="968" y="132"/>
                </a:lnTo>
                <a:lnTo>
                  <a:pt x="966" y="126"/>
                </a:lnTo>
                <a:lnTo>
                  <a:pt x="964" y="122"/>
                </a:lnTo>
                <a:lnTo>
                  <a:pt x="960" y="120"/>
                </a:lnTo>
                <a:lnTo>
                  <a:pt x="956" y="120"/>
                </a:lnTo>
                <a:lnTo>
                  <a:pt x="952" y="120"/>
                </a:lnTo>
                <a:lnTo>
                  <a:pt x="948" y="118"/>
                </a:lnTo>
                <a:lnTo>
                  <a:pt x="942" y="110"/>
                </a:lnTo>
                <a:lnTo>
                  <a:pt x="952" y="100"/>
                </a:lnTo>
                <a:lnTo>
                  <a:pt x="954" y="98"/>
                </a:lnTo>
                <a:lnTo>
                  <a:pt x="952" y="98"/>
                </a:lnTo>
                <a:lnTo>
                  <a:pt x="948" y="96"/>
                </a:lnTo>
                <a:lnTo>
                  <a:pt x="946" y="100"/>
                </a:lnTo>
                <a:lnTo>
                  <a:pt x="944" y="100"/>
                </a:lnTo>
                <a:lnTo>
                  <a:pt x="946" y="96"/>
                </a:lnTo>
                <a:lnTo>
                  <a:pt x="946" y="92"/>
                </a:lnTo>
                <a:lnTo>
                  <a:pt x="958" y="94"/>
                </a:lnTo>
                <a:lnTo>
                  <a:pt x="958" y="92"/>
                </a:lnTo>
                <a:lnTo>
                  <a:pt x="960" y="90"/>
                </a:lnTo>
                <a:lnTo>
                  <a:pt x="956" y="88"/>
                </a:lnTo>
                <a:lnTo>
                  <a:pt x="954" y="90"/>
                </a:lnTo>
                <a:lnTo>
                  <a:pt x="954" y="86"/>
                </a:lnTo>
                <a:lnTo>
                  <a:pt x="946" y="84"/>
                </a:lnTo>
                <a:lnTo>
                  <a:pt x="944" y="80"/>
                </a:lnTo>
                <a:lnTo>
                  <a:pt x="940" y="76"/>
                </a:lnTo>
                <a:lnTo>
                  <a:pt x="934" y="74"/>
                </a:lnTo>
                <a:lnTo>
                  <a:pt x="928" y="72"/>
                </a:lnTo>
                <a:lnTo>
                  <a:pt x="928" y="68"/>
                </a:lnTo>
                <a:lnTo>
                  <a:pt x="918" y="64"/>
                </a:lnTo>
                <a:lnTo>
                  <a:pt x="918" y="60"/>
                </a:lnTo>
                <a:lnTo>
                  <a:pt x="916" y="62"/>
                </a:lnTo>
                <a:lnTo>
                  <a:pt x="914" y="62"/>
                </a:lnTo>
                <a:lnTo>
                  <a:pt x="918" y="50"/>
                </a:lnTo>
                <a:lnTo>
                  <a:pt x="922" y="50"/>
                </a:lnTo>
                <a:lnTo>
                  <a:pt x="922" y="46"/>
                </a:lnTo>
                <a:lnTo>
                  <a:pt x="920" y="44"/>
                </a:lnTo>
                <a:lnTo>
                  <a:pt x="918" y="42"/>
                </a:lnTo>
                <a:lnTo>
                  <a:pt x="922" y="38"/>
                </a:lnTo>
                <a:lnTo>
                  <a:pt x="934" y="36"/>
                </a:lnTo>
                <a:lnTo>
                  <a:pt x="944" y="34"/>
                </a:lnTo>
                <a:lnTo>
                  <a:pt x="950" y="32"/>
                </a:lnTo>
                <a:lnTo>
                  <a:pt x="956" y="32"/>
                </a:lnTo>
                <a:lnTo>
                  <a:pt x="960" y="28"/>
                </a:lnTo>
                <a:lnTo>
                  <a:pt x="962" y="22"/>
                </a:lnTo>
                <a:lnTo>
                  <a:pt x="968" y="8"/>
                </a:lnTo>
                <a:lnTo>
                  <a:pt x="958" y="6"/>
                </a:lnTo>
                <a:lnTo>
                  <a:pt x="950" y="8"/>
                </a:lnTo>
                <a:lnTo>
                  <a:pt x="944" y="8"/>
                </a:lnTo>
                <a:lnTo>
                  <a:pt x="944" y="4"/>
                </a:lnTo>
                <a:lnTo>
                  <a:pt x="934" y="2"/>
                </a:lnTo>
                <a:lnTo>
                  <a:pt x="928" y="0"/>
                </a:lnTo>
                <a:lnTo>
                  <a:pt x="922" y="0"/>
                </a:lnTo>
                <a:lnTo>
                  <a:pt x="920" y="4"/>
                </a:lnTo>
                <a:lnTo>
                  <a:pt x="904" y="4"/>
                </a:lnTo>
                <a:lnTo>
                  <a:pt x="904" y="10"/>
                </a:lnTo>
                <a:lnTo>
                  <a:pt x="900" y="12"/>
                </a:lnTo>
                <a:lnTo>
                  <a:pt x="902" y="30"/>
                </a:lnTo>
                <a:lnTo>
                  <a:pt x="908" y="38"/>
                </a:lnTo>
                <a:lnTo>
                  <a:pt x="906" y="38"/>
                </a:lnTo>
                <a:lnTo>
                  <a:pt x="904" y="42"/>
                </a:lnTo>
                <a:lnTo>
                  <a:pt x="910" y="46"/>
                </a:lnTo>
                <a:lnTo>
                  <a:pt x="910" y="56"/>
                </a:lnTo>
                <a:lnTo>
                  <a:pt x="908" y="58"/>
                </a:lnTo>
                <a:lnTo>
                  <a:pt x="906" y="60"/>
                </a:lnTo>
                <a:lnTo>
                  <a:pt x="902" y="62"/>
                </a:lnTo>
                <a:lnTo>
                  <a:pt x="902" y="66"/>
                </a:lnTo>
                <a:lnTo>
                  <a:pt x="902" y="68"/>
                </a:lnTo>
                <a:lnTo>
                  <a:pt x="906" y="68"/>
                </a:lnTo>
                <a:lnTo>
                  <a:pt x="906" y="72"/>
                </a:lnTo>
                <a:lnTo>
                  <a:pt x="902" y="70"/>
                </a:lnTo>
                <a:lnTo>
                  <a:pt x="898" y="68"/>
                </a:lnTo>
                <a:lnTo>
                  <a:pt x="894" y="80"/>
                </a:lnTo>
                <a:lnTo>
                  <a:pt x="894" y="86"/>
                </a:lnTo>
                <a:lnTo>
                  <a:pt x="896" y="92"/>
                </a:lnTo>
                <a:lnTo>
                  <a:pt x="890" y="92"/>
                </a:lnTo>
                <a:lnTo>
                  <a:pt x="890" y="94"/>
                </a:lnTo>
                <a:lnTo>
                  <a:pt x="900" y="104"/>
                </a:lnTo>
                <a:lnTo>
                  <a:pt x="898" y="106"/>
                </a:lnTo>
                <a:lnTo>
                  <a:pt x="896" y="108"/>
                </a:lnTo>
                <a:lnTo>
                  <a:pt x="898" y="110"/>
                </a:lnTo>
                <a:lnTo>
                  <a:pt x="902" y="110"/>
                </a:lnTo>
                <a:lnTo>
                  <a:pt x="902" y="112"/>
                </a:lnTo>
                <a:lnTo>
                  <a:pt x="904" y="112"/>
                </a:lnTo>
                <a:lnTo>
                  <a:pt x="904" y="108"/>
                </a:lnTo>
                <a:lnTo>
                  <a:pt x="904" y="104"/>
                </a:lnTo>
                <a:lnTo>
                  <a:pt x="908" y="104"/>
                </a:lnTo>
                <a:lnTo>
                  <a:pt x="910" y="104"/>
                </a:lnTo>
                <a:lnTo>
                  <a:pt x="916" y="112"/>
                </a:lnTo>
                <a:lnTo>
                  <a:pt x="922" y="114"/>
                </a:lnTo>
                <a:lnTo>
                  <a:pt x="928" y="112"/>
                </a:lnTo>
                <a:lnTo>
                  <a:pt x="938" y="108"/>
                </a:lnTo>
                <a:lnTo>
                  <a:pt x="938" y="112"/>
                </a:lnTo>
                <a:lnTo>
                  <a:pt x="932" y="114"/>
                </a:lnTo>
                <a:lnTo>
                  <a:pt x="930" y="114"/>
                </a:lnTo>
                <a:lnTo>
                  <a:pt x="928" y="118"/>
                </a:lnTo>
                <a:lnTo>
                  <a:pt x="930" y="124"/>
                </a:lnTo>
                <a:lnTo>
                  <a:pt x="924" y="122"/>
                </a:lnTo>
                <a:lnTo>
                  <a:pt x="918" y="122"/>
                </a:lnTo>
                <a:lnTo>
                  <a:pt x="916" y="138"/>
                </a:lnTo>
                <a:lnTo>
                  <a:pt x="920" y="136"/>
                </a:lnTo>
                <a:lnTo>
                  <a:pt x="926" y="136"/>
                </a:lnTo>
                <a:lnTo>
                  <a:pt x="926" y="138"/>
                </a:lnTo>
                <a:lnTo>
                  <a:pt x="928" y="142"/>
                </a:lnTo>
                <a:lnTo>
                  <a:pt x="922" y="142"/>
                </a:lnTo>
                <a:lnTo>
                  <a:pt x="918" y="142"/>
                </a:lnTo>
                <a:lnTo>
                  <a:pt x="918" y="144"/>
                </a:lnTo>
                <a:lnTo>
                  <a:pt x="910" y="150"/>
                </a:lnTo>
                <a:lnTo>
                  <a:pt x="902" y="158"/>
                </a:lnTo>
                <a:lnTo>
                  <a:pt x="898" y="164"/>
                </a:lnTo>
                <a:lnTo>
                  <a:pt x="898" y="168"/>
                </a:lnTo>
                <a:lnTo>
                  <a:pt x="900" y="172"/>
                </a:lnTo>
                <a:lnTo>
                  <a:pt x="904" y="176"/>
                </a:lnTo>
                <a:lnTo>
                  <a:pt x="904" y="178"/>
                </a:lnTo>
                <a:lnTo>
                  <a:pt x="902" y="180"/>
                </a:lnTo>
                <a:lnTo>
                  <a:pt x="892" y="174"/>
                </a:lnTo>
                <a:lnTo>
                  <a:pt x="888" y="168"/>
                </a:lnTo>
                <a:lnTo>
                  <a:pt x="886" y="162"/>
                </a:lnTo>
                <a:lnTo>
                  <a:pt x="886" y="146"/>
                </a:lnTo>
                <a:lnTo>
                  <a:pt x="884" y="148"/>
                </a:lnTo>
                <a:lnTo>
                  <a:pt x="882" y="148"/>
                </a:lnTo>
                <a:lnTo>
                  <a:pt x="882" y="150"/>
                </a:lnTo>
                <a:lnTo>
                  <a:pt x="880" y="150"/>
                </a:lnTo>
                <a:lnTo>
                  <a:pt x="868" y="140"/>
                </a:lnTo>
                <a:lnTo>
                  <a:pt x="864" y="146"/>
                </a:lnTo>
                <a:lnTo>
                  <a:pt x="864" y="152"/>
                </a:lnTo>
                <a:lnTo>
                  <a:pt x="866" y="156"/>
                </a:lnTo>
                <a:lnTo>
                  <a:pt x="856" y="160"/>
                </a:lnTo>
                <a:lnTo>
                  <a:pt x="850" y="160"/>
                </a:lnTo>
                <a:lnTo>
                  <a:pt x="842" y="158"/>
                </a:lnTo>
                <a:lnTo>
                  <a:pt x="842" y="154"/>
                </a:lnTo>
                <a:lnTo>
                  <a:pt x="836" y="156"/>
                </a:lnTo>
                <a:lnTo>
                  <a:pt x="832" y="158"/>
                </a:lnTo>
                <a:lnTo>
                  <a:pt x="828" y="160"/>
                </a:lnTo>
                <a:lnTo>
                  <a:pt x="824" y="162"/>
                </a:lnTo>
                <a:lnTo>
                  <a:pt x="822" y="158"/>
                </a:lnTo>
                <a:lnTo>
                  <a:pt x="816" y="158"/>
                </a:lnTo>
                <a:lnTo>
                  <a:pt x="812" y="158"/>
                </a:lnTo>
                <a:lnTo>
                  <a:pt x="808" y="156"/>
                </a:lnTo>
                <a:lnTo>
                  <a:pt x="804" y="152"/>
                </a:lnTo>
                <a:lnTo>
                  <a:pt x="800" y="148"/>
                </a:lnTo>
                <a:lnTo>
                  <a:pt x="798" y="150"/>
                </a:lnTo>
                <a:lnTo>
                  <a:pt x="794" y="152"/>
                </a:lnTo>
                <a:lnTo>
                  <a:pt x="794" y="150"/>
                </a:lnTo>
                <a:lnTo>
                  <a:pt x="794" y="152"/>
                </a:lnTo>
                <a:lnTo>
                  <a:pt x="790" y="154"/>
                </a:lnTo>
                <a:lnTo>
                  <a:pt x="790" y="152"/>
                </a:lnTo>
                <a:lnTo>
                  <a:pt x="792" y="148"/>
                </a:lnTo>
                <a:lnTo>
                  <a:pt x="792" y="146"/>
                </a:lnTo>
                <a:lnTo>
                  <a:pt x="786" y="144"/>
                </a:lnTo>
                <a:lnTo>
                  <a:pt x="784" y="148"/>
                </a:lnTo>
                <a:lnTo>
                  <a:pt x="780" y="148"/>
                </a:lnTo>
                <a:lnTo>
                  <a:pt x="774" y="132"/>
                </a:lnTo>
                <a:lnTo>
                  <a:pt x="740" y="134"/>
                </a:lnTo>
                <a:lnTo>
                  <a:pt x="736" y="142"/>
                </a:lnTo>
                <a:lnTo>
                  <a:pt x="734" y="150"/>
                </a:lnTo>
                <a:lnTo>
                  <a:pt x="740" y="148"/>
                </a:lnTo>
                <a:lnTo>
                  <a:pt x="738" y="150"/>
                </a:lnTo>
                <a:lnTo>
                  <a:pt x="740" y="150"/>
                </a:lnTo>
                <a:lnTo>
                  <a:pt x="744" y="150"/>
                </a:lnTo>
                <a:lnTo>
                  <a:pt x="742" y="144"/>
                </a:lnTo>
                <a:lnTo>
                  <a:pt x="744" y="144"/>
                </a:lnTo>
                <a:lnTo>
                  <a:pt x="746" y="146"/>
                </a:lnTo>
                <a:lnTo>
                  <a:pt x="748" y="146"/>
                </a:lnTo>
                <a:lnTo>
                  <a:pt x="752" y="142"/>
                </a:lnTo>
                <a:lnTo>
                  <a:pt x="756" y="142"/>
                </a:lnTo>
                <a:lnTo>
                  <a:pt x="762" y="142"/>
                </a:lnTo>
                <a:lnTo>
                  <a:pt x="738" y="160"/>
                </a:lnTo>
                <a:lnTo>
                  <a:pt x="742" y="168"/>
                </a:lnTo>
                <a:lnTo>
                  <a:pt x="742" y="170"/>
                </a:lnTo>
                <a:lnTo>
                  <a:pt x="740" y="172"/>
                </a:lnTo>
                <a:lnTo>
                  <a:pt x="740" y="174"/>
                </a:lnTo>
                <a:lnTo>
                  <a:pt x="742" y="176"/>
                </a:lnTo>
                <a:lnTo>
                  <a:pt x="744" y="178"/>
                </a:lnTo>
                <a:lnTo>
                  <a:pt x="746" y="178"/>
                </a:lnTo>
                <a:lnTo>
                  <a:pt x="744" y="178"/>
                </a:lnTo>
                <a:lnTo>
                  <a:pt x="742" y="180"/>
                </a:lnTo>
                <a:lnTo>
                  <a:pt x="740" y="186"/>
                </a:lnTo>
                <a:lnTo>
                  <a:pt x="736" y="184"/>
                </a:lnTo>
                <a:lnTo>
                  <a:pt x="734" y="182"/>
                </a:lnTo>
                <a:lnTo>
                  <a:pt x="732" y="170"/>
                </a:lnTo>
                <a:lnTo>
                  <a:pt x="732" y="166"/>
                </a:lnTo>
                <a:lnTo>
                  <a:pt x="730" y="168"/>
                </a:lnTo>
                <a:lnTo>
                  <a:pt x="728" y="174"/>
                </a:lnTo>
                <a:lnTo>
                  <a:pt x="724" y="158"/>
                </a:lnTo>
                <a:lnTo>
                  <a:pt x="716" y="158"/>
                </a:lnTo>
                <a:lnTo>
                  <a:pt x="714" y="154"/>
                </a:lnTo>
                <a:lnTo>
                  <a:pt x="712" y="150"/>
                </a:lnTo>
                <a:lnTo>
                  <a:pt x="702" y="158"/>
                </a:lnTo>
                <a:lnTo>
                  <a:pt x="700" y="158"/>
                </a:lnTo>
                <a:lnTo>
                  <a:pt x="702" y="158"/>
                </a:lnTo>
                <a:lnTo>
                  <a:pt x="700" y="156"/>
                </a:lnTo>
                <a:lnTo>
                  <a:pt x="694" y="158"/>
                </a:lnTo>
                <a:lnTo>
                  <a:pt x="684" y="160"/>
                </a:lnTo>
                <a:lnTo>
                  <a:pt x="672" y="162"/>
                </a:lnTo>
                <a:lnTo>
                  <a:pt x="668" y="164"/>
                </a:lnTo>
                <a:lnTo>
                  <a:pt x="662" y="162"/>
                </a:lnTo>
                <a:lnTo>
                  <a:pt x="660" y="160"/>
                </a:lnTo>
                <a:lnTo>
                  <a:pt x="658" y="156"/>
                </a:lnTo>
                <a:lnTo>
                  <a:pt x="660" y="152"/>
                </a:lnTo>
                <a:lnTo>
                  <a:pt x="662" y="150"/>
                </a:lnTo>
                <a:lnTo>
                  <a:pt x="660" y="148"/>
                </a:lnTo>
                <a:lnTo>
                  <a:pt x="660" y="146"/>
                </a:lnTo>
                <a:lnTo>
                  <a:pt x="672" y="146"/>
                </a:lnTo>
                <a:lnTo>
                  <a:pt x="664" y="138"/>
                </a:lnTo>
                <a:lnTo>
                  <a:pt x="660" y="134"/>
                </a:lnTo>
                <a:lnTo>
                  <a:pt x="656" y="132"/>
                </a:lnTo>
                <a:lnTo>
                  <a:pt x="650" y="132"/>
                </a:lnTo>
                <a:lnTo>
                  <a:pt x="648" y="134"/>
                </a:lnTo>
                <a:lnTo>
                  <a:pt x="646" y="136"/>
                </a:lnTo>
                <a:lnTo>
                  <a:pt x="640" y="138"/>
                </a:lnTo>
                <a:lnTo>
                  <a:pt x="634" y="134"/>
                </a:lnTo>
                <a:lnTo>
                  <a:pt x="630" y="132"/>
                </a:lnTo>
                <a:lnTo>
                  <a:pt x="622" y="130"/>
                </a:lnTo>
                <a:lnTo>
                  <a:pt x="620" y="130"/>
                </a:lnTo>
                <a:lnTo>
                  <a:pt x="616" y="130"/>
                </a:lnTo>
                <a:lnTo>
                  <a:pt x="616" y="126"/>
                </a:lnTo>
                <a:lnTo>
                  <a:pt x="614" y="124"/>
                </a:lnTo>
                <a:lnTo>
                  <a:pt x="612" y="124"/>
                </a:lnTo>
                <a:lnTo>
                  <a:pt x="610" y="126"/>
                </a:lnTo>
                <a:lnTo>
                  <a:pt x="608" y="126"/>
                </a:lnTo>
                <a:lnTo>
                  <a:pt x="604" y="122"/>
                </a:lnTo>
                <a:lnTo>
                  <a:pt x="586" y="114"/>
                </a:lnTo>
                <a:lnTo>
                  <a:pt x="576" y="110"/>
                </a:lnTo>
                <a:lnTo>
                  <a:pt x="570" y="110"/>
                </a:lnTo>
                <a:lnTo>
                  <a:pt x="564" y="110"/>
                </a:lnTo>
                <a:lnTo>
                  <a:pt x="564" y="114"/>
                </a:lnTo>
                <a:lnTo>
                  <a:pt x="554" y="120"/>
                </a:lnTo>
                <a:lnTo>
                  <a:pt x="550" y="100"/>
                </a:lnTo>
                <a:lnTo>
                  <a:pt x="548" y="104"/>
                </a:lnTo>
                <a:lnTo>
                  <a:pt x="546" y="104"/>
                </a:lnTo>
                <a:lnTo>
                  <a:pt x="546" y="106"/>
                </a:lnTo>
                <a:lnTo>
                  <a:pt x="546" y="112"/>
                </a:lnTo>
                <a:lnTo>
                  <a:pt x="544" y="122"/>
                </a:lnTo>
                <a:lnTo>
                  <a:pt x="540" y="122"/>
                </a:lnTo>
                <a:lnTo>
                  <a:pt x="528" y="112"/>
                </a:lnTo>
                <a:lnTo>
                  <a:pt x="518" y="102"/>
                </a:lnTo>
                <a:lnTo>
                  <a:pt x="518" y="98"/>
                </a:lnTo>
                <a:lnTo>
                  <a:pt x="514" y="98"/>
                </a:lnTo>
                <a:lnTo>
                  <a:pt x="514" y="96"/>
                </a:lnTo>
                <a:lnTo>
                  <a:pt x="504" y="88"/>
                </a:lnTo>
                <a:lnTo>
                  <a:pt x="494" y="80"/>
                </a:lnTo>
                <a:lnTo>
                  <a:pt x="492" y="90"/>
                </a:lnTo>
                <a:lnTo>
                  <a:pt x="494" y="90"/>
                </a:lnTo>
                <a:lnTo>
                  <a:pt x="494" y="92"/>
                </a:lnTo>
                <a:lnTo>
                  <a:pt x="492" y="94"/>
                </a:lnTo>
                <a:lnTo>
                  <a:pt x="486" y="106"/>
                </a:lnTo>
                <a:lnTo>
                  <a:pt x="484" y="106"/>
                </a:lnTo>
                <a:lnTo>
                  <a:pt x="478" y="104"/>
                </a:lnTo>
                <a:lnTo>
                  <a:pt x="474" y="106"/>
                </a:lnTo>
                <a:lnTo>
                  <a:pt x="470" y="110"/>
                </a:lnTo>
                <a:lnTo>
                  <a:pt x="466" y="122"/>
                </a:lnTo>
                <a:lnTo>
                  <a:pt x="464" y="122"/>
                </a:lnTo>
                <a:lnTo>
                  <a:pt x="466" y="122"/>
                </a:lnTo>
                <a:lnTo>
                  <a:pt x="464" y="120"/>
                </a:lnTo>
                <a:lnTo>
                  <a:pt x="462" y="118"/>
                </a:lnTo>
                <a:lnTo>
                  <a:pt x="458" y="122"/>
                </a:lnTo>
                <a:lnTo>
                  <a:pt x="458" y="118"/>
                </a:lnTo>
                <a:lnTo>
                  <a:pt x="450" y="120"/>
                </a:lnTo>
                <a:lnTo>
                  <a:pt x="446" y="124"/>
                </a:lnTo>
                <a:lnTo>
                  <a:pt x="442" y="136"/>
                </a:lnTo>
                <a:lnTo>
                  <a:pt x="438" y="136"/>
                </a:lnTo>
                <a:lnTo>
                  <a:pt x="434" y="138"/>
                </a:lnTo>
                <a:lnTo>
                  <a:pt x="434" y="136"/>
                </a:lnTo>
                <a:lnTo>
                  <a:pt x="432" y="136"/>
                </a:lnTo>
                <a:lnTo>
                  <a:pt x="446" y="112"/>
                </a:lnTo>
                <a:lnTo>
                  <a:pt x="450" y="110"/>
                </a:lnTo>
                <a:lnTo>
                  <a:pt x="456" y="110"/>
                </a:lnTo>
                <a:lnTo>
                  <a:pt x="462" y="108"/>
                </a:lnTo>
                <a:lnTo>
                  <a:pt x="466" y="106"/>
                </a:lnTo>
                <a:lnTo>
                  <a:pt x="476" y="100"/>
                </a:lnTo>
                <a:lnTo>
                  <a:pt x="476" y="98"/>
                </a:lnTo>
                <a:lnTo>
                  <a:pt x="470" y="96"/>
                </a:lnTo>
                <a:lnTo>
                  <a:pt x="460" y="94"/>
                </a:lnTo>
                <a:lnTo>
                  <a:pt x="458" y="106"/>
                </a:lnTo>
                <a:lnTo>
                  <a:pt x="452" y="102"/>
                </a:lnTo>
                <a:lnTo>
                  <a:pt x="434" y="108"/>
                </a:lnTo>
                <a:lnTo>
                  <a:pt x="434" y="112"/>
                </a:lnTo>
                <a:lnTo>
                  <a:pt x="434" y="114"/>
                </a:lnTo>
                <a:lnTo>
                  <a:pt x="432" y="116"/>
                </a:lnTo>
                <a:lnTo>
                  <a:pt x="424" y="118"/>
                </a:lnTo>
                <a:lnTo>
                  <a:pt x="424" y="112"/>
                </a:lnTo>
                <a:lnTo>
                  <a:pt x="420" y="110"/>
                </a:lnTo>
                <a:lnTo>
                  <a:pt x="416" y="108"/>
                </a:lnTo>
                <a:lnTo>
                  <a:pt x="416" y="114"/>
                </a:lnTo>
                <a:lnTo>
                  <a:pt x="414" y="120"/>
                </a:lnTo>
                <a:lnTo>
                  <a:pt x="412" y="118"/>
                </a:lnTo>
                <a:lnTo>
                  <a:pt x="410" y="118"/>
                </a:lnTo>
                <a:lnTo>
                  <a:pt x="410" y="120"/>
                </a:lnTo>
                <a:lnTo>
                  <a:pt x="410" y="122"/>
                </a:lnTo>
                <a:lnTo>
                  <a:pt x="410" y="124"/>
                </a:lnTo>
                <a:lnTo>
                  <a:pt x="404" y="124"/>
                </a:lnTo>
                <a:lnTo>
                  <a:pt x="398" y="122"/>
                </a:lnTo>
                <a:lnTo>
                  <a:pt x="398" y="124"/>
                </a:lnTo>
                <a:lnTo>
                  <a:pt x="398" y="126"/>
                </a:lnTo>
                <a:lnTo>
                  <a:pt x="400" y="126"/>
                </a:lnTo>
                <a:lnTo>
                  <a:pt x="400" y="128"/>
                </a:lnTo>
                <a:lnTo>
                  <a:pt x="404" y="130"/>
                </a:lnTo>
                <a:lnTo>
                  <a:pt x="404" y="132"/>
                </a:lnTo>
                <a:lnTo>
                  <a:pt x="404" y="134"/>
                </a:lnTo>
                <a:lnTo>
                  <a:pt x="402" y="134"/>
                </a:lnTo>
                <a:lnTo>
                  <a:pt x="400" y="134"/>
                </a:lnTo>
                <a:lnTo>
                  <a:pt x="398" y="128"/>
                </a:lnTo>
                <a:lnTo>
                  <a:pt x="394" y="126"/>
                </a:lnTo>
                <a:lnTo>
                  <a:pt x="388" y="126"/>
                </a:lnTo>
                <a:lnTo>
                  <a:pt x="386" y="122"/>
                </a:lnTo>
                <a:lnTo>
                  <a:pt x="372" y="116"/>
                </a:lnTo>
                <a:lnTo>
                  <a:pt x="364" y="114"/>
                </a:lnTo>
                <a:lnTo>
                  <a:pt x="360" y="110"/>
                </a:lnTo>
                <a:lnTo>
                  <a:pt x="358" y="106"/>
                </a:lnTo>
                <a:lnTo>
                  <a:pt x="352" y="106"/>
                </a:lnTo>
                <a:lnTo>
                  <a:pt x="348" y="108"/>
                </a:lnTo>
                <a:lnTo>
                  <a:pt x="344" y="108"/>
                </a:lnTo>
                <a:lnTo>
                  <a:pt x="340" y="108"/>
                </a:lnTo>
                <a:lnTo>
                  <a:pt x="334" y="106"/>
                </a:lnTo>
                <a:lnTo>
                  <a:pt x="328" y="104"/>
                </a:lnTo>
                <a:lnTo>
                  <a:pt x="316" y="98"/>
                </a:lnTo>
                <a:lnTo>
                  <a:pt x="310" y="96"/>
                </a:lnTo>
                <a:lnTo>
                  <a:pt x="304" y="96"/>
                </a:lnTo>
                <a:lnTo>
                  <a:pt x="304" y="102"/>
                </a:lnTo>
                <a:lnTo>
                  <a:pt x="292" y="102"/>
                </a:lnTo>
                <a:lnTo>
                  <a:pt x="290" y="98"/>
                </a:lnTo>
                <a:lnTo>
                  <a:pt x="274" y="98"/>
                </a:lnTo>
                <a:lnTo>
                  <a:pt x="274" y="94"/>
                </a:lnTo>
                <a:lnTo>
                  <a:pt x="262" y="96"/>
                </a:lnTo>
                <a:lnTo>
                  <a:pt x="248" y="96"/>
                </a:lnTo>
                <a:lnTo>
                  <a:pt x="246" y="94"/>
                </a:lnTo>
                <a:lnTo>
                  <a:pt x="244" y="94"/>
                </a:lnTo>
                <a:lnTo>
                  <a:pt x="242" y="94"/>
                </a:lnTo>
                <a:lnTo>
                  <a:pt x="240" y="94"/>
                </a:lnTo>
                <a:lnTo>
                  <a:pt x="230" y="90"/>
                </a:lnTo>
                <a:lnTo>
                  <a:pt x="224" y="90"/>
                </a:lnTo>
                <a:lnTo>
                  <a:pt x="220" y="90"/>
                </a:lnTo>
                <a:lnTo>
                  <a:pt x="216" y="92"/>
                </a:lnTo>
                <a:lnTo>
                  <a:pt x="210" y="94"/>
                </a:lnTo>
                <a:lnTo>
                  <a:pt x="188" y="88"/>
                </a:lnTo>
                <a:lnTo>
                  <a:pt x="186" y="84"/>
                </a:lnTo>
                <a:lnTo>
                  <a:pt x="176" y="84"/>
                </a:lnTo>
                <a:lnTo>
                  <a:pt x="168" y="86"/>
                </a:lnTo>
                <a:lnTo>
                  <a:pt x="166" y="84"/>
                </a:lnTo>
                <a:lnTo>
                  <a:pt x="164" y="82"/>
                </a:lnTo>
                <a:lnTo>
                  <a:pt x="162" y="78"/>
                </a:lnTo>
                <a:lnTo>
                  <a:pt x="150" y="86"/>
                </a:lnTo>
                <a:lnTo>
                  <a:pt x="148" y="82"/>
                </a:lnTo>
                <a:lnTo>
                  <a:pt x="148" y="76"/>
                </a:lnTo>
                <a:lnTo>
                  <a:pt x="146" y="74"/>
                </a:lnTo>
                <a:lnTo>
                  <a:pt x="144" y="74"/>
                </a:lnTo>
                <a:lnTo>
                  <a:pt x="140" y="74"/>
                </a:lnTo>
                <a:lnTo>
                  <a:pt x="134" y="74"/>
                </a:lnTo>
                <a:lnTo>
                  <a:pt x="128" y="78"/>
                </a:lnTo>
                <a:lnTo>
                  <a:pt x="124" y="84"/>
                </a:lnTo>
                <a:lnTo>
                  <a:pt x="118" y="84"/>
                </a:lnTo>
                <a:lnTo>
                  <a:pt x="112" y="84"/>
                </a:lnTo>
                <a:lnTo>
                  <a:pt x="110" y="86"/>
                </a:lnTo>
                <a:lnTo>
                  <a:pt x="108" y="88"/>
                </a:lnTo>
                <a:lnTo>
                  <a:pt x="108" y="84"/>
                </a:lnTo>
                <a:lnTo>
                  <a:pt x="106" y="84"/>
                </a:lnTo>
                <a:lnTo>
                  <a:pt x="104" y="84"/>
                </a:lnTo>
                <a:lnTo>
                  <a:pt x="104" y="88"/>
                </a:lnTo>
                <a:lnTo>
                  <a:pt x="98" y="88"/>
                </a:lnTo>
                <a:lnTo>
                  <a:pt x="96" y="92"/>
                </a:lnTo>
                <a:lnTo>
                  <a:pt x="90" y="92"/>
                </a:lnTo>
                <a:lnTo>
                  <a:pt x="82" y="92"/>
                </a:lnTo>
                <a:lnTo>
                  <a:pt x="80" y="94"/>
                </a:lnTo>
                <a:lnTo>
                  <a:pt x="76" y="98"/>
                </a:lnTo>
                <a:lnTo>
                  <a:pt x="72" y="104"/>
                </a:lnTo>
                <a:lnTo>
                  <a:pt x="68" y="106"/>
                </a:lnTo>
                <a:lnTo>
                  <a:pt x="66" y="106"/>
                </a:lnTo>
                <a:lnTo>
                  <a:pt x="62" y="118"/>
                </a:lnTo>
                <a:lnTo>
                  <a:pt x="60" y="130"/>
                </a:lnTo>
                <a:lnTo>
                  <a:pt x="56" y="132"/>
                </a:lnTo>
                <a:lnTo>
                  <a:pt x="48" y="132"/>
                </a:lnTo>
                <a:lnTo>
                  <a:pt x="38" y="132"/>
                </a:lnTo>
                <a:lnTo>
                  <a:pt x="36" y="134"/>
                </a:lnTo>
                <a:lnTo>
                  <a:pt x="32" y="136"/>
                </a:lnTo>
                <a:lnTo>
                  <a:pt x="28" y="134"/>
                </a:lnTo>
                <a:lnTo>
                  <a:pt x="24" y="132"/>
                </a:lnTo>
                <a:lnTo>
                  <a:pt x="22" y="134"/>
                </a:lnTo>
                <a:lnTo>
                  <a:pt x="22" y="144"/>
                </a:lnTo>
                <a:lnTo>
                  <a:pt x="20" y="148"/>
                </a:lnTo>
                <a:lnTo>
                  <a:pt x="28" y="152"/>
                </a:lnTo>
                <a:lnTo>
                  <a:pt x="34" y="154"/>
                </a:lnTo>
                <a:lnTo>
                  <a:pt x="40" y="160"/>
                </a:lnTo>
                <a:lnTo>
                  <a:pt x="44" y="164"/>
                </a:lnTo>
                <a:lnTo>
                  <a:pt x="48" y="164"/>
                </a:lnTo>
                <a:lnTo>
                  <a:pt x="52" y="164"/>
                </a:lnTo>
                <a:lnTo>
                  <a:pt x="52" y="166"/>
                </a:lnTo>
                <a:lnTo>
                  <a:pt x="52" y="170"/>
                </a:lnTo>
                <a:lnTo>
                  <a:pt x="52" y="172"/>
                </a:lnTo>
                <a:lnTo>
                  <a:pt x="54" y="174"/>
                </a:lnTo>
                <a:lnTo>
                  <a:pt x="58" y="174"/>
                </a:lnTo>
                <a:lnTo>
                  <a:pt x="60" y="172"/>
                </a:lnTo>
                <a:lnTo>
                  <a:pt x="62" y="172"/>
                </a:lnTo>
                <a:lnTo>
                  <a:pt x="68" y="172"/>
                </a:lnTo>
                <a:lnTo>
                  <a:pt x="74" y="172"/>
                </a:lnTo>
                <a:lnTo>
                  <a:pt x="76" y="172"/>
                </a:lnTo>
                <a:lnTo>
                  <a:pt x="76" y="174"/>
                </a:lnTo>
                <a:lnTo>
                  <a:pt x="76" y="176"/>
                </a:lnTo>
                <a:lnTo>
                  <a:pt x="74" y="178"/>
                </a:lnTo>
                <a:lnTo>
                  <a:pt x="84" y="184"/>
                </a:lnTo>
                <a:lnTo>
                  <a:pt x="84" y="182"/>
                </a:lnTo>
                <a:lnTo>
                  <a:pt x="86" y="182"/>
                </a:lnTo>
                <a:lnTo>
                  <a:pt x="90" y="182"/>
                </a:lnTo>
                <a:lnTo>
                  <a:pt x="90" y="188"/>
                </a:lnTo>
                <a:lnTo>
                  <a:pt x="78" y="186"/>
                </a:lnTo>
                <a:lnTo>
                  <a:pt x="76" y="188"/>
                </a:lnTo>
                <a:lnTo>
                  <a:pt x="74" y="190"/>
                </a:lnTo>
                <a:lnTo>
                  <a:pt x="80" y="190"/>
                </a:lnTo>
                <a:lnTo>
                  <a:pt x="82" y="196"/>
                </a:lnTo>
                <a:lnTo>
                  <a:pt x="80" y="192"/>
                </a:lnTo>
                <a:lnTo>
                  <a:pt x="74" y="198"/>
                </a:lnTo>
                <a:lnTo>
                  <a:pt x="66" y="198"/>
                </a:lnTo>
                <a:lnTo>
                  <a:pt x="60" y="196"/>
                </a:lnTo>
                <a:lnTo>
                  <a:pt x="48" y="192"/>
                </a:lnTo>
                <a:lnTo>
                  <a:pt x="50" y="190"/>
                </a:lnTo>
                <a:lnTo>
                  <a:pt x="50" y="186"/>
                </a:lnTo>
                <a:lnTo>
                  <a:pt x="48" y="180"/>
                </a:lnTo>
                <a:lnTo>
                  <a:pt x="26" y="188"/>
                </a:lnTo>
                <a:lnTo>
                  <a:pt x="26" y="194"/>
                </a:lnTo>
                <a:lnTo>
                  <a:pt x="22" y="196"/>
                </a:lnTo>
                <a:lnTo>
                  <a:pt x="20" y="194"/>
                </a:lnTo>
                <a:lnTo>
                  <a:pt x="16" y="194"/>
                </a:lnTo>
                <a:lnTo>
                  <a:pt x="14" y="192"/>
                </a:lnTo>
                <a:lnTo>
                  <a:pt x="6" y="198"/>
                </a:lnTo>
                <a:lnTo>
                  <a:pt x="0" y="202"/>
                </a:lnTo>
                <a:lnTo>
                  <a:pt x="2" y="206"/>
                </a:lnTo>
                <a:lnTo>
                  <a:pt x="16" y="208"/>
                </a:lnTo>
                <a:lnTo>
                  <a:pt x="18" y="208"/>
                </a:lnTo>
                <a:lnTo>
                  <a:pt x="18" y="210"/>
                </a:lnTo>
                <a:lnTo>
                  <a:pt x="12" y="212"/>
                </a:lnTo>
                <a:lnTo>
                  <a:pt x="14" y="216"/>
                </a:lnTo>
                <a:lnTo>
                  <a:pt x="18" y="218"/>
                </a:lnTo>
                <a:lnTo>
                  <a:pt x="18" y="222"/>
                </a:lnTo>
                <a:lnTo>
                  <a:pt x="20" y="224"/>
                </a:lnTo>
                <a:lnTo>
                  <a:pt x="28" y="226"/>
                </a:lnTo>
                <a:lnTo>
                  <a:pt x="40" y="226"/>
                </a:lnTo>
                <a:lnTo>
                  <a:pt x="60" y="222"/>
                </a:lnTo>
                <a:lnTo>
                  <a:pt x="62" y="226"/>
                </a:lnTo>
                <a:lnTo>
                  <a:pt x="66" y="230"/>
                </a:lnTo>
                <a:lnTo>
                  <a:pt x="70" y="224"/>
                </a:lnTo>
                <a:lnTo>
                  <a:pt x="76" y="222"/>
                </a:lnTo>
                <a:lnTo>
                  <a:pt x="80" y="222"/>
                </a:lnTo>
                <a:lnTo>
                  <a:pt x="90" y="224"/>
                </a:lnTo>
                <a:lnTo>
                  <a:pt x="88" y="234"/>
                </a:lnTo>
                <a:lnTo>
                  <a:pt x="88" y="246"/>
                </a:lnTo>
                <a:lnTo>
                  <a:pt x="82" y="250"/>
                </a:lnTo>
                <a:lnTo>
                  <a:pt x="78" y="252"/>
                </a:lnTo>
                <a:lnTo>
                  <a:pt x="76" y="252"/>
                </a:lnTo>
                <a:lnTo>
                  <a:pt x="74" y="252"/>
                </a:lnTo>
                <a:lnTo>
                  <a:pt x="74" y="250"/>
                </a:lnTo>
                <a:lnTo>
                  <a:pt x="66" y="258"/>
                </a:lnTo>
                <a:lnTo>
                  <a:pt x="60" y="258"/>
                </a:lnTo>
                <a:lnTo>
                  <a:pt x="56" y="258"/>
                </a:lnTo>
                <a:lnTo>
                  <a:pt x="52" y="252"/>
                </a:lnTo>
                <a:lnTo>
                  <a:pt x="50" y="252"/>
                </a:lnTo>
                <a:lnTo>
                  <a:pt x="46" y="252"/>
                </a:lnTo>
                <a:lnTo>
                  <a:pt x="40" y="260"/>
                </a:lnTo>
                <a:lnTo>
                  <a:pt x="38" y="262"/>
                </a:lnTo>
                <a:lnTo>
                  <a:pt x="40" y="262"/>
                </a:lnTo>
                <a:lnTo>
                  <a:pt x="46" y="262"/>
                </a:lnTo>
                <a:lnTo>
                  <a:pt x="46" y="268"/>
                </a:lnTo>
                <a:lnTo>
                  <a:pt x="40" y="266"/>
                </a:lnTo>
                <a:lnTo>
                  <a:pt x="38" y="272"/>
                </a:lnTo>
                <a:lnTo>
                  <a:pt x="34" y="274"/>
                </a:lnTo>
                <a:lnTo>
                  <a:pt x="30" y="276"/>
                </a:lnTo>
                <a:lnTo>
                  <a:pt x="30" y="278"/>
                </a:lnTo>
                <a:lnTo>
                  <a:pt x="30" y="280"/>
                </a:lnTo>
                <a:lnTo>
                  <a:pt x="30" y="284"/>
                </a:lnTo>
                <a:lnTo>
                  <a:pt x="26" y="286"/>
                </a:lnTo>
                <a:lnTo>
                  <a:pt x="24" y="286"/>
                </a:lnTo>
                <a:lnTo>
                  <a:pt x="36" y="296"/>
                </a:lnTo>
                <a:lnTo>
                  <a:pt x="42" y="298"/>
                </a:lnTo>
                <a:lnTo>
                  <a:pt x="52" y="298"/>
                </a:lnTo>
                <a:lnTo>
                  <a:pt x="48" y="306"/>
                </a:lnTo>
                <a:lnTo>
                  <a:pt x="46" y="304"/>
                </a:lnTo>
                <a:lnTo>
                  <a:pt x="42" y="300"/>
                </a:lnTo>
                <a:lnTo>
                  <a:pt x="38" y="302"/>
                </a:lnTo>
                <a:lnTo>
                  <a:pt x="36" y="302"/>
                </a:lnTo>
                <a:lnTo>
                  <a:pt x="38" y="304"/>
                </a:lnTo>
                <a:lnTo>
                  <a:pt x="38" y="308"/>
                </a:lnTo>
                <a:lnTo>
                  <a:pt x="44" y="308"/>
                </a:lnTo>
                <a:lnTo>
                  <a:pt x="44" y="310"/>
                </a:lnTo>
                <a:lnTo>
                  <a:pt x="44" y="312"/>
                </a:lnTo>
                <a:lnTo>
                  <a:pt x="42" y="316"/>
                </a:lnTo>
                <a:lnTo>
                  <a:pt x="48" y="324"/>
                </a:lnTo>
                <a:lnTo>
                  <a:pt x="58" y="324"/>
                </a:lnTo>
                <a:lnTo>
                  <a:pt x="62" y="322"/>
                </a:lnTo>
                <a:lnTo>
                  <a:pt x="66" y="318"/>
                </a:lnTo>
                <a:lnTo>
                  <a:pt x="66" y="314"/>
                </a:lnTo>
                <a:lnTo>
                  <a:pt x="66" y="312"/>
                </a:lnTo>
                <a:lnTo>
                  <a:pt x="68" y="312"/>
                </a:lnTo>
                <a:lnTo>
                  <a:pt x="70" y="314"/>
                </a:lnTo>
                <a:lnTo>
                  <a:pt x="70" y="316"/>
                </a:lnTo>
                <a:lnTo>
                  <a:pt x="68" y="316"/>
                </a:lnTo>
                <a:lnTo>
                  <a:pt x="68" y="320"/>
                </a:lnTo>
                <a:lnTo>
                  <a:pt x="70" y="326"/>
                </a:lnTo>
                <a:lnTo>
                  <a:pt x="76" y="332"/>
                </a:lnTo>
                <a:lnTo>
                  <a:pt x="74" y="334"/>
                </a:lnTo>
                <a:lnTo>
                  <a:pt x="74" y="336"/>
                </a:lnTo>
                <a:lnTo>
                  <a:pt x="72" y="338"/>
                </a:lnTo>
                <a:lnTo>
                  <a:pt x="78" y="338"/>
                </a:lnTo>
                <a:lnTo>
                  <a:pt x="76" y="348"/>
                </a:lnTo>
                <a:lnTo>
                  <a:pt x="80" y="346"/>
                </a:lnTo>
                <a:lnTo>
                  <a:pt x="86" y="342"/>
                </a:lnTo>
                <a:lnTo>
                  <a:pt x="90" y="338"/>
                </a:lnTo>
                <a:lnTo>
                  <a:pt x="94" y="336"/>
                </a:lnTo>
                <a:lnTo>
                  <a:pt x="96" y="338"/>
                </a:lnTo>
                <a:lnTo>
                  <a:pt x="96" y="340"/>
                </a:lnTo>
                <a:lnTo>
                  <a:pt x="98" y="342"/>
                </a:lnTo>
                <a:lnTo>
                  <a:pt x="100" y="342"/>
                </a:lnTo>
                <a:lnTo>
                  <a:pt x="102" y="342"/>
                </a:lnTo>
                <a:lnTo>
                  <a:pt x="104" y="340"/>
                </a:lnTo>
                <a:lnTo>
                  <a:pt x="106" y="340"/>
                </a:lnTo>
                <a:lnTo>
                  <a:pt x="112" y="350"/>
                </a:lnTo>
                <a:lnTo>
                  <a:pt x="114" y="348"/>
                </a:lnTo>
                <a:lnTo>
                  <a:pt x="114" y="344"/>
                </a:lnTo>
                <a:lnTo>
                  <a:pt x="120" y="346"/>
                </a:lnTo>
                <a:lnTo>
                  <a:pt x="126" y="346"/>
                </a:lnTo>
                <a:lnTo>
                  <a:pt x="130" y="344"/>
                </a:lnTo>
                <a:lnTo>
                  <a:pt x="138" y="340"/>
                </a:lnTo>
                <a:lnTo>
                  <a:pt x="136" y="346"/>
                </a:lnTo>
                <a:lnTo>
                  <a:pt x="134" y="352"/>
                </a:lnTo>
                <a:lnTo>
                  <a:pt x="130" y="356"/>
                </a:lnTo>
                <a:lnTo>
                  <a:pt x="126" y="362"/>
                </a:lnTo>
                <a:lnTo>
                  <a:pt x="124" y="368"/>
                </a:lnTo>
                <a:lnTo>
                  <a:pt x="126" y="374"/>
                </a:lnTo>
                <a:lnTo>
                  <a:pt x="118" y="384"/>
                </a:lnTo>
                <a:lnTo>
                  <a:pt x="112" y="388"/>
                </a:lnTo>
                <a:lnTo>
                  <a:pt x="106" y="392"/>
                </a:lnTo>
                <a:lnTo>
                  <a:pt x="94" y="398"/>
                </a:lnTo>
                <a:lnTo>
                  <a:pt x="94" y="406"/>
                </a:lnTo>
                <a:lnTo>
                  <a:pt x="90" y="406"/>
                </a:lnTo>
                <a:lnTo>
                  <a:pt x="88" y="408"/>
                </a:lnTo>
                <a:lnTo>
                  <a:pt x="86" y="408"/>
                </a:lnTo>
                <a:lnTo>
                  <a:pt x="88" y="408"/>
                </a:lnTo>
                <a:lnTo>
                  <a:pt x="84" y="406"/>
                </a:lnTo>
                <a:lnTo>
                  <a:pt x="80" y="406"/>
                </a:lnTo>
                <a:lnTo>
                  <a:pt x="76" y="406"/>
                </a:lnTo>
                <a:lnTo>
                  <a:pt x="70" y="414"/>
                </a:lnTo>
                <a:lnTo>
                  <a:pt x="66" y="422"/>
                </a:lnTo>
                <a:lnTo>
                  <a:pt x="62" y="422"/>
                </a:lnTo>
                <a:lnTo>
                  <a:pt x="60" y="422"/>
                </a:lnTo>
                <a:lnTo>
                  <a:pt x="58" y="424"/>
                </a:lnTo>
                <a:lnTo>
                  <a:pt x="58" y="428"/>
                </a:lnTo>
                <a:lnTo>
                  <a:pt x="64" y="426"/>
                </a:lnTo>
                <a:lnTo>
                  <a:pt x="68" y="422"/>
                </a:lnTo>
                <a:lnTo>
                  <a:pt x="72" y="418"/>
                </a:lnTo>
                <a:lnTo>
                  <a:pt x="78" y="410"/>
                </a:lnTo>
                <a:lnTo>
                  <a:pt x="82" y="410"/>
                </a:lnTo>
                <a:lnTo>
                  <a:pt x="82" y="412"/>
                </a:lnTo>
                <a:lnTo>
                  <a:pt x="80" y="414"/>
                </a:lnTo>
                <a:lnTo>
                  <a:pt x="80" y="416"/>
                </a:lnTo>
                <a:lnTo>
                  <a:pt x="88" y="416"/>
                </a:lnTo>
                <a:lnTo>
                  <a:pt x="94" y="412"/>
                </a:lnTo>
                <a:lnTo>
                  <a:pt x="98" y="408"/>
                </a:lnTo>
                <a:lnTo>
                  <a:pt x="104" y="406"/>
                </a:lnTo>
                <a:lnTo>
                  <a:pt x="106" y="406"/>
                </a:lnTo>
                <a:lnTo>
                  <a:pt x="106" y="408"/>
                </a:lnTo>
                <a:lnTo>
                  <a:pt x="108" y="408"/>
                </a:lnTo>
                <a:lnTo>
                  <a:pt x="110" y="402"/>
                </a:lnTo>
                <a:lnTo>
                  <a:pt x="112" y="402"/>
                </a:lnTo>
                <a:lnTo>
                  <a:pt x="112" y="404"/>
                </a:lnTo>
                <a:lnTo>
                  <a:pt x="114" y="404"/>
                </a:lnTo>
                <a:lnTo>
                  <a:pt x="114" y="396"/>
                </a:lnTo>
                <a:lnTo>
                  <a:pt x="122" y="394"/>
                </a:lnTo>
                <a:lnTo>
                  <a:pt x="120" y="390"/>
                </a:lnTo>
                <a:lnTo>
                  <a:pt x="122" y="390"/>
                </a:lnTo>
                <a:lnTo>
                  <a:pt x="126" y="390"/>
                </a:lnTo>
                <a:lnTo>
                  <a:pt x="132" y="386"/>
                </a:lnTo>
                <a:lnTo>
                  <a:pt x="138" y="382"/>
                </a:lnTo>
                <a:lnTo>
                  <a:pt x="136" y="376"/>
                </a:lnTo>
                <a:lnTo>
                  <a:pt x="142" y="374"/>
                </a:lnTo>
                <a:lnTo>
                  <a:pt x="146" y="372"/>
                </a:lnTo>
                <a:lnTo>
                  <a:pt x="152" y="364"/>
                </a:lnTo>
                <a:lnTo>
                  <a:pt x="158" y="358"/>
                </a:lnTo>
                <a:lnTo>
                  <a:pt x="162" y="358"/>
                </a:lnTo>
                <a:lnTo>
                  <a:pt x="168" y="356"/>
                </a:lnTo>
                <a:lnTo>
                  <a:pt x="168" y="354"/>
                </a:lnTo>
                <a:lnTo>
                  <a:pt x="168" y="350"/>
                </a:lnTo>
                <a:lnTo>
                  <a:pt x="168" y="348"/>
                </a:lnTo>
                <a:lnTo>
                  <a:pt x="172" y="346"/>
                </a:lnTo>
                <a:lnTo>
                  <a:pt x="176" y="344"/>
                </a:lnTo>
                <a:lnTo>
                  <a:pt x="176" y="340"/>
                </a:lnTo>
                <a:lnTo>
                  <a:pt x="172" y="340"/>
                </a:lnTo>
                <a:lnTo>
                  <a:pt x="168" y="340"/>
                </a:lnTo>
                <a:lnTo>
                  <a:pt x="170" y="332"/>
                </a:lnTo>
                <a:lnTo>
                  <a:pt x="172" y="328"/>
                </a:lnTo>
                <a:lnTo>
                  <a:pt x="178" y="324"/>
                </a:lnTo>
                <a:lnTo>
                  <a:pt x="184" y="320"/>
                </a:lnTo>
                <a:lnTo>
                  <a:pt x="182" y="318"/>
                </a:lnTo>
                <a:lnTo>
                  <a:pt x="182" y="314"/>
                </a:lnTo>
                <a:lnTo>
                  <a:pt x="186" y="314"/>
                </a:lnTo>
                <a:lnTo>
                  <a:pt x="190" y="314"/>
                </a:lnTo>
                <a:lnTo>
                  <a:pt x="190" y="310"/>
                </a:lnTo>
                <a:lnTo>
                  <a:pt x="192" y="306"/>
                </a:lnTo>
                <a:lnTo>
                  <a:pt x="196" y="306"/>
                </a:lnTo>
                <a:lnTo>
                  <a:pt x="200" y="304"/>
                </a:lnTo>
                <a:lnTo>
                  <a:pt x="200" y="300"/>
                </a:lnTo>
                <a:lnTo>
                  <a:pt x="202" y="296"/>
                </a:lnTo>
                <a:lnTo>
                  <a:pt x="212" y="288"/>
                </a:lnTo>
                <a:lnTo>
                  <a:pt x="214" y="288"/>
                </a:lnTo>
                <a:lnTo>
                  <a:pt x="216" y="290"/>
                </a:lnTo>
                <a:lnTo>
                  <a:pt x="216" y="292"/>
                </a:lnTo>
                <a:lnTo>
                  <a:pt x="218" y="292"/>
                </a:lnTo>
                <a:lnTo>
                  <a:pt x="222" y="288"/>
                </a:lnTo>
                <a:lnTo>
                  <a:pt x="226" y="290"/>
                </a:lnTo>
                <a:lnTo>
                  <a:pt x="222" y="292"/>
                </a:lnTo>
                <a:lnTo>
                  <a:pt x="222" y="296"/>
                </a:lnTo>
                <a:lnTo>
                  <a:pt x="226" y="296"/>
                </a:lnTo>
                <a:lnTo>
                  <a:pt x="226" y="298"/>
                </a:lnTo>
                <a:lnTo>
                  <a:pt x="226" y="300"/>
                </a:lnTo>
                <a:lnTo>
                  <a:pt x="220" y="298"/>
                </a:lnTo>
                <a:lnTo>
                  <a:pt x="214" y="298"/>
                </a:lnTo>
                <a:lnTo>
                  <a:pt x="208" y="304"/>
                </a:lnTo>
                <a:lnTo>
                  <a:pt x="204" y="304"/>
                </a:lnTo>
                <a:lnTo>
                  <a:pt x="200" y="328"/>
                </a:lnTo>
                <a:lnTo>
                  <a:pt x="206" y="328"/>
                </a:lnTo>
                <a:lnTo>
                  <a:pt x="206" y="332"/>
                </a:lnTo>
                <a:lnTo>
                  <a:pt x="198" y="334"/>
                </a:lnTo>
                <a:lnTo>
                  <a:pt x="200" y="336"/>
                </a:lnTo>
                <a:lnTo>
                  <a:pt x="202" y="338"/>
                </a:lnTo>
                <a:lnTo>
                  <a:pt x="218" y="334"/>
                </a:lnTo>
                <a:lnTo>
                  <a:pt x="218" y="330"/>
                </a:lnTo>
                <a:lnTo>
                  <a:pt x="222" y="328"/>
                </a:lnTo>
                <a:lnTo>
                  <a:pt x="224" y="328"/>
                </a:lnTo>
                <a:lnTo>
                  <a:pt x="226" y="322"/>
                </a:lnTo>
                <a:lnTo>
                  <a:pt x="228" y="320"/>
                </a:lnTo>
                <a:lnTo>
                  <a:pt x="230" y="318"/>
                </a:lnTo>
                <a:lnTo>
                  <a:pt x="234" y="318"/>
                </a:lnTo>
                <a:lnTo>
                  <a:pt x="238" y="320"/>
                </a:lnTo>
                <a:lnTo>
                  <a:pt x="240" y="322"/>
                </a:lnTo>
                <a:lnTo>
                  <a:pt x="244" y="322"/>
                </a:lnTo>
                <a:lnTo>
                  <a:pt x="246" y="320"/>
                </a:lnTo>
                <a:lnTo>
                  <a:pt x="250" y="316"/>
                </a:lnTo>
                <a:lnTo>
                  <a:pt x="248" y="310"/>
                </a:lnTo>
                <a:lnTo>
                  <a:pt x="248" y="308"/>
                </a:lnTo>
                <a:lnTo>
                  <a:pt x="242" y="306"/>
                </a:lnTo>
                <a:lnTo>
                  <a:pt x="242" y="302"/>
                </a:lnTo>
                <a:lnTo>
                  <a:pt x="242" y="296"/>
                </a:lnTo>
                <a:lnTo>
                  <a:pt x="254" y="298"/>
                </a:lnTo>
                <a:lnTo>
                  <a:pt x="258" y="298"/>
                </a:lnTo>
                <a:lnTo>
                  <a:pt x="264" y="296"/>
                </a:lnTo>
                <a:lnTo>
                  <a:pt x="264" y="294"/>
                </a:lnTo>
                <a:lnTo>
                  <a:pt x="266" y="294"/>
                </a:lnTo>
                <a:lnTo>
                  <a:pt x="266" y="300"/>
                </a:lnTo>
                <a:lnTo>
                  <a:pt x="268" y="302"/>
                </a:lnTo>
                <a:lnTo>
                  <a:pt x="266" y="302"/>
                </a:lnTo>
                <a:lnTo>
                  <a:pt x="274" y="306"/>
                </a:lnTo>
                <a:lnTo>
                  <a:pt x="274" y="308"/>
                </a:lnTo>
                <a:lnTo>
                  <a:pt x="274" y="310"/>
                </a:lnTo>
                <a:lnTo>
                  <a:pt x="274" y="314"/>
                </a:lnTo>
                <a:lnTo>
                  <a:pt x="278" y="314"/>
                </a:lnTo>
                <a:lnTo>
                  <a:pt x="280" y="314"/>
                </a:lnTo>
                <a:lnTo>
                  <a:pt x="282" y="312"/>
                </a:lnTo>
                <a:lnTo>
                  <a:pt x="284" y="312"/>
                </a:lnTo>
                <a:lnTo>
                  <a:pt x="286" y="318"/>
                </a:lnTo>
                <a:lnTo>
                  <a:pt x="292" y="318"/>
                </a:lnTo>
                <a:lnTo>
                  <a:pt x="296" y="320"/>
                </a:lnTo>
                <a:lnTo>
                  <a:pt x="296" y="322"/>
                </a:lnTo>
                <a:lnTo>
                  <a:pt x="302" y="322"/>
                </a:lnTo>
                <a:lnTo>
                  <a:pt x="308" y="320"/>
                </a:lnTo>
                <a:lnTo>
                  <a:pt x="312" y="320"/>
                </a:lnTo>
                <a:lnTo>
                  <a:pt x="318" y="320"/>
                </a:lnTo>
                <a:lnTo>
                  <a:pt x="326" y="322"/>
                </a:lnTo>
                <a:lnTo>
                  <a:pt x="336" y="328"/>
                </a:lnTo>
                <a:lnTo>
                  <a:pt x="346" y="330"/>
                </a:lnTo>
                <a:lnTo>
                  <a:pt x="352" y="332"/>
                </a:lnTo>
                <a:lnTo>
                  <a:pt x="356" y="332"/>
                </a:lnTo>
                <a:lnTo>
                  <a:pt x="356" y="330"/>
                </a:lnTo>
                <a:lnTo>
                  <a:pt x="360" y="328"/>
                </a:lnTo>
                <a:lnTo>
                  <a:pt x="358" y="336"/>
                </a:lnTo>
                <a:lnTo>
                  <a:pt x="364" y="340"/>
                </a:lnTo>
                <a:lnTo>
                  <a:pt x="370" y="342"/>
                </a:lnTo>
                <a:lnTo>
                  <a:pt x="370" y="336"/>
                </a:lnTo>
                <a:lnTo>
                  <a:pt x="376" y="336"/>
                </a:lnTo>
                <a:lnTo>
                  <a:pt x="376" y="342"/>
                </a:lnTo>
                <a:lnTo>
                  <a:pt x="374" y="346"/>
                </a:lnTo>
                <a:lnTo>
                  <a:pt x="374" y="348"/>
                </a:lnTo>
                <a:lnTo>
                  <a:pt x="378" y="348"/>
                </a:lnTo>
                <a:lnTo>
                  <a:pt x="386" y="360"/>
                </a:lnTo>
                <a:lnTo>
                  <a:pt x="388" y="358"/>
                </a:lnTo>
                <a:lnTo>
                  <a:pt x="390" y="358"/>
                </a:lnTo>
                <a:lnTo>
                  <a:pt x="392" y="358"/>
                </a:lnTo>
                <a:lnTo>
                  <a:pt x="392" y="364"/>
                </a:lnTo>
                <a:lnTo>
                  <a:pt x="396" y="364"/>
                </a:lnTo>
                <a:lnTo>
                  <a:pt x="398" y="366"/>
                </a:lnTo>
                <a:lnTo>
                  <a:pt x="396" y="368"/>
                </a:lnTo>
                <a:lnTo>
                  <a:pt x="396" y="370"/>
                </a:lnTo>
                <a:lnTo>
                  <a:pt x="400" y="368"/>
                </a:lnTo>
                <a:lnTo>
                  <a:pt x="400" y="372"/>
                </a:lnTo>
                <a:lnTo>
                  <a:pt x="400" y="376"/>
                </a:lnTo>
                <a:lnTo>
                  <a:pt x="410" y="382"/>
                </a:lnTo>
                <a:lnTo>
                  <a:pt x="410" y="384"/>
                </a:lnTo>
                <a:lnTo>
                  <a:pt x="410" y="386"/>
                </a:lnTo>
                <a:lnTo>
                  <a:pt x="414" y="394"/>
                </a:lnTo>
                <a:lnTo>
                  <a:pt x="418" y="400"/>
                </a:lnTo>
                <a:lnTo>
                  <a:pt x="420" y="400"/>
                </a:lnTo>
                <a:lnTo>
                  <a:pt x="422" y="402"/>
                </a:lnTo>
                <a:lnTo>
                  <a:pt x="422" y="404"/>
                </a:lnTo>
                <a:lnTo>
                  <a:pt x="424" y="404"/>
                </a:lnTo>
                <a:lnTo>
                  <a:pt x="424" y="402"/>
                </a:lnTo>
                <a:lnTo>
                  <a:pt x="424" y="398"/>
                </a:lnTo>
                <a:lnTo>
                  <a:pt x="430" y="402"/>
                </a:lnTo>
                <a:lnTo>
                  <a:pt x="428" y="404"/>
                </a:lnTo>
                <a:lnTo>
                  <a:pt x="428" y="406"/>
                </a:lnTo>
                <a:lnTo>
                  <a:pt x="434" y="408"/>
                </a:lnTo>
                <a:lnTo>
                  <a:pt x="432" y="400"/>
                </a:lnTo>
                <a:lnTo>
                  <a:pt x="434" y="400"/>
                </a:lnTo>
                <a:lnTo>
                  <a:pt x="434" y="402"/>
                </a:lnTo>
                <a:lnTo>
                  <a:pt x="438" y="402"/>
                </a:lnTo>
                <a:lnTo>
                  <a:pt x="438" y="396"/>
                </a:lnTo>
                <a:lnTo>
                  <a:pt x="440" y="390"/>
                </a:lnTo>
                <a:lnTo>
                  <a:pt x="436" y="390"/>
                </a:lnTo>
                <a:lnTo>
                  <a:pt x="434" y="390"/>
                </a:lnTo>
                <a:lnTo>
                  <a:pt x="430" y="388"/>
                </a:lnTo>
                <a:lnTo>
                  <a:pt x="430" y="396"/>
                </a:lnTo>
                <a:lnTo>
                  <a:pt x="422" y="394"/>
                </a:lnTo>
                <a:lnTo>
                  <a:pt x="422" y="390"/>
                </a:lnTo>
                <a:lnTo>
                  <a:pt x="420" y="384"/>
                </a:lnTo>
                <a:lnTo>
                  <a:pt x="414" y="382"/>
                </a:lnTo>
                <a:lnTo>
                  <a:pt x="420" y="380"/>
                </a:lnTo>
                <a:lnTo>
                  <a:pt x="418" y="374"/>
                </a:lnTo>
                <a:lnTo>
                  <a:pt x="414" y="374"/>
                </a:lnTo>
                <a:lnTo>
                  <a:pt x="416" y="370"/>
                </a:lnTo>
                <a:lnTo>
                  <a:pt x="414" y="368"/>
                </a:lnTo>
                <a:lnTo>
                  <a:pt x="412" y="366"/>
                </a:lnTo>
                <a:lnTo>
                  <a:pt x="402" y="364"/>
                </a:lnTo>
                <a:lnTo>
                  <a:pt x="400" y="364"/>
                </a:lnTo>
                <a:lnTo>
                  <a:pt x="402" y="364"/>
                </a:lnTo>
                <a:lnTo>
                  <a:pt x="412" y="360"/>
                </a:lnTo>
                <a:lnTo>
                  <a:pt x="412" y="362"/>
                </a:lnTo>
                <a:lnTo>
                  <a:pt x="414" y="364"/>
                </a:lnTo>
                <a:lnTo>
                  <a:pt x="414" y="362"/>
                </a:lnTo>
                <a:lnTo>
                  <a:pt x="414" y="356"/>
                </a:lnTo>
                <a:lnTo>
                  <a:pt x="414" y="352"/>
                </a:lnTo>
                <a:lnTo>
                  <a:pt x="414" y="350"/>
                </a:lnTo>
                <a:lnTo>
                  <a:pt x="422" y="362"/>
                </a:lnTo>
                <a:lnTo>
                  <a:pt x="428" y="362"/>
                </a:lnTo>
                <a:lnTo>
                  <a:pt x="428" y="366"/>
                </a:lnTo>
                <a:lnTo>
                  <a:pt x="432" y="366"/>
                </a:lnTo>
                <a:lnTo>
                  <a:pt x="434" y="366"/>
                </a:lnTo>
                <a:lnTo>
                  <a:pt x="434" y="368"/>
                </a:lnTo>
                <a:lnTo>
                  <a:pt x="432" y="370"/>
                </a:lnTo>
                <a:lnTo>
                  <a:pt x="434" y="374"/>
                </a:lnTo>
                <a:lnTo>
                  <a:pt x="436" y="376"/>
                </a:lnTo>
                <a:lnTo>
                  <a:pt x="436" y="378"/>
                </a:lnTo>
                <a:lnTo>
                  <a:pt x="436" y="382"/>
                </a:lnTo>
                <a:lnTo>
                  <a:pt x="438" y="386"/>
                </a:lnTo>
                <a:lnTo>
                  <a:pt x="444" y="386"/>
                </a:lnTo>
                <a:lnTo>
                  <a:pt x="444" y="392"/>
                </a:lnTo>
                <a:lnTo>
                  <a:pt x="446" y="394"/>
                </a:lnTo>
                <a:lnTo>
                  <a:pt x="442" y="396"/>
                </a:lnTo>
                <a:lnTo>
                  <a:pt x="442" y="400"/>
                </a:lnTo>
                <a:lnTo>
                  <a:pt x="444" y="400"/>
                </a:lnTo>
                <a:lnTo>
                  <a:pt x="446" y="402"/>
                </a:lnTo>
                <a:lnTo>
                  <a:pt x="446" y="396"/>
                </a:lnTo>
                <a:lnTo>
                  <a:pt x="450" y="400"/>
                </a:lnTo>
                <a:lnTo>
                  <a:pt x="454" y="400"/>
                </a:lnTo>
                <a:lnTo>
                  <a:pt x="452" y="402"/>
                </a:lnTo>
                <a:lnTo>
                  <a:pt x="452" y="404"/>
                </a:lnTo>
                <a:lnTo>
                  <a:pt x="456" y="402"/>
                </a:lnTo>
                <a:lnTo>
                  <a:pt x="456" y="418"/>
                </a:lnTo>
                <a:lnTo>
                  <a:pt x="458" y="416"/>
                </a:lnTo>
                <a:lnTo>
                  <a:pt x="460" y="412"/>
                </a:lnTo>
                <a:lnTo>
                  <a:pt x="462" y="426"/>
                </a:lnTo>
                <a:lnTo>
                  <a:pt x="466" y="424"/>
                </a:lnTo>
                <a:lnTo>
                  <a:pt x="468" y="426"/>
                </a:lnTo>
                <a:lnTo>
                  <a:pt x="468" y="420"/>
                </a:lnTo>
                <a:lnTo>
                  <a:pt x="470" y="418"/>
                </a:lnTo>
                <a:lnTo>
                  <a:pt x="470" y="420"/>
                </a:lnTo>
                <a:lnTo>
                  <a:pt x="470" y="426"/>
                </a:lnTo>
                <a:lnTo>
                  <a:pt x="466" y="430"/>
                </a:lnTo>
                <a:lnTo>
                  <a:pt x="468" y="432"/>
                </a:lnTo>
                <a:lnTo>
                  <a:pt x="468" y="434"/>
                </a:lnTo>
                <a:lnTo>
                  <a:pt x="472" y="436"/>
                </a:lnTo>
                <a:lnTo>
                  <a:pt x="476" y="436"/>
                </a:lnTo>
                <a:lnTo>
                  <a:pt x="478" y="432"/>
                </a:lnTo>
                <a:lnTo>
                  <a:pt x="482" y="430"/>
                </a:lnTo>
                <a:lnTo>
                  <a:pt x="484" y="428"/>
                </a:lnTo>
                <a:lnTo>
                  <a:pt x="484" y="430"/>
                </a:lnTo>
                <a:lnTo>
                  <a:pt x="478" y="436"/>
                </a:lnTo>
                <a:lnTo>
                  <a:pt x="476" y="438"/>
                </a:lnTo>
                <a:lnTo>
                  <a:pt x="476" y="440"/>
                </a:lnTo>
                <a:lnTo>
                  <a:pt x="476" y="442"/>
                </a:lnTo>
                <a:lnTo>
                  <a:pt x="474" y="440"/>
                </a:lnTo>
                <a:lnTo>
                  <a:pt x="474" y="444"/>
                </a:lnTo>
                <a:lnTo>
                  <a:pt x="472" y="446"/>
                </a:lnTo>
                <a:lnTo>
                  <a:pt x="478" y="448"/>
                </a:lnTo>
                <a:lnTo>
                  <a:pt x="478" y="464"/>
                </a:lnTo>
                <a:lnTo>
                  <a:pt x="484" y="468"/>
                </a:lnTo>
                <a:lnTo>
                  <a:pt x="482" y="470"/>
                </a:lnTo>
                <a:lnTo>
                  <a:pt x="486" y="470"/>
                </a:lnTo>
                <a:lnTo>
                  <a:pt x="488" y="466"/>
                </a:lnTo>
                <a:lnTo>
                  <a:pt x="486" y="466"/>
                </a:lnTo>
                <a:lnTo>
                  <a:pt x="486" y="464"/>
                </a:lnTo>
                <a:lnTo>
                  <a:pt x="490" y="464"/>
                </a:lnTo>
                <a:lnTo>
                  <a:pt x="494" y="462"/>
                </a:lnTo>
                <a:lnTo>
                  <a:pt x="492" y="472"/>
                </a:lnTo>
                <a:lnTo>
                  <a:pt x="488" y="472"/>
                </a:lnTo>
                <a:lnTo>
                  <a:pt x="488" y="474"/>
                </a:lnTo>
                <a:lnTo>
                  <a:pt x="490" y="476"/>
                </a:lnTo>
                <a:lnTo>
                  <a:pt x="490" y="478"/>
                </a:lnTo>
                <a:lnTo>
                  <a:pt x="492" y="478"/>
                </a:lnTo>
                <a:lnTo>
                  <a:pt x="492" y="482"/>
                </a:lnTo>
                <a:lnTo>
                  <a:pt x="494" y="482"/>
                </a:lnTo>
                <a:lnTo>
                  <a:pt x="494" y="478"/>
                </a:lnTo>
                <a:lnTo>
                  <a:pt x="508" y="486"/>
                </a:lnTo>
                <a:lnTo>
                  <a:pt x="508" y="510"/>
                </a:lnTo>
                <a:lnTo>
                  <a:pt x="514" y="508"/>
                </a:lnTo>
                <a:lnTo>
                  <a:pt x="522" y="508"/>
                </a:lnTo>
                <a:lnTo>
                  <a:pt x="520" y="514"/>
                </a:lnTo>
                <a:lnTo>
                  <a:pt x="508" y="514"/>
                </a:lnTo>
                <a:lnTo>
                  <a:pt x="508" y="510"/>
                </a:lnTo>
                <a:lnTo>
                  <a:pt x="504" y="510"/>
                </a:lnTo>
                <a:lnTo>
                  <a:pt x="500" y="510"/>
                </a:lnTo>
                <a:lnTo>
                  <a:pt x="502" y="518"/>
                </a:lnTo>
                <a:lnTo>
                  <a:pt x="504" y="526"/>
                </a:lnTo>
                <a:lnTo>
                  <a:pt x="512" y="524"/>
                </a:lnTo>
                <a:lnTo>
                  <a:pt x="516" y="524"/>
                </a:lnTo>
                <a:lnTo>
                  <a:pt x="522" y="526"/>
                </a:lnTo>
                <a:lnTo>
                  <a:pt x="522" y="530"/>
                </a:lnTo>
                <a:lnTo>
                  <a:pt x="520" y="532"/>
                </a:lnTo>
                <a:lnTo>
                  <a:pt x="526" y="532"/>
                </a:lnTo>
                <a:lnTo>
                  <a:pt x="528" y="530"/>
                </a:lnTo>
                <a:lnTo>
                  <a:pt x="534" y="534"/>
                </a:lnTo>
                <a:lnTo>
                  <a:pt x="540" y="540"/>
                </a:lnTo>
                <a:lnTo>
                  <a:pt x="540" y="538"/>
                </a:lnTo>
                <a:lnTo>
                  <a:pt x="542" y="538"/>
                </a:lnTo>
                <a:lnTo>
                  <a:pt x="542" y="542"/>
                </a:lnTo>
                <a:lnTo>
                  <a:pt x="542" y="544"/>
                </a:lnTo>
                <a:lnTo>
                  <a:pt x="544" y="548"/>
                </a:lnTo>
                <a:lnTo>
                  <a:pt x="546" y="550"/>
                </a:lnTo>
                <a:lnTo>
                  <a:pt x="552" y="552"/>
                </a:lnTo>
                <a:lnTo>
                  <a:pt x="558" y="552"/>
                </a:lnTo>
                <a:lnTo>
                  <a:pt x="566" y="552"/>
                </a:lnTo>
                <a:lnTo>
                  <a:pt x="568" y="552"/>
                </a:lnTo>
                <a:lnTo>
                  <a:pt x="564" y="542"/>
                </a:lnTo>
                <a:lnTo>
                  <a:pt x="556" y="534"/>
                </a:lnTo>
                <a:lnTo>
                  <a:pt x="548" y="532"/>
                </a:lnTo>
                <a:lnTo>
                  <a:pt x="546" y="530"/>
                </a:lnTo>
                <a:lnTo>
                  <a:pt x="542" y="528"/>
                </a:lnTo>
                <a:lnTo>
                  <a:pt x="536" y="522"/>
                </a:lnTo>
                <a:lnTo>
                  <a:pt x="538" y="520"/>
                </a:lnTo>
                <a:lnTo>
                  <a:pt x="538" y="518"/>
                </a:lnTo>
                <a:lnTo>
                  <a:pt x="524" y="516"/>
                </a:lnTo>
                <a:lnTo>
                  <a:pt x="536" y="514"/>
                </a:lnTo>
                <a:lnTo>
                  <a:pt x="542" y="510"/>
                </a:lnTo>
                <a:lnTo>
                  <a:pt x="544" y="518"/>
                </a:lnTo>
                <a:lnTo>
                  <a:pt x="556" y="522"/>
                </a:lnTo>
                <a:lnTo>
                  <a:pt x="556" y="526"/>
                </a:lnTo>
                <a:lnTo>
                  <a:pt x="554" y="526"/>
                </a:lnTo>
                <a:lnTo>
                  <a:pt x="554" y="528"/>
                </a:lnTo>
                <a:lnTo>
                  <a:pt x="556" y="528"/>
                </a:lnTo>
                <a:lnTo>
                  <a:pt x="558" y="530"/>
                </a:lnTo>
                <a:lnTo>
                  <a:pt x="560" y="528"/>
                </a:lnTo>
                <a:lnTo>
                  <a:pt x="562" y="526"/>
                </a:lnTo>
                <a:lnTo>
                  <a:pt x="564" y="526"/>
                </a:lnTo>
                <a:lnTo>
                  <a:pt x="562" y="528"/>
                </a:lnTo>
                <a:lnTo>
                  <a:pt x="560" y="530"/>
                </a:lnTo>
                <a:lnTo>
                  <a:pt x="568" y="534"/>
                </a:lnTo>
                <a:lnTo>
                  <a:pt x="570" y="538"/>
                </a:lnTo>
                <a:lnTo>
                  <a:pt x="572" y="540"/>
                </a:lnTo>
                <a:lnTo>
                  <a:pt x="572" y="544"/>
                </a:lnTo>
                <a:lnTo>
                  <a:pt x="572" y="546"/>
                </a:lnTo>
                <a:lnTo>
                  <a:pt x="570" y="552"/>
                </a:lnTo>
                <a:lnTo>
                  <a:pt x="570" y="554"/>
                </a:lnTo>
                <a:lnTo>
                  <a:pt x="568" y="558"/>
                </a:lnTo>
                <a:lnTo>
                  <a:pt x="544" y="554"/>
                </a:lnTo>
                <a:lnTo>
                  <a:pt x="546" y="564"/>
                </a:lnTo>
                <a:lnTo>
                  <a:pt x="552" y="572"/>
                </a:lnTo>
                <a:lnTo>
                  <a:pt x="556" y="578"/>
                </a:lnTo>
                <a:lnTo>
                  <a:pt x="556" y="582"/>
                </a:lnTo>
                <a:lnTo>
                  <a:pt x="556" y="592"/>
                </a:lnTo>
                <a:lnTo>
                  <a:pt x="554" y="598"/>
                </a:lnTo>
                <a:lnTo>
                  <a:pt x="554" y="610"/>
                </a:lnTo>
                <a:lnTo>
                  <a:pt x="556" y="622"/>
                </a:lnTo>
                <a:lnTo>
                  <a:pt x="550" y="644"/>
                </a:lnTo>
                <a:lnTo>
                  <a:pt x="550" y="656"/>
                </a:lnTo>
                <a:lnTo>
                  <a:pt x="552" y="668"/>
                </a:lnTo>
                <a:lnTo>
                  <a:pt x="556" y="670"/>
                </a:lnTo>
                <a:lnTo>
                  <a:pt x="556" y="678"/>
                </a:lnTo>
                <a:lnTo>
                  <a:pt x="556" y="682"/>
                </a:lnTo>
                <a:lnTo>
                  <a:pt x="556" y="684"/>
                </a:lnTo>
                <a:lnTo>
                  <a:pt x="552" y="702"/>
                </a:lnTo>
                <a:lnTo>
                  <a:pt x="554" y="704"/>
                </a:lnTo>
                <a:lnTo>
                  <a:pt x="556" y="708"/>
                </a:lnTo>
                <a:lnTo>
                  <a:pt x="558" y="714"/>
                </a:lnTo>
                <a:lnTo>
                  <a:pt x="560" y="718"/>
                </a:lnTo>
                <a:lnTo>
                  <a:pt x="560" y="722"/>
                </a:lnTo>
                <a:lnTo>
                  <a:pt x="560" y="726"/>
                </a:lnTo>
                <a:lnTo>
                  <a:pt x="570" y="742"/>
                </a:lnTo>
                <a:lnTo>
                  <a:pt x="572" y="740"/>
                </a:lnTo>
                <a:lnTo>
                  <a:pt x="574" y="738"/>
                </a:lnTo>
                <a:lnTo>
                  <a:pt x="572" y="736"/>
                </a:lnTo>
                <a:lnTo>
                  <a:pt x="576" y="738"/>
                </a:lnTo>
                <a:lnTo>
                  <a:pt x="578" y="738"/>
                </a:lnTo>
                <a:lnTo>
                  <a:pt x="576" y="740"/>
                </a:lnTo>
                <a:lnTo>
                  <a:pt x="576" y="744"/>
                </a:lnTo>
                <a:lnTo>
                  <a:pt x="576" y="748"/>
                </a:lnTo>
                <a:lnTo>
                  <a:pt x="574" y="752"/>
                </a:lnTo>
                <a:lnTo>
                  <a:pt x="584" y="756"/>
                </a:lnTo>
                <a:lnTo>
                  <a:pt x="580" y="760"/>
                </a:lnTo>
                <a:lnTo>
                  <a:pt x="580" y="764"/>
                </a:lnTo>
                <a:lnTo>
                  <a:pt x="580" y="768"/>
                </a:lnTo>
                <a:lnTo>
                  <a:pt x="582" y="772"/>
                </a:lnTo>
                <a:lnTo>
                  <a:pt x="588" y="776"/>
                </a:lnTo>
                <a:lnTo>
                  <a:pt x="596" y="782"/>
                </a:lnTo>
                <a:lnTo>
                  <a:pt x="594" y="784"/>
                </a:lnTo>
                <a:lnTo>
                  <a:pt x="592" y="786"/>
                </a:lnTo>
                <a:lnTo>
                  <a:pt x="596" y="788"/>
                </a:lnTo>
                <a:lnTo>
                  <a:pt x="596" y="792"/>
                </a:lnTo>
                <a:lnTo>
                  <a:pt x="598" y="794"/>
                </a:lnTo>
                <a:lnTo>
                  <a:pt x="598" y="804"/>
                </a:lnTo>
                <a:lnTo>
                  <a:pt x="600" y="804"/>
                </a:lnTo>
                <a:lnTo>
                  <a:pt x="600" y="802"/>
                </a:lnTo>
                <a:lnTo>
                  <a:pt x="602" y="802"/>
                </a:lnTo>
                <a:lnTo>
                  <a:pt x="616" y="808"/>
                </a:lnTo>
                <a:lnTo>
                  <a:pt x="616" y="814"/>
                </a:lnTo>
                <a:lnTo>
                  <a:pt x="618" y="814"/>
                </a:lnTo>
                <a:lnTo>
                  <a:pt x="620" y="812"/>
                </a:lnTo>
                <a:lnTo>
                  <a:pt x="622" y="812"/>
                </a:lnTo>
                <a:lnTo>
                  <a:pt x="626" y="816"/>
                </a:lnTo>
                <a:lnTo>
                  <a:pt x="628" y="820"/>
                </a:lnTo>
                <a:lnTo>
                  <a:pt x="634" y="822"/>
                </a:lnTo>
                <a:lnTo>
                  <a:pt x="634" y="826"/>
                </a:lnTo>
                <a:lnTo>
                  <a:pt x="634" y="830"/>
                </a:lnTo>
                <a:lnTo>
                  <a:pt x="636" y="838"/>
                </a:lnTo>
                <a:lnTo>
                  <a:pt x="638" y="844"/>
                </a:lnTo>
                <a:lnTo>
                  <a:pt x="642" y="844"/>
                </a:lnTo>
                <a:lnTo>
                  <a:pt x="642" y="848"/>
                </a:lnTo>
                <a:lnTo>
                  <a:pt x="644" y="852"/>
                </a:lnTo>
                <a:lnTo>
                  <a:pt x="644" y="856"/>
                </a:lnTo>
                <a:lnTo>
                  <a:pt x="646" y="862"/>
                </a:lnTo>
                <a:lnTo>
                  <a:pt x="648" y="866"/>
                </a:lnTo>
                <a:lnTo>
                  <a:pt x="652" y="870"/>
                </a:lnTo>
                <a:lnTo>
                  <a:pt x="660" y="876"/>
                </a:lnTo>
                <a:lnTo>
                  <a:pt x="666" y="878"/>
                </a:lnTo>
                <a:lnTo>
                  <a:pt x="670" y="884"/>
                </a:lnTo>
                <a:lnTo>
                  <a:pt x="672" y="892"/>
                </a:lnTo>
                <a:lnTo>
                  <a:pt x="672" y="910"/>
                </a:lnTo>
                <a:lnTo>
                  <a:pt x="660" y="912"/>
                </a:lnTo>
                <a:lnTo>
                  <a:pt x="676" y="922"/>
                </a:lnTo>
                <a:lnTo>
                  <a:pt x="676" y="926"/>
                </a:lnTo>
                <a:lnTo>
                  <a:pt x="682" y="928"/>
                </a:lnTo>
                <a:lnTo>
                  <a:pt x="688" y="930"/>
                </a:lnTo>
                <a:lnTo>
                  <a:pt x="692" y="938"/>
                </a:lnTo>
                <a:lnTo>
                  <a:pt x="696" y="938"/>
                </a:lnTo>
                <a:lnTo>
                  <a:pt x="696" y="944"/>
                </a:lnTo>
                <a:lnTo>
                  <a:pt x="696" y="950"/>
                </a:lnTo>
                <a:lnTo>
                  <a:pt x="696" y="954"/>
                </a:lnTo>
                <a:lnTo>
                  <a:pt x="698" y="960"/>
                </a:lnTo>
                <a:lnTo>
                  <a:pt x="700" y="962"/>
                </a:lnTo>
                <a:lnTo>
                  <a:pt x="704" y="964"/>
                </a:lnTo>
                <a:lnTo>
                  <a:pt x="704" y="968"/>
                </a:lnTo>
                <a:lnTo>
                  <a:pt x="714" y="978"/>
                </a:lnTo>
                <a:lnTo>
                  <a:pt x="720" y="986"/>
                </a:lnTo>
                <a:lnTo>
                  <a:pt x="724" y="992"/>
                </a:lnTo>
                <a:lnTo>
                  <a:pt x="724" y="988"/>
                </a:lnTo>
                <a:lnTo>
                  <a:pt x="728" y="988"/>
                </a:lnTo>
                <a:lnTo>
                  <a:pt x="728" y="984"/>
                </a:lnTo>
                <a:lnTo>
                  <a:pt x="728" y="980"/>
                </a:lnTo>
                <a:lnTo>
                  <a:pt x="724" y="978"/>
                </a:lnTo>
                <a:lnTo>
                  <a:pt x="720" y="974"/>
                </a:lnTo>
                <a:lnTo>
                  <a:pt x="720" y="972"/>
                </a:lnTo>
                <a:lnTo>
                  <a:pt x="718" y="968"/>
                </a:lnTo>
                <a:lnTo>
                  <a:pt x="716" y="968"/>
                </a:lnTo>
                <a:lnTo>
                  <a:pt x="712" y="966"/>
                </a:lnTo>
                <a:lnTo>
                  <a:pt x="714" y="964"/>
                </a:lnTo>
                <a:lnTo>
                  <a:pt x="714" y="960"/>
                </a:lnTo>
                <a:lnTo>
                  <a:pt x="710" y="960"/>
                </a:lnTo>
                <a:lnTo>
                  <a:pt x="708" y="944"/>
                </a:lnTo>
                <a:lnTo>
                  <a:pt x="702" y="928"/>
                </a:lnTo>
                <a:lnTo>
                  <a:pt x="700" y="928"/>
                </a:lnTo>
                <a:lnTo>
                  <a:pt x="698" y="926"/>
                </a:lnTo>
                <a:lnTo>
                  <a:pt x="696" y="922"/>
                </a:lnTo>
                <a:lnTo>
                  <a:pt x="698" y="916"/>
                </a:lnTo>
                <a:lnTo>
                  <a:pt x="694" y="916"/>
                </a:lnTo>
                <a:lnTo>
                  <a:pt x="688" y="906"/>
                </a:lnTo>
                <a:lnTo>
                  <a:pt x="686" y="894"/>
                </a:lnTo>
                <a:lnTo>
                  <a:pt x="680" y="894"/>
                </a:lnTo>
                <a:lnTo>
                  <a:pt x="678" y="886"/>
                </a:lnTo>
                <a:lnTo>
                  <a:pt x="678" y="878"/>
                </a:lnTo>
                <a:lnTo>
                  <a:pt x="672" y="878"/>
                </a:lnTo>
                <a:lnTo>
                  <a:pt x="670" y="870"/>
                </a:lnTo>
                <a:lnTo>
                  <a:pt x="666" y="862"/>
                </a:lnTo>
                <a:lnTo>
                  <a:pt x="660" y="856"/>
                </a:lnTo>
                <a:lnTo>
                  <a:pt x="662" y="852"/>
                </a:lnTo>
                <a:lnTo>
                  <a:pt x="662" y="846"/>
                </a:lnTo>
                <a:lnTo>
                  <a:pt x="672" y="852"/>
                </a:lnTo>
                <a:lnTo>
                  <a:pt x="674" y="850"/>
                </a:lnTo>
                <a:lnTo>
                  <a:pt x="676" y="848"/>
                </a:lnTo>
                <a:lnTo>
                  <a:pt x="682" y="848"/>
                </a:lnTo>
                <a:lnTo>
                  <a:pt x="682" y="854"/>
                </a:lnTo>
                <a:lnTo>
                  <a:pt x="686" y="854"/>
                </a:lnTo>
                <a:lnTo>
                  <a:pt x="686" y="856"/>
                </a:lnTo>
                <a:lnTo>
                  <a:pt x="684" y="860"/>
                </a:lnTo>
                <a:lnTo>
                  <a:pt x="684" y="864"/>
                </a:lnTo>
                <a:lnTo>
                  <a:pt x="692" y="870"/>
                </a:lnTo>
                <a:lnTo>
                  <a:pt x="692" y="876"/>
                </a:lnTo>
                <a:lnTo>
                  <a:pt x="694" y="882"/>
                </a:lnTo>
                <a:lnTo>
                  <a:pt x="702" y="890"/>
                </a:lnTo>
                <a:lnTo>
                  <a:pt x="702" y="894"/>
                </a:lnTo>
                <a:lnTo>
                  <a:pt x="702" y="898"/>
                </a:lnTo>
                <a:lnTo>
                  <a:pt x="704" y="898"/>
                </a:lnTo>
                <a:lnTo>
                  <a:pt x="708" y="900"/>
                </a:lnTo>
                <a:lnTo>
                  <a:pt x="710" y="904"/>
                </a:lnTo>
                <a:lnTo>
                  <a:pt x="714" y="912"/>
                </a:lnTo>
                <a:lnTo>
                  <a:pt x="720" y="912"/>
                </a:lnTo>
                <a:lnTo>
                  <a:pt x="874" y="918"/>
                </a:lnTo>
                <a:lnTo>
                  <a:pt x="878" y="918"/>
                </a:lnTo>
                <a:lnTo>
                  <a:pt x="878" y="914"/>
                </a:lnTo>
                <a:lnTo>
                  <a:pt x="878" y="912"/>
                </a:lnTo>
                <a:lnTo>
                  <a:pt x="880" y="910"/>
                </a:lnTo>
                <a:lnTo>
                  <a:pt x="884" y="908"/>
                </a:lnTo>
                <a:lnTo>
                  <a:pt x="890" y="906"/>
                </a:lnTo>
                <a:lnTo>
                  <a:pt x="892" y="904"/>
                </a:lnTo>
                <a:lnTo>
                  <a:pt x="892" y="902"/>
                </a:lnTo>
                <a:lnTo>
                  <a:pt x="892" y="900"/>
                </a:lnTo>
                <a:lnTo>
                  <a:pt x="892" y="898"/>
                </a:lnTo>
                <a:lnTo>
                  <a:pt x="898" y="896"/>
                </a:lnTo>
                <a:lnTo>
                  <a:pt x="902" y="896"/>
                </a:lnTo>
                <a:lnTo>
                  <a:pt x="908" y="882"/>
                </a:lnTo>
                <a:lnTo>
                  <a:pt x="912" y="884"/>
                </a:lnTo>
                <a:lnTo>
                  <a:pt x="916" y="884"/>
                </a:lnTo>
                <a:lnTo>
                  <a:pt x="920" y="882"/>
                </a:lnTo>
                <a:lnTo>
                  <a:pt x="924" y="880"/>
                </a:lnTo>
                <a:lnTo>
                  <a:pt x="930" y="874"/>
                </a:lnTo>
                <a:lnTo>
                  <a:pt x="936" y="876"/>
                </a:lnTo>
                <a:lnTo>
                  <a:pt x="944" y="878"/>
                </a:lnTo>
                <a:lnTo>
                  <a:pt x="954" y="882"/>
                </a:lnTo>
                <a:lnTo>
                  <a:pt x="956" y="886"/>
                </a:lnTo>
                <a:lnTo>
                  <a:pt x="956" y="888"/>
                </a:lnTo>
                <a:lnTo>
                  <a:pt x="960" y="888"/>
                </a:lnTo>
                <a:lnTo>
                  <a:pt x="962" y="888"/>
                </a:lnTo>
                <a:lnTo>
                  <a:pt x="964" y="886"/>
                </a:lnTo>
                <a:lnTo>
                  <a:pt x="966" y="886"/>
                </a:lnTo>
                <a:lnTo>
                  <a:pt x="964" y="880"/>
                </a:lnTo>
                <a:lnTo>
                  <a:pt x="970" y="876"/>
                </a:lnTo>
                <a:lnTo>
                  <a:pt x="976" y="884"/>
                </a:lnTo>
                <a:lnTo>
                  <a:pt x="980" y="884"/>
                </a:lnTo>
                <a:lnTo>
                  <a:pt x="984" y="884"/>
                </a:lnTo>
                <a:lnTo>
                  <a:pt x="984" y="888"/>
                </a:lnTo>
                <a:lnTo>
                  <a:pt x="986" y="886"/>
                </a:lnTo>
                <a:lnTo>
                  <a:pt x="988" y="886"/>
                </a:lnTo>
                <a:lnTo>
                  <a:pt x="986" y="884"/>
                </a:lnTo>
                <a:lnTo>
                  <a:pt x="982" y="882"/>
                </a:lnTo>
                <a:lnTo>
                  <a:pt x="982" y="880"/>
                </a:lnTo>
                <a:lnTo>
                  <a:pt x="984" y="878"/>
                </a:lnTo>
                <a:lnTo>
                  <a:pt x="984" y="876"/>
                </a:lnTo>
                <a:lnTo>
                  <a:pt x="986" y="874"/>
                </a:lnTo>
                <a:lnTo>
                  <a:pt x="976" y="870"/>
                </a:lnTo>
                <a:lnTo>
                  <a:pt x="974" y="870"/>
                </a:lnTo>
                <a:lnTo>
                  <a:pt x="972" y="866"/>
                </a:lnTo>
                <a:lnTo>
                  <a:pt x="976" y="868"/>
                </a:lnTo>
                <a:lnTo>
                  <a:pt x="978" y="868"/>
                </a:lnTo>
                <a:lnTo>
                  <a:pt x="982" y="868"/>
                </a:lnTo>
                <a:lnTo>
                  <a:pt x="982" y="864"/>
                </a:lnTo>
                <a:lnTo>
                  <a:pt x="996" y="866"/>
                </a:lnTo>
                <a:lnTo>
                  <a:pt x="996" y="864"/>
                </a:lnTo>
                <a:lnTo>
                  <a:pt x="998" y="864"/>
                </a:lnTo>
                <a:lnTo>
                  <a:pt x="1000" y="866"/>
                </a:lnTo>
                <a:lnTo>
                  <a:pt x="1002" y="868"/>
                </a:lnTo>
                <a:lnTo>
                  <a:pt x="1004" y="868"/>
                </a:lnTo>
                <a:lnTo>
                  <a:pt x="1008" y="864"/>
                </a:lnTo>
                <a:lnTo>
                  <a:pt x="1014" y="866"/>
                </a:lnTo>
                <a:lnTo>
                  <a:pt x="1016" y="864"/>
                </a:lnTo>
                <a:lnTo>
                  <a:pt x="1018" y="864"/>
                </a:lnTo>
                <a:lnTo>
                  <a:pt x="1020" y="864"/>
                </a:lnTo>
                <a:lnTo>
                  <a:pt x="1020" y="866"/>
                </a:lnTo>
                <a:lnTo>
                  <a:pt x="1020" y="868"/>
                </a:lnTo>
                <a:lnTo>
                  <a:pt x="1024" y="870"/>
                </a:lnTo>
                <a:lnTo>
                  <a:pt x="1030" y="870"/>
                </a:lnTo>
                <a:lnTo>
                  <a:pt x="1030" y="874"/>
                </a:lnTo>
                <a:lnTo>
                  <a:pt x="1032" y="876"/>
                </a:lnTo>
                <a:lnTo>
                  <a:pt x="1036" y="876"/>
                </a:lnTo>
                <a:lnTo>
                  <a:pt x="1040" y="878"/>
                </a:lnTo>
                <a:lnTo>
                  <a:pt x="1044" y="872"/>
                </a:lnTo>
                <a:lnTo>
                  <a:pt x="1048" y="872"/>
                </a:lnTo>
                <a:lnTo>
                  <a:pt x="1050" y="872"/>
                </a:lnTo>
                <a:lnTo>
                  <a:pt x="1052" y="878"/>
                </a:lnTo>
                <a:lnTo>
                  <a:pt x="1054" y="882"/>
                </a:lnTo>
                <a:lnTo>
                  <a:pt x="1060" y="884"/>
                </a:lnTo>
                <a:lnTo>
                  <a:pt x="1060" y="890"/>
                </a:lnTo>
                <a:lnTo>
                  <a:pt x="1060" y="898"/>
                </a:lnTo>
                <a:lnTo>
                  <a:pt x="1060" y="912"/>
                </a:lnTo>
                <a:lnTo>
                  <a:pt x="1064" y="910"/>
                </a:lnTo>
                <a:lnTo>
                  <a:pt x="1068" y="910"/>
                </a:lnTo>
                <a:lnTo>
                  <a:pt x="1064" y="914"/>
                </a:lnTo>
                <a:lnTo>
                  <a:pt x="1064" y="918"/>
                </a:lnTo>
                <a:lnTo>
                  <a:pt x="1064" y="922"/>
                </a:lnTo>
                <a:lnTo>
                  <a:pt x="1072" y="926"/>
                </a:lnTo>
                <a:lnTo>
                  <a:pt x="1072" y="930"/>
                </a:lnTo>
                <a:lnTo>
                  <a:pt x="1074" y="936"/>
                </a:lnTo>
                <a:lnTo>
                  <a:pt x="1080" y="942"/>
                </a:lnTo>
                <a:lnTo>
                  <a:pt x="1078" y="944"/>
                </a:lnTo>
                <a:lnTo>
                  <a:pt x="1080" y="948"/>
                </a:lnTo>
                <a:lnTo>
                  <a:pt x="1084" y="950"/>
                </a:lnTo>
                <a:lnTo>
                  <a:pt x="1088" y="952"/>
                </a:lnTo>
                <a:lnTo>
                  <a:pt x="1092" y="936"/>
                </a:lnTo>
                <a:lnTo>
                  <a:pt x="1092" y="928"/>
                </a:lnTo>
                <a:lnTo>
                  <a:pt x="1092" y="918"/>
                </a:lnTo>
                <a:lnTo>
                  <a:pt x="1086" y="898"/>
                </a:lnTo>
                <a:lnTo>
                  <a:pt x="1082" y="896"/>
                </a:lnTo>
                <a:lnTo>
                  <a:pt x="1084" y="894"/>
                </a:lnTo>
                <a:lnTo>
                  <a:pt x="1086" y="892"/>
                </a:lnTo>
                <a:lnTo>
                  <a:pt x="1084" y="890"/>
                </a:lnTo>
                <a:lnTo>
                  <a:pt x="1080" y="882"/>
                </a:lnTo>
                <a:lnTo>
                  <a:pt x="1080" y="876"/>
                </a:lnTo>
                <a:lnTo>
                  <a:pt x="1080" y="868"/>
                </a:lnTo>
                <a:lnTo>
                  <a:pt x="1074" y="866"/>
                </a:lnTo>
                <a:lnTo>
                  <a:pt x="1074" y="864"/>
                </a:lnTo>
                <a:lnTo>
                  <a:pt x="1076" y="864"/>
                </a:lnTo>
                <a:lnTo>
                  <a:pt x="1078" y="864"/>
                </a:lnTo>
                <a:lnTo>
                  <a:pt x="1076" y="862"/>
                </a:lnTo>
                <a:lnTo>
                  <a:pt x="1078" y="862"/>
                </a:lnTo>
                <a:lnTo>
                  <a:pt x="1080" y="860"/>
                </a:lnTo>
                <a:lnTo>
                  <a:pt x="1082" y="860"/>
                </a:lnTo>
                <a:lnTo>
                  <a:pt x="1080" y="860"/>
                </a:lnTo>
                <a:lnTo>
                  <a:pt x="1078" y="858"/>
                </a:lnTo>
                <a:lnTo>
                  <a:pt x="1078" y="856"/>
                </a:lnTo>
                <a:lnTo>
                  <a:pt x="1080" y="852"/>
                </a:lnTo>
                <a:lnTo>
                  <a:pt x="1084" y="842"/>
                </a:lnTo>
                <a:lnTo>
                  <a:pt x="1084" y="838"/>
                </a:lnTo>
                <a:lnTo>
                  <a:pt x="1084" y="834"/>
                </a:lnTo>
                <a:lnTo>
                  <a:pt x="1088" y="834"/>
                </a:lnTo>
                <a:lnTo>
                  <a:pt x="1090" y="834"/>
                </a:lnTo>
                <a:lnTo>
                  <a:pt x="1092" y="832"/>
                </a:lnTo>
                <a:lnTo>
                  <a:pt x="1092" y="828"/>
                </a:lnTo>
                <a:lnTo>
                  <a:pt x="1100" y="826"/>
                </a:lnTo>
                <a:lnTo>
                  <a:pt x="1106" y="822"/>
                </a:lnTo>
                <a:lnTo>
                  <a:pt x="1106" y="818"/>
                </a:lnTo>
                <a:lnTo>
                  <a:pt x="1106" y="816"/>
                </a:lnTo>
                <a:lnTo>
                  <a:pt x="1108" y="816"/>
                </a:lnTo>
                <a:lnTo>
                  <a:pt x="1112" y="814"/>
                </a:lnTo>
                <a:lnTo>
                  <a:pt x="1114" y="814"/>
                </a:lnTo>
                <a:lnTo>
                  <a:pt x="1118" y="812"/>
                </a:lnTo>
                <a:lnTo>
                  <a:pt x="1122" y="812"/>
                </a:lnTo>
                <a:lnTo>
                  <a:pt x="1124" y="808"/>
                </a:lnTo>
                <a:lnTo>
                  <a:pt x="1124" y="806"/>
                </a:lnTo>
                <a:lnTo>
                  <a:pt x="1128" y="800"/>
                </a:lnTo>
                <a:lnTo>
                  <a:pt x="1132" y="798"/>
                </a:lnTo>
                <a:lnTo>
                  <a:pt x="1128" y="790"/>
                </a:lnTo>
                <a:lnTo>
                  <a:pt x="1136" y="788"/>
                </a:lnTo>
                <a:lnTo>
                  <a:pt x="1134" y="784"/>
                </a:lnTo>
                <a:lnTo>
                  <a:pt x="1148" y="782"/>
                </a:lnTo>
                <a:lnTo>
                  <a:pt x="1146" y="780"/>
                </a:lnTo>
                <a:lnTo>
                  <a:pt x="1144" y="776"/>
                </a:lnTo>
                <a:lnTo>
                  <a:pt x="1136" y="776"/>
                </a:lnTo>
                <a:lnTo>
                  <a:pt x="1136" y="772"/>
                </a:lnTo>
                <a:lnTo>
                  <a:pt x="1140" y="772"/>
                </a:lnTo>
                <a:lnTo>
                  <a:pt x="1144" y="770"/>
                </a:lnTo>
                <a:lnTo>
                  <a:pt x="1144" y="764"/>
                </a:lnTo>
                <a:lnTo>
                  <a:pt x="1140" y="762"/>
                </a:lnTo>
                <a:lnTo>
                  <a:pt x="1136" y="762"/>
                </a:lnTo>
                <a:lnTo>
                  <a:pt x="1134" y="758"/>
                </a:lnTo>
                <a:lnTo>
                  <a:pt x="1132" y="756"/>
                </a:lnTo>
                <a:lnTo>
                  <a:pt x="1136" y="752"/>
                </a:lnTo>
                <a:lnTo>
                  <a:pt x="1138" y="748"/>
                </a:lnTo>
                <a:lnTo>
                  <a:pt x="1136" y="746"/>
                </a:lnTo>
                <a:lnTo>
                  <a:pt x="1136" y="742"/>
                </a:lnTo>
                <a:lnTo>
                  <a:pt x="1134" y="740"/>
                </a:lnTo>
                <a:lnTo>
                  <a:pt x="1128" y="738"/>
                </a:lnTo>
                <a:lnTo>
                  <a:pt x="1130" y="736"/>
                </a:lnTo>
                <a:lnTo>
                  <a:pt x="1132" y="736"/>
                </a:lnTo>
                <a:lnTo>
                  <a:pt x="1132" y="732"/>
                </a:lnTo>
                <a:lnTo>
                  <a:pt x="1130" y="730"/>
                </a:lnTo>
                <a:lnTo>
                  <a:pt x="1134" y="726"/>
                </a:lnTo>
                <a:lnTo>
                  <a:pt x="1134" y="724"/>
                </a:lnTo>
                <a:lnTo>
                  <a:pt x="1136" y="714"/>
                </a:lnTo>
                <a:lnTo>
                  <a:pt x="1140" y="712"/>
                </a:lnTo>
                <a:lnTo>
                  <a:pt x="1144" y="712"/>
                </a:lnTo>
                <a:lnTo>
                  <a:pt x="1146" y="714"/>
                </a:lnTo>
                <a:lnTo>
                  <a:pt x="1146" y="716"/>
                </a:lnTo>
                <a:lnTo>
                  <a:pt x="1142" y="720"/>
                </a:lnTo>
                <a:lnTo>
                  <a:pt x="1140" y="728"/>
                </a:lnTo>
                <a:lnTo>
                  <a:pt x="1140" y="734"/>
                </a:lnTo>
                <a:lnTo>
                  <a:pt x="1138" y="736"/>
                </a:lnTo>
                <a:lnTo>
                  <a:pt x="1140" y="740"/>
                </a:lnTo>
                <a:lnTo>
                  <a:pt x="1144" y="738"/>
                </a:lnTo>
                <a:lnTo>
                  <a:pt x="1146" y="738"/>
                </a:lnTo>
                <a:lnTo>
                  <a:pt x="1148" y="738"/>
                </a:lnTo>
                <a:lnTo>
                  <a:pt x="1148" y="742"/>
                </a:lnTo>
                <a:lnTo>
                  <a:pt x="1154" y="742"/>
                </a:lnTo>
                <a:lnTo>
                  <a:pt x="1158" y="722"/>
                </a:lnTo>
                <a:lnTo>
                  <a:pt x="1154" y="722"/>
                </a:lnTo>
                <a:lnTo>
                  <a:pt x="1152" y="720"/>
                </a:lnTo>
                <a:lnTo>
                  <a:pt x="1152" y="716"/>
                </a:lnTo>
                <a:lnTo>
                  <a:pt x="1162" y="716"/>
                </a:lnTo>
                <a:lnTo>
                  <a:pt x="1168" y="714"/>
                </a:lnTo>
                <a:lnTo>
                  <a:pt x="1176" y="700"/>
                </a:lnTo>
                <a:lnTo>
                  <a:pt x="1170" y="696"/>
                </a:lnTo>
                <a:lnTo>
                  <a:pt x="1170" y="694"/>
                </a:lnTo>
                <a:lnTo>
                  <a:pt x="1170" y="692"/>
                </a:lnTo>
                <a:lnTo>
                  <a:pt x="1172" y="692"/>
                </a:lnTo>
                <a:lnTo>
                  <a:pt x="1172" y="690"/>
                </a:lnTo>
                <a:lnTo>
                  <a:pt x="1176" y="684"/>
                </a:lnTo>
                <a:lnTo>
                  <a:pt x="1182" y="680"/>
                </a:lnTo>
                <a:lnTo>
                  <a:pt x="1190" y="680"/>
                </a:lnTo>
                <a:lnTo>
                  <a:pt x="1192" y="676"/>
                </a:lnTo>
                <a:lnTo>
                  <a:pt x="1196" y="676"/>
                </a:lnTo>
                <a:lnTo>
                  <a:pt x="1198" y="678"/>
                </a:lnTo>
                <a:lnTo>
                  <a:pt x="1200" y="678"/>
                </a:lnTo>
                <a:lnTo>
                  <a:pt x="1202" y="678"/>
                </a:lnTo>
                <a:lnTo>
                  <a:pt x="1204" y="670"/>
                </a:lnTo>
                <a:lnTo>
                  <a:pt x="1206" y="672"/>
                </a:lnTo>
                <a:lnTo>
                  <a:pt x="1208" y="674"/>
                </a:lnTo>
                <a:lnTo>
                  <a:pt x="1210" y="674"/>
                </a:lnTo>
                <a:lnTo>
                  <a:pt x="1212" y="674"/>
                </a:lnTo>
                <a:lnTo>
                  <a:pt x="1212" y="672"/>
                </a:lnTo>
                <a:lnTo>
                  <a:pt x="1214" y="672"/>
                </a:lnTo>
                <a:lnTo>
                  <a:pt x="1218" y="670"/>
                </a:lnTo>
                <a:lnTo>
                  <a:pt x="1208" y="666"/>
                </a:lnTo>
                <a:lnTo>
                  <a:pt x="1210" y="662"/>
                </a:lnTo>
                <a:lnTo>
                  <a:pt x="1214" y="660"/>
                </a:lnTo>
                <a:lnTo>
                  <a:pt x="1214" y="658"/>
                </a:lnTo>
                <a:lnTo>
                  <a:pt x="1212" y="656"/>
                </a:lnTo>
                <a:lnTo>
                  <a:pt x="1212" y="654"/>
                </a:lnTo>
                <a:lnTo>
                  <a:pt x="1216" y="652"/>
                </a:lnTo>
                <a:lnTo>
                  <a:pt x="1218" y="646"/>
                </a:lnTo>
                <a:lnTo>
                  <a:pt x="1220" y="638"/>
                </a:lnTo>
                <a:lnTo>
                  <a:pt x="1226" y="638"/>
                </a:lnTo>
                <a:lnTo>
                  <a:pt x="1230" y="638"/>
                </a:lnTo>
                <a:lnTo>
                  <a:pt x="1234" y="634"/>
                </a:lnTo>
                <a:lnTo>
                  <a:pt x="1238" y="626"/>
                </a:lnTo>
                <a:lnTo>
                  <a:pt x="1238" y="632"/>
                </a:lnTo>
                <a:lnTo>
                  <a:pt x="1244" y="628"/>
                </a:lnTo>
                <a:lnTo>
                  <a:pt x="1244" y="630"/>
                </a:lnTo>
                <a:lnTo>
                  <a:pt x="1246" y="630"/>
                </a:lnTo>
                <a:lnTo>
                  <a:pt x="1248" y="632"/>
                </a:lnTo>
                <a:lnTo>
                  <a:pt x="1258" y="624"/>
                </a:lnTo>
                <a:lnTo>
                  <a:pt x="1254" y="614"/>
                </a:lnTo>
                <a:lnTo>
                  <a:pt x="1260" y="618"/>
                </a:lnTo>
                <a:lnTo>
                  <a:pt x="1264" y="618"/>
                </a:lnTo>
                <a:lnTo>
                  <a:pt x="1266" y="616"/>
                </a:lnTo>
                <a:lnTo>
                  <a:pt x="1272" y="616"/>
                </a:lnTo>
                <a:lnTo>
                  <a:pt x="1270" y="612"/>
                </a:lnTo>
                <a:lnTo>
                  <a:pt x="1268" y="610"/>
                </a:lnTo>
                <a:lnTo>
                  <a:pt x="1270" y="610"/>
                </a:lnTo>
                <a:lnTo>
                  <a:pt x="1272" y="610"/>
                </a:lnTo>
                <a:lnTo>
                  <a:pt x="1272" y="614"/>
                </a:lnTo>
                <a:lnTo>
                  <a:pt x="1280" y="606"/>
                </a:lnTo>
                <a:lnTo>
                  <a:pt x="1286" y="598"/>
                </a:lnTo>
                <a:lnTo>
                  <a:pt x="1286" y="600"/>
                </a:lnTo>
                <a:lnTo>
                  <a:pt x="1288" y="600"/>
                </a:lnTo>
                <a:lnTo>
                  <a:pt x="1290" y="602"/>
                </a:lnTo>
                <a:lnTo>
                  <a:pt x="1286" y="602"/>
                </a:lnTo>
                <a:lnTo>
                  <a:pt x="1286" y="606"/>
                </a:lnTo>
                <a:lnTo>
                  <a:pt x="1284" y="612"/>
                </a:lnTo>
                <a:lnTo>
                  <a:pt x="1300" y="608"/>
                </a:lnTo>
                <a:lnTo>
                  <a:pt x="1302" y="610"/>
                </a:lnTo>
                <a:lnTo>
                  <a:pt x="1302" y="612"/>
                </a:lnTo>
                <a:lnTo>
                  <a:pt x="1300" y="612"/>
                </a:lnTo>
                <a:lnTo>
                  <a:pt x="1298" y="614"/>
                </a:lnTo>
                <a:lnTo>
                  <a:pt x="1298" y="618"/>
                </a:lnTo>
                <a:lnTo>
                  <a:pt x="1288" y="616"/>
                </a:lnTo>
                <a:lnTo>
                  <a:pt x="1278" y="620"/>
                </a:lnTo>
                <a:lnTo>
                  <a:pt x="1278" y="622"/>
                </a:lnTo>
                <a:lnTo>
                  <a:pt x="1272" y="622"/>
                </a:lnTo>
                <a:lnTo>
                  <a:pt x="1266" y="632"/>
                </a:lnTo>
                <a:lnTo>
                  <a:pt x="1266" y="634"/>
                </a:lnTo>
                <a:lnTo>
                  <a:pt x="1268" y="636"/>
                </a:lnTo>
                <a:lnTo>
                  <a:pt x="1274" y="640"/>
                </a:lnTo>
                <a:lnTo>
                  <a:pt x="1276" y="644"/>
                </a:lnTo>
                <a:lnTo>
                  <a:pt x="1280" y="644"/>
                </a:lnTo>
                <a:lnTo>
                  <a:pt x="1280" y="642"/>
                </a:lnTo>
                <a:lnTo>
                  <a:pt x="1282" y="642"/>
                </a:lnTo>
                <a:lnTo>
                  <a:pt x="1282" y="644"/>
                </a:lnTo>
                <a:lnTo>
                  <a:pt x="1284" y="646"/>
                </a:lnTo>
                <a:lnTo>
                  <a:pt x="1292" y="640"/>
                </a:lnTo>
                <a:lnTo>
                  <a:pt x="1292" y="636"/>
                </a:lnTo>
                <a:lnTo>
                  <a:pt x="1292" y="632"/>
                </a:lnTo>
                <a:lnTo>
                  <a:pt x="1294" y="630"/>
                </a:lnTo>
                <a:lnTo>
                  <a:pt x="1298" y="628"/>
                </a:lnTo>
                <a:lnTo>
                  <a:pt x="1298" y="630"/>
                </a:lnTo>
                <a:lnTo>
                  <a:pt x="1300" y="630"/>
                </a:lnTo>
                <a:lnTo>
                  <a:pt x="1302" y="630"/>
                </a:lnTo>
                <a:lnTo>
                  <a:pt x="1304" y="624"/>
                </a:lnTo>
                <a:lnTo>
                  <a:pt x="1308" y="624"/>
                </a:lnTo>
                <a:lnTo>
                  <a:pt x="1314" y="624"/>
                </a:lnTo>
                <a:lnTo>
                  <a:pt x="1314" y="622"/>
                </a:lnTo>
                <a:lnTo>
                  <a:pt x="1320" y="620"/>
                </a:lnTo>
                <a:lnTo>
                  <a:pt x="1322" y="618"/>
                </a:lnTo>
                <a:lnTo>
                  <a:pt x="1324" y="616"/>
                </a:lnTo>
                <a:lnTo>
                  <a:pt x="1324" y="612"/>
                </a:lnTo>
                <a:lnTo>
                  <a:pt x="1328" y="612"/>
                </a:lnTo>
                <a:lnTo>
                  <a:pt x="1324" y="600"/>
                </a:lnTo>
                <a:lnTo>
                  <a:pt x="1318" y="606"/>
                </a:lnTo>
                <a:lnTo>
                  <a:pt x="1312" y="606"/>
                </a:lnTo>
                <a:lnTo>
                  <a:pt x="1308" y="606"/>
                </a:lnTo>
                <a:lnTo>
                  <a:pt x="1304" y="602"/>
                </a:lnTo>
                <a:lnTo>
                  <a:pt x="1302" y="602"/>
                </a:lnTo>
                <a:lnTo>
                  <a:pt x="1300" y="602"/>
                </a:lnTo>
                <a:lnTo>
                  <a:pt x="1300" y="604"/>
                </a:lnTo>
                <a:lnTo>
                  <a:pt x="1298" y="604"/>
                </a:lnTo>
                <a:lnTo>
                  <a:pt x="1298" y="602"/>
                </a:lnTo>
                <a:lnTo>
                  <a:pt x="1296" y="600"/>
                </a:lnTo>
                <a:lnTo>
                  <a:pt x="1300" y="600"/>
                </a:lnTo>
                <a:lnTo>
                  <a:pt x="1300" y="598"/>
                </a:lnTo>
                <a:lnTo>
                  <a:pt x="1302" y="596"/>
                </a:lnTo>
                <a:lnTo>
                  <a:pt x="1288" y="592"/>
                </a:lnTo>
                <a:lnTo>
                  <a:pt x="1290" y="586"/>
                </a:lnTo>
                <a:lnTo>
                  <a:pt x="1290" y="584"/>
                </a:lnTo>
                <a:lnTo>
                  <a:pt x="1288" y="582"/>
                </a:lnTo>
                <a:lnTo>
                  <a:pt x="1290" y="582"/>
                </a:lnTo>
                <a:lnTo>
                  <a:pt x="1290" y="578"/>
                </a:lnTo>
                <a:lnTo>
                  <a:pt x="1288" y="580"/>
                </a:lnTo>
                <a:lnTo>
                  <a:pt x="1286" y="580"/>
                </a:lnTo>
                <a:lnTo>
                  <a:pt x="1284" y="580"/>
                </a:lnTo>
                <a:lnTo>
                  <a:pt x="1286" y="576"/>
                </a:lnTo>
                <a:lnTo>
                  <a:pt x="1286" y="574"/>
                </a:lnTo>
                <a:lnTo>
                  <a:pt x="1288" y="570"/>
                </a:lnTo>
                <a:lnTo>
                  <a:pt x="1290" y="566"/>
                </a:lnTo>
                <a:lnTo>
                  <a:pt x="1290" y="564"/>
                </a:lnTo>
                <a:lnTo>
                  <a:pt x="1288" y="564"/>
                </a:lnTo>
                <a:lnTo>
                  <a:pt x="1278" y="566"/>
                </a:lnTo>
                <a:lnTo>
                  <a:pt x="1272" y="566"/>
                </a:lnTo>
                <a:lnTo>
                  <a:pt x="1270" y="558"/>
                </a:lnTo>
                <a:lnTo>
                  <a:pt x="1272" y="558"/>
                </a:lnTo>
                <a:lnTo>
                  <a:pt x="1274" y="556"/>
                </a:lnTo>
                <a:lnTo>
                  <a:pt x="1278" y="562"/>
                </a:lnTo>
                <a:lnTo>
                  <a:pt x="1280" y="560"/>
                </a:lnTo>
                <a:lnTo>
                  <a:pt x="1284" y="560"/>
                </a:lnTo>
                <a:lnTo>
                  <a:pt x="1286" y="556"/>
                </a:lnTo>
                <a:lnTo>
                  <a:pt x="1286" y="552"/>
                </a:lnTo>
                <a:lnTo>
                  <a:pt x="1292" y="552"/>
                </a:lnTo>
                <a:lnTo>
                  <a:pt x="1292" y="548"/>
                </a:lnTo>
                <a:lnTo>
                  <a:pt x="1292" y="542"/>
                </a:lnTo>
                <a:lnTo>
                  <a:pt x="1294" y="544"/>
                </a:lnTo>
                <a:lnTo>
                  <a:pt x="1294" y="542"/>
                </a:lnTo>
                <a:lnTo>
                  <a:pt x="1296" y="540"/>
                </a:lnTo>
                <a:lnTo>
                  <a:pt x="1292" y="538"/>
                </a:lnTo>
                <a:lnTo>
                  <a:pt x="1290" y="534"/>
                </a:lnTo>
                <a:lnTo>
                  <a:pt x="1290" y="532"/>
                </a:lnTo>
                <a:lnTo>
                  <a:pt x="1284" y="532"/>
                </a:lnTo>
                <a:lnTo>
                  <a:pt x="1276" y="532"/>
                </a:lnTo>
                <a:lnTo>
                  <a:pt x="1266" y="534"/>
                </a:lnTo>
                <a:lnTo>
                  <a:pt x="1258" y="538"/>
                </a:lnTo>
                <a:lnTo>
                  <a:pt x="1246" y="546"/>
                </a:lnTo>
                <a:lnTo>
                  <a:pt x="1234" y="556"/>
                </a:lnTo>
                <a:lnTo>
                  <a:pt x="1224" y="566"/>
                </a:lnTo>
                <a:lnTo>
                  <a:pt x="1216" y="576"/>
                </a:lnTo>
                <a:lnTo>
                  <a:pt x="1222" y="568"/>
                </a:lnTo>
                <a:lnTo>
                  <a:pt x="1224" y="558"/>
                </a:lnTo>
                <a:lnTo>
                  <a:pt x="1222" y="558"/>
                </a:lnTo>
                <a:lnTo>
                  <a:pt x="1220" y="558"/>
                </a:lnTo>
                <a:lnTo>
                  <a:pt x="1222" y="556"/>
                </a:lnTo>
                <a:lnTo>
                  <a:pt x="1224" y="554"/>
                </a:lnTo>
                <a:lnTo>
                  <a:pt x="1226" y="554"/>
                </a:lnTo>
                <a:lnTo>
                  <a:pt x="1230" y="548"/>
                </a:lnTo>
                <a:lnTo>
                  <a:pt x="1234" y="542"/>
                </a:lnTo>
                <a:lnTo>
                  <a:pt x="1238" y="542"/>
                </a:lnTo>
                <a:lnTo>
                  <a:pt x="1240" y="542"/>
                </a:lnTo>
                <a:lnTo>
                  <a:pt x="1240" y="540"/>
                </a:lnTo>
                <a:lnTo>
                  <a:pt x="1240" y="536"/>
                </a:lnTo>
                <a:lnTo>
                  <a:pt x="1244" y="536"/>
                </a:lnTo>
                <a:lnTo>
                  <a:pt x="1246" y="536"/>
                </a:lnTo>
                <a:lnTo>
                  <a:pt x="1256" y="526"/>
                </a:lnTo>
                <a:lnTo>
                  <a:pt x="1260" y="522"/>
                </a:lnTo>
                <a:lnTo>
                  <a:pt x="1262" y="518"/>
                </a:lnTo>
                <a:lnTo>
                  <a:pt x="1266" y="516"/>
                </a:lnTo>
                <a:lnTo>
                  <a:pt x="1278" y="514"/>
                </a:lnTo>
                <a:lnTo>
                  <a:pt x="1288" y="514"/>
                </a:lnTo>
                <a:lnTo>
                  <a:pt x="1300" y="516"/>
                </a:lnTo>
                <a:lnTo>
                  <a:pt x="1308" y="516"/>
                </a:lnTo>
                <a:lnTo>
                  <a:pt x="1310" y="512"/>
                </a:lnTo>
                <a:lnTo>
                  <a:pt x="1312" y="512"/>
                </a:lnTo>
                <a:lnTo>
                  <a:pt x="1316" y="512"/>
                </a:lnTo>
                <a:lnTo>
                  <a:pt x="1316" y="514"/>
                </a:lnTo>
                <a:lnTo>
                  <a:pt x="1318" y="516"/>
                </a:lnTo>
                <a:lnTo>
                  <a:pt x="1320" y="516"/>
                </a:lnTo>
                <a:lnTo>
                  <a:pt x="1322" y="514"/>
                </a:lnTo>
                <a:lnTo>
                  <a:pt x="1324" y="512"/>
                </a:lnTo>
                <a:lnTo>
                  <a:pt x="1328" y="518"/>
                </a:lnTo>
                <a:lnTo>
                  <a:pt x="1334" y="518"/>
                </a:lnTo>
                <a:lnTo>
                  <a:pt x="1334" y="514"/>
                </a:lnTo>
                <a:lnTo>
                  <a:pt x="1338" y="514"/>
                </a:lnTo>
                <a:lnTo>
                  <a:pt x="1340" y="516"/>
                </a:lnTo>
                <a:lnTo>
                  <a:pt x="1344" y="516"/>
                </a:lnTo>
                <a:lnTo>
                  <a:pt x="1344" y="512"/>
                </a:lnTo>
                <a:lnTo>
                  <a:pt x="1348" y="512"/>
                </a:lnTo>
                <a:lnTo>
                  <a:pt x="1352" y="512"/>
                </a:lnTo>
                <a:lnTo>
                  <a:pt x="1352" y="508"/>
                </a:lnTo>
                <a:lnTo>
                  <a:pt x="1354" y="506"/>
                </a:lnTo>
                <a:lnTo>
                  <a:pt x="1358" y="504"/>
                </a:lnTo>
                <a:lnTo>
                  <a:pt x="1362" y="504"/>
                </a:lnTo>
                <a:lnTo>
                  <a:pt x="1364" y="502"/>
                </a:lnTo>
                <a:lnTo>
                  <a:pt x="1362" y="496"/>
                </a:lnTo>
                <a:lnTo>
                  <a:pt x="1364" y="494"/>
                </a:lnTo>
                <a:lnTo>
                  <a:pt x="1366" y="490"/>
                </a:lnTo>
                <a:close/>
                <a:moveTo>
                  <a:pt x="1032" y="186"/>
                </a:moveTo>
                <a:lnTo>
                  <a:pt x="1032" y="186"/>
                </a:lnTo>
                <a:lnTo>
                  <a:pt x="1034" y="182"/>
                </a:lnTo>
                <a:lnTo>
                  <a:pt x="1036" y="182"/>
                </a:lnTo>
                <a:lnTo>
                  <a:pt x="1040" y="182"/>
                </a:lnTo>
                <a:lnTo>
                  <a:pt x="1042" y="186"/>
                </a:lnTo>
                <a:lnTo>
                  <a:pt x="1040" y="188"/>
                </a:lnTo>
                <a:lnTo>
                  <a:pt x="1036" y="190"/>
                </a:lnTo>
                <a:lnTo>
                  <a:pt x="1036" y="186"/>
                </a:lnTo>
                <a:lnTo>
                  <a:pt x="1032" y="186"/>
                </a:lnTo>
                <a:close/>
                <a:moveTo>
                  <a:pt x="912" y="38"/>
                </a:moveTo>
                <a:lnTo>
                  <a:pt x="912" y="38"/>
                </a:lnTo>
                <a:lnTo>
                  <a:pt x="916" y="38"/>
                </a:lnTo>
                <a:lnTo>
                  <a:pt x="914" y="42"/>
                </a:lnTo>
                <a:lnTo>
                  <a:pt x="910" y="40"/>
                </a:lnTo>
                <a:lnTo>
                  <a:pt x="910" y="38"/>
                </a:lnTo>
                <a:lnTo>
                  <a:pt x="912" y="38"/>
                </a:lnTo>
                <a:close/>
                <a:moveTo>
                  <a:pt x="412" y="378"/>
                </a:moveTo>
                <a:lnTo>
                  <a:pt x="412" y="378"/>
                </a:lnTo>
                <a:lnTo>
                  <a:pt x="414" y="378"/>
                </a:lnTo>
                <a:lnTo>
                  <a:pt x="414" y="382"/>
                </a:lnTo>
                <a:lnTo>
                  <a:pt x="410" y="378"/>
                </a:lnTo>
                <a:lnTo>
                  <a:pt x="408" y="378"/>
                </a:lnTo>
                <a:lnTo>
                  <a:pt x="412" y="378"/>
                </a:lnTo>
                <a:close/>
                <a:moveTo>
                  <a:pt x="396" y="354"/>
                </a:moveTo>
                <a:lnTo>
                  <a:pt x="396" y="354"/>
                </a:lnTo>
                <a:lnTo>
                  <a:pt x="396" y="350"/>
                </a:lnTo>
                <a:lnTo>
                  <a:pt x="396" y="348"/>
                </a:lnTo>
                <a:lnTo>
                  <a:pt x="398" y="346"/>
                </a:lnTo>
                <a:lnTo>
                  <a:pt x="402" y="348"/>
                </a:lnTo>
                <a:lnTo>
                  <a:pt x="404" y="350"/>
                </a:lnTo>
                <a:lnTo>
                  <a:pt x="402" y="352"/>
                </a:lnTo>
                <a:lnTo>
                  <a:pt x="396" y="354"/>
                </a:lnTo>
                <a:close/>
                <a:moveTo>
                  <a:pt x="412" y="344"/>
                </a:moveTo>
                <a:lnTo>
                  <a:pt x="412" y="344"/>
                </a:lnTo>
                <a:lnTo>
                  <a:pt x="410" y="342"/>
                </a:lnTo>
                <a:lnTo>
                  <a:pt x="412" y="340"/>
                </a:lnTo>
                <a:lnTo>
                  <a:pt x="414" y="342"/>
                </a:lnTo>
                <a:lnTo>
                  <a:pt x="414" y="344"/>
                </a:lnTo>
                <a:lnTo>
                  <a:pt x="412" y="344"/>
                </a:lnTo>
                <a:close/>
                <a:moveTo>
                  <a:pt x="568" y="574"/>
                </a:moveTo>
                <a:lnTo>
                  <a:pt x="568" y="574"/>
                </a:lnTo>
                <a:lnTo>
                  <a:pt x="572" y="574"/>
                </a:lnTo>
                <a:lnTo>
                  <a:pt x="574" y="572"/>
                </a:lnTo>
                <a:lnTo>
                  <a:pt x="574" y="574"/>
                </a:lnTo>
                <a:lnTo>
                  <a:pt x="568" y="578"/>
                </a:lnTo>
                <a:lnTo>
                  <a:pt x="566" y="578"/>
                </a:lnTo>
                <a:lnTo>
                  <a:pt x="568" y="574"/>
                </a:lnTo>
                <a:close/>
                <a:moveTo>
                  <a:pt x="574" y="568"/>
                </a:moveTo>
                <a:lnTo>
                  <a:pt x="574" y="568"/>
                </a:lnTo>
                <a:lnTo>
                  <a:pt x="574" y="560"/>
                </a:lnTo>
                <a:lnTo>
                  <a:pt x="574" y="558"/>
                </a:lnTo>
                <a:lnTo>
                  <a:pt x="576" y="556"/>
                </a:lnTo>
                <a:lnTo>
                  <a:pt x="574" y="568"/>
                </a:lnTo>
                <a:close/>
                <a:moveTo>
                  <a:pt x="620" y="252"/>
                </a:moveTo>
                <a:lnTo>
                  <a:pt x="620" y="254"/>
                </a:lnTo>
                <a:lnTo>
                  <a:pt x="618" y="252"/>
                </a:lnTo>
                <a:lnTo>
                  <a:pt x="604" y="254"/>
                </a:lnTo>
                <a:lnTo>
                  <a:pt x="588" y="254"/>
                </a:lnTo>
                <a:lnTo>
                  <a:pt x="588" y="250"/>
                </a:lnTo>
                <a:lnTo>
                  <a:pt x="592" y="250"/>
                </a:lnTo>
                <a:lnTo>
                  <a:pt x="596" y="248"/>
                </a:lnTo>
                <a:lnTo>
                  <a:pt x="596" y="246"/>
                </a:lnTo>
                <a:lnTo>
                  <a:pt x="600" y="244"/>
                </a:lnTo>
                <a:lnTo>
                  <a:pt x="604" y="248"/>
                </a:lnTo>
                <a:lnTo>
                  <a:pt x="608" y="250"/>
                </a:lnTo>
                <a:lnTo>
                  <a:pt x="620" y="252"/>
                </a:lnTo>
                <a:close/>
                <a:moveTo>
                  <a:pt x="604" y="206"/>
                </a:moveTo>
                <a:lnTo>
                  <a:pt x="604" y="206"/>
                </a:lnTo>
                <a:lnTo>
                  <a:pt x="604" y="212"/>
                </a:lnTo>
                <a:lnTo>
                  <a:pt x="612" y="216"/>
                </a:lnTo>
                <a:lnTo>
                  <a:pt x="614" y="216"/>
                </a:lnTo>
                <a:lnTo>
                  <a:pt x="616" y="218"/>
                </a:lnTo>
                <a:lnTo>
                  <a:pt x="616" y="220"/>
                </a:lnTo>
                <a:lnTo>
                  <a:pt x="614" y="220"/>
                </a:lnTo>
                <a:lnTo>
                  <a:pt x="614" y="218"/>
                </a:lnTo>
                <a:lnTo>
                  <a:pt x="612" y="216"/>
                </a:lnTo>
                <a:lnTo>
                  <a:pt x="600" y="218"/>
                </a:lnTo>
                <a:lnTo>
                  <a:pt x="596" y="218"/>
                </a:lnTo>
                <a:lnTo>
                  <a:pt x="592" y="220"/>
                </a:lnTo>
                <a:lnTo>
                  <a:pt x="588" y="224"/>
                </a:lnTo>
                <a:lnTo>
                  <a:pt x="586" y="228"/>
                </a:lnTo>
                <a:lnTo>
                  <a:pt x="584" y="228"/>
                </a:lnTo>
                <a:lnTo>
                  <a:pt x="582" y="228"/>
                </a:lnTo>
                <a:lnTo>
                  <a:pt x="582" y="226"/>
                </a:lnTo>
                <a:lnTo>
                  <a:pt x="588" y="220"/>
                </a:lnTo>
                <a:lnTo>
                  <a:pt x="594" y="214"/>
                </a:lnTo>
                <a:lnTo>
                  <a:pt x="598" y="214"/>
                </a:lnTo>
                <a:lnTo>
                  <a:pt x="602" y="214"/>
                </a:lnTo>
                <a:lnTo>
                  <a:pt x="598" y="212"/>
                </a:lnTo>
                <a:lnTo>
                  <a:pt x="598" y="210"/>
                </a:lnTo>
                <a:lnTo>
                  <a:pt x="592" y="210"/>
                </a:lnTo>
                <a:lnTo>
                  <a:pt x="588" y="210"/>
                </a:lnTo>
                <a:lnTo>
                  <a:pt x="586" y="214"/>
                </a:lnTo>
                <a:lnTo>
                  <a:pt x="580" y="220"/>
                </a:lnTo>
                <a:lnTo>
                  <a:pt x="578" y="224"/>
                </a:lnTo>
                <a:lnTo>
                  <a:pt x="574" y="224"/>
                </a:lnTo>
                <a:lnTo>
                  <a:pt x="564" y="222"/>
                </a:lnTo>
                <a:lnTo>
                  <a:pt x="560" y="216"/>
                </a:lnTo>
                <a:lnTo>
                  <a:pt x="564" y="216"/>
                </a:lnTo>
                <a:lnTo>
                  <a:pt x="564" y="214"/>
                </a:lnTo>
                <a:lnTo>
                  <a:pt x="564" y="212"/>
                </a:lnTo>
                <a:lnTo>
                  <a:pt x="562" y="212"/>
                </a:lnTo>
                <a:lnTo>
                  <a:pt x="562" y="210"/>
                </a:lnTo>
                <a:lnTo>
                  <a:pt x="570" y="200"/>
                </a:lnTo>
                <a:lnTo>
                  <a:pt x="568" y="198"/>
                </a:lnTo>
                <a:lnTo>
                  <a:pt x="566" y="196"/>
                </a:lnTo>
                <a:lnTo>
                  <a:pt x="568" y="196"/>
                </a:lnTo>
                <a:lnTo>
                  <a:pt x="576" y="196"/>
                </a:lnTo>
                <a:lnTo>
                  <a:pt x="582" y="196"/>
                </a:lnTo>
                <a:lnTo>
                  <a:pt x="578" y="192"/>
                </a:lnTo>
                <a:lnTo>
                  <a:pt x="574" y="188"/>
                </a:lnTo>
                <a:lnTo>
                  <a:pt x="564" y="186"/>
                </a:lnTo>
                <a:lnTo>
                  <a:pt x="556" y="186"/>
                </a:lnTo>
                <a:lnTo>
                  <a:pt x="552" y="186"/>
                </a:lnTo>
                <a:lnTo>
                  <a:pt x="550" y="188"/>
                </a:lnTo>
                <a:lnTo>
                  <a:pt x="550" y="182"/>
                </a:lnTo>
                <a:lnTo>
                  <a:pt x="558" y="182"/>
                </a:lnTo>
                <a:lnTo>
                  <a:pt x="570" y="182"/>
                </a:lnTo>
                <a:lnTo>
                  <a:pt x="582" y="178"/>
                </a:lnTo>
                <a:lnTo>
                  <a:pt x="590" y="176"/>
                </a:lnTo>
                <a:lnTo>
                  <a:pt x="596" y="174"/>
                </a:lnTo>
                <a:lnTo>
                  <a:pt x="604" y="174"/>
                </a:lnTo>
                <a:lnTo>
                  <a:pt x="614" y="178"/>
                </a:lnTo>
                <a:lnTo>
                  <a:pt x="610" y="182"/>
                </a:lnTo>
                <a:lnTo>
                  <a:pt x="608" y="182"/>
                </a:lnTo>
                <a:lnTo>
                  <a:pt x="608" y="180"/>
                </a:lnTo>
                <a:lnTo>
                  <a:pt x="606" y="180"/>
                </a:lnTo>
                <a:lnTo>
                  <a:pt x="604" y="180"/>
                </a:lnTo>
                <a:lnTo>
                  <a:pt x="598" y="184"/>
                </a:lnTo>
                <a:lnTo>
                  <a:pt x="600" y="186"/>
                </a:lnTo>
                <a:lnTo>
                  <a:pt x="604" y="188"/>
                </a:lnTo>
                <a:lnTo>
                  <a:pt x="614" y="190"/>
                </a:lnTo>
                <a:lnTo>
                  <a:pt x="620" y="192"/>
                </a:lnTo>
                <a:lnTo>
                  <a:pt x="624" y="190"/>
                </a:lnTo>
                <a:lnTo>
                  <a:pt x="626" y="190"/>
                </a:lnTo>
                <a:lnTo>
                  <a:pt x="628" y="188"/>
                </a:lnTo>
                <a:lnTo>
                  <a:pt x="630" y="190"/>
                </a:lnTo>
                <a:lnTo>
                  <a:pt x="630" y="194"/>
                </a:lnTo>
                <a:lnTo>
                  <a:pt x="626" y="198"/>
                </a:lnTo>
                <a:lnTo>
                  <a:pt x="624" y="200"/>
                </a:lnTo>
                <a:lnTo>
                  <a:pt x="626" y="204"/>
                </a:lnTo>
                <a:lnTo>
                  <a:pt x="628" y="206"/>
                </a:lnTo>
                <a:lnTo>
                  <a:pt x="616" y="208"/>
                </a:lnTo>
                <a:lnTo>
                  <a:pt x="604" y="206"/>
                </a:lnTo>
                <a:close/>
                <a:moveTo>
                  <a:pt x="686" y="290"/>
                </a:moveTo>
                <a:lnTo>
                  <a:pt x="686" y="290"/>
                </a:lnTo>
                <a:lnTo>
                  <a:pt x="676" y="286"/>
                </a:lnTo>
                <a:lnTo>
                  <a:pt x="672" y="296"/>
                </a:lnTo>
                <a:lnTo>
                  <a:pt x="658" y="300"/>
                </a:lnTo>
                <a:lnTo>
                  <a:pt x="650" y="302"/>
                </a:lnTo>
                <a:lnTo>
                  <a:pt x="644" y="302"/>
                </a:lnTo>
                <a:lnTo>
                  <a:pt x="642" y="298"/>
                </a:lnTo>
                <a:lnTo>
                  <a:pt x="640" y="294"/>
                </a:lnTo>
                <a:lnTo>
                  <a:pt x="636" y="294"/>
                </a:lnTo>
                <a:lnTo>
                  <a:pt x="634" y="294"/>
                </a:lnTo>
                <a:lnTo>
                  <a:pt x="628" y="292"/>
                </a:lnTo>
                <a:lnTo>
                  <a:pt x="626" y="290"/>
                </a:lnTo>
                <a:lnTo>
                  <a:pt x="624" y="286"/>
                </a:lnTo>
                <a:lnTo>
                  <a:pt x="634" y="288"/>
                </a:lnTo>
                <a:lnTo>
                  <a:pt x="638" y="288"/>
                </a:lnTo>
                <a:lnTo>
                  <a:pt x="644" y="286"/>
                </a:lnTo>
                <a:lnTo>
                  <a:pt x="650" y="280"/>
                </a:lnTo>
                <a:lnTo>
                  <a:pt x="652" y="278"/>
                </a:lnTo>
                <a:lnTo>
                  <a:pt x="654" y="276"/>
                </a:lnTo>
                <a:lnTo>
                  <a:pt x="658" y="276"/>
                </a:lnTo>
                <a:lnTo>
                  <a:pt x="662" y="278"/>
                </a:lnTo>
                <a:lnTo>
                  <a:pt x="654" y="264"/>
                </a:lnTo>
                <a:lnTo>
                  <a:pt x="650" y="256"/>
                </a:lnTo>
                <a:lnTo>
                  <a:pt x="650" y="254"/>
                </a:lnTo>
                <a:lnTo>
                  <a:pt x="650" y="252"/>
                </a:lnTo>
                <a:lnTo>
                  <a:pt x="658" y="254"/>
                </a:lnTo>
                <a:lnTo>
                  <a:pt x="662" y="260"/>
                </a:lnTo>
                <a:lnTo>
                  <a:pt x="666" y="266"/>
                </a:lnTo>
                <a:lnTo>
                  <a:pt x="668" y="272"/>
                </a:lnTo>
                <a:lnTo>
                  <a:pt x="680" y="272"/>
                </a:lnTo>
                <a:lnTo>
                  <a:pt x="692" y="272"/>
                </a:lnTo>
                <a:lnTo>
                  <a:pt x="696" y="268"/>
                </a:lnTo>
                <a:lnTo>
                  <a:pt x="700" y="264"/>
                </a:lnTo>
                <a:lnTo>
                  <a:pt x="704" y="258"/>
                </a:lnTo>
                <a:lnTo>
                  <a:pt x="708" y="254"/>
                </a:lnTo>
                <a:lnTo>
                  <a:pt x="716" y="252"/>
                </a:lnTo>
                <a:lnTo>
                  <a:pt x="726" y="252"/>
                </a:lnTo>
                <a:lnTo>
                  <a:pt x="722" y="256"/>
                </a:lnTo>
                <a:lnTo>
                  <a:pt x="724" y="260"/>
                </a:lnTo>
                <a:lnTo>
                  <a:pt x="718" y="262"/>
                </a:lnTo>
                <a:lnTo>
                  <a:pt x="714" y="264"/>
                </a:lnTo>
                <a:lnTo>
                  <a:pt x="714" y="266"/>
                </a:lnTo>
                <a:lnTo>
                  <a:pt x="712" y="270"/>
                </a:lnTo>
                <a:lnTo>
                  <a:pt x="706" y="272"/>
                </a:lnTo>
                <a:lnTo>
                  <a:pt x="698" y="276"/>
                </a:lnTo>
                <a:lnTo>
                  <a:pt x="698" y="280"/>
                </a:lnTo>
                <a:lnTo>
                  <a:pt x="692" y="284"/>
                </a:lnTo>
                <a:lnTo>
                  <a:pt x="686" y="290"/>
                </a:lnTo>
                <a:close/>
                <a:moveTo>
                  <a:pt x="702" y="684"/>
                </a:moveTo>
                <a:lnTo>
                  <a:pt x="702" y="684"/>
                </a:lnTo>
                <a:lnTo>
                  <a:pt x="700" y="688"/>
                </a:lnTo>
                <a:lnTo>
                  <a:pt x="694" y="680"/>
                </a:lnTo>
                <a:lnTo>
                  <a:pt x="690" y="674"/>
                </a:lnTo>
                <a:lnTo>
                  <a:pt x="692" y="672"/>
                </a:lnTo>
                <a:lnTo>
                  <a:pt x="696" y="670"/>
                </a:lnTo>
                <a:lnTo>
                  <a:pt x="696" y="676"/>
                </a:lnTo>
                <a:lnTo>
                  <a:pt x="700" y="676"/>
                </a:lnTo>
                <a:lnTo>
                  <a:pt x="702" y="676"/>
                </a:lnTo>
                <a:lnTo>
                  <a:pt x="702" y="682"/>
                </a:lnTo>
                <a:lnTo>
                  <a:pt x="702" y="684"/>
                </a:lnTo>
                <a:close/>
                <a:moveTo>
                  <a:pt x="714" y="352"/>
                </a:moveTo>
                <a:lnTo>
                  <a:pt x="714" y="352"/>
                </a:lnTo>
                <a:lnTo>
                  <a:pt x="712" y="354"/>
                </a:lnTo>
                <a:lnTo>
                  <a:pt x="712" y="358"/>
                </a:lnTo>
                <a:lnTo>
                  <a:pt x="704" y="358"/>
                </a:lnTo>
                <a:lnTo>
                  <a:pt x="700" y="352"/>
                </a:lnTo>
                <a:lnTo>
                  <a:pt x="704" y="352"/>
                </a:lnTo>
                <a:lnTo>
                  <a:pt x="728" y="328"/>
                </a:lnTo>
                <a:lnTo>
                  <a:pt x="730" y="330"/>
                </a:lnTo>
                <a:lnTo>
                  <a:pt x="732" y="332"/>
                </a:lnTo>
                <a:lnTo>
                  <a:pt x="736" y="332"/>
                </a:lnTo>
                <a:lnTo>
                  <a:pt x="738" y="330"/>
                </a:lnTo>
                <a:lnTo>
                  <a:pt x="742" y="328"/>
                </a:lnTo>
                <a:lnTo>
                  <a:pt x="756" y="330"/>
                </a:lnTo>
                <a:lnTo>
                  <a:pt x="744" y="334"/>
                </a:lnTo>
                <a:lnTo>
                  <a:pt x="734" y="338"/>
                </a:lnTo>
                <a:lnTo>
                  <a:pt x="714" y="352"/>
                </a:lnTo>
                <a:close/>
                <a:moveTo>
                  <a:pt x="764" y="142"/>
                </a:moveTo>
                <a:lnTo>
                  <a:pt x="764" y="142"/>
                </a:lnTo>
                <a:lnTo>
                  <a:pt x="762" y="138"/>
                </a:lnTo>
                <a:lnTo>
                  <a:pt x="762" y="136"/>
                </a:lnTo>
                <a:lnTo>
                  <a:pt x="764" y="136"/>
                </a:lnTo>
                <a:lnTo>
                  <a:pt x="768" y="140"/>
                </a:lnTo>
                <a:lnTo>
                  <a:pt x="768" y="142"/>
                </a:lnTo>
                <a:lnTo>
                  <a:pt x="764" y="142"/>
                </a:lnTo>
                <a:close/>
                <a:moveTo>
                  <a:pt x="802" y="354"/>
                </a:moveTo>
                <a:lnTo>
                  <a:pt x="802" y="354"/>
                </a:lnTo>
                <a:lnTo>
                  <a:pt x="808" y="350"/>
                </a:lnTo>
                <a:lnTo>
                  <a:pt x="810" y="354"/>
                </a:lnTo>
                <a:lnTo>
                  <a:pt x="810" y="358"/>
                </a:lnTo>
                <a:lnTo>
                  <a:pt x="808" y="360"/>
                </a:lnTo>
                <a:lnTo>
                  <a:pt x="802" y="360"/>
                </a:lnTo>
                <a:lnTo>
                  <a:pt x="802" y="354"/>
                </a:lnTo>
                <a:close/>
                <a:moveTo>
                  <a:pt x="800" y="398"/>
                </a:moveTo>
                <a:lnTo>
                  <a:pt x="800" y="398"/>
                </a:lnTo>
                <a:lnTo>
                  <a:pt x="800" y="396"/>
                </a:lnTo>
                <a:lnTo>
                  <a:pt x="802" y="394"/>
                </a:lnTo>
                <a:lnTo>
                  <a:pt x="806" y="396"/>
                </a:lnTo>
                <a:lnTo>
                  <a:pt x="804" y="396"/>
                </a:lnTo>
                <a:lnTo>
                  <a:pt x="800" y="398"/>
                </a:lnTo>
                <a:close/>
                <a:moveTo>
                  <a:pt x="816" y="390"/>
                </a:moveTo>
                <a:lnTo>
                  <a:pt x="816" y="390"/>
                </a:lnTo>
                <a:lnTo>
                  <a:pt x="810" y="390"/>
                </a:lnTo>
                <a:lnTo>
                  <a:pt x="810" y="384"/>
                </a:lnTo>
                <a:lnTo>
                  <a:pt x="808" y="380"/>
                </a:lnTo>
                <a:lnTo>
                  <a:pt x="810" y="372"/>
                </a:lnTo>
                <a:lnTo>
                  <a:pt x="814" y="366"/>
                </a:lnTo>
                <a:lnTo>
                  <a:pt x="818" y="362"/>
                </a:lnTo>
                <a:lnTo>
                  <a:pt x="824" y="364"/>
                </a:lnTo>
                <a:lnTo>
                  <a:pt x="820" y="378"/>
                </a:lnTo>
                <a:lnTo>
                  <a:pt x="816" y="390"/>
                </a:lnTo>
                <a:close/>
                <a:moveTo>
                  <a:pt x="826" y="244"/>
                </a:moveTo>
                <a:lnTo>
                  <a:pt x="826" y="244"/>
                </a:lnTo>
                <a:lnTo>
                  <a:pt x="824" y="240"/>
                </a:lnTo>
                <a:lnTo>
                  <a:pt x="824" y="238"/>
                </a:lnTo>
                <a:lnTo>
                  <a:pt x="828" y="234"/>
                </a:lnTo>
                <a:lnTo>
                  <a:pt x="832" y="232"/>
                </a:lnTo>
                <a:lnTo>
                  <a:pt x="834" y="232"/>
                </a:lnTo>
                <a:lnTo>
                  <a:pt x="836" y="232"/>
                </a:lnTo>
                <a:lnTo>
                  <a:pt x="836" y="234"/>
                </a:lnTo>
                <a:lnTo>
                  <a:pt x="840" y="238"/>
                </a:lnTo>
                <a:lnTo>
                  <a:pt x="832" y="246"/>
                </a:lnTo>
                <a:lnTo>
                  <a:pt x="826" y="244"/>
                </a:lnTo>
                <a:close/>
                <a:moveTo>
                  <a:pt x="846" y="470"/>
                </a:moveTo>
                <a:lnTo>
                  <a:pt x="846" y="470"/>
                </a:lnTo>
                <a:lnTo>
                  <a:pt x="846" y="484"/>
                </a:lnTo>
                <a:lnTo>
                  <a:pt x="844" y="484"/>
                </a:lnTo>
                <a:lnTo>
                  <a:pt x="842" y="482"/>
                </a:lnTo>
                <a:lnTo>
                  <a:pt x="842" y="474"/>
                </a:lnTo>
                <a:lnTo>
                  <a:pt x="842" y="466"/>
                </a:lnTo>
                <a:lnTo>
                  <a:pt x="834" y="460"/>
                </a:lnTo>
                <a:lnTo>
                  <a:pt x="838" y="460"/>
                </a:lnTo>
                <a:lnTo>
                  <a:pt x="842" y="460"/>
                </a:lnTo>
                <a:lnTo>
                  <a:pt x="842" y="458"/>
                </a:lnTo>
                <a:lnTo>
                  <a:pt x="842" y="454"/>
                </a:lnTo>
                <a:lnTo>
                  <a:pt x="844" y="460"/>
                </a:lnTo>
                <a:lnTo>
                  <a:pt x="848" y="464"/>
                </a:lnTo>
                <a:lnTo>
                  <a:pt x="848" y="468"/>
                </a:lnTo>
                <a:lnTo>
                  <a:pt x="848" y="470"/>
                </a:lnTo>
                <a:lnTo>
                  <a:pt x="846" y="470"/>
                </a:lnTo>
                <a:close/>
                <a:moveTo>
                  <a:pt x="864" y="516"/>
                </a:moveTo>
                <a:lnTo>
                  <a:pt x="864" y="516"/>
                </a:lnTo>
                <a:lnTo>
                  <a:pt x="862" y="508"/>
                </a:lnTo>
                <a:lnTo>
                  <a:pt x="860" y="500"/>
                </a:lnTo>
                <a:lnTo>
                  <a:pt x="852" y="494"/>
                </a:lnTo>
                <a:lnTo>
                  <a:pt x="850" y="488"/>
                </a:lnTo>
                <a:lnTo>
                  <a:pt x="850" y="484"/>
                </a:lnTo>
                <a:lnTo>
                  <a:pt x="852" y="484"/>
                </a:lnTo>
                <a:lnTo>
                  <a:pt x="850" y="482"/>
                </a:lnTo>
                <a:lnTo>
                  <a:pt x="852" y="482"/>
                </a:lnTo>
                <a:lnTo>
                  <a:pt x="858" y="488"/>
                </a:lnTo>
                <a:lnTo>
                  <a:pt x="862" y="496"/>
                </a:lnTo>
                <a:lnTo>
                  <a:pt x="870" y="512"/>
                </a:lnTo>
                <a:lnTo>
                  <a:pt x="864" y="516"/>
                </a:lnTo>
                <a:close/>
                <a:moveTo>
                  <a:pt x="890" y="494"/>
                </a:moveTo>
                <a:lnTo>
                  <a:pt x="890" y="494"/>
                </a:lnTo>
                <a:lnTo>
                  <a:pt x="890" y="498"/>
                </a:lnTo>
                <a:lnTo>
                  <a:pt x="890" y="502"/>
                </a:lnTo>
                <a:lnTo>
                  <a:pt x="892" y="508"/>
                </a:lnTo>
                <a:lnTo>
                  <a:pt x="892" y="506"/>
                </a:lnTo>
                <a:lnTo>
                  <a:pt x="890" y="506"/>
                </a:lnTo>
                <a:lnTo>
                  <a:pt x="888" y="510"/>
                </a:lnTo>
                <a:lnTo>
                  <a:pt x="886" y="510"/>
                </a:lnTo>
                <a:lnTo>
                  <a:pt x="884" y="510"/>
                </a:lnTo>
                <a:lnTo>
                  <a:pt x="882" y="500"/>
                </a:lnTo>
                <a:lnTo>
                  <a:pt x="884" y="490"/>
                </a:lnTo>
                <a:lnTo>
                  <a:pt x="880" y="486"/>
                </a:lnTo>
                <a:lnTo>
                  <a:pt x="880" y="484"/>
                </a:lnTo>
                <a:lnTo>
                  <a:pt x="876" y="484"/>
                </a:lnTo>
                <a:lnTo>
                  <a:pt x="872" y="484"/>
                </a:lnTo>
                <a:lnTo>
                  <a:pt x="874" y="476"/>
                </a:lnTo>
                <a:lnTo>
                  <a:pt x="872" y="474"/>
                </a:lnTo>
                <a:lnTo>
                  <a:pt x="870" y="474"/>
                </a:lnTo>
                <a:lnTo>
                  <a:pt x="870" y="476"/>
                </a:lnTo>
                <a:lnTo>
                  <a:pt x="868" y="478"/>
                </a:lnTo>
                <a:lnTo>
                  <a:pt x="868" y="474"/>
                </a:lnTo>
                <a:lnTo>
                  <a:pt x="866" y="470"/>
                </a:lnTo>
                <a:lnTo>
                  <a:pt x="862" y="468"/>
                </a:lnTo>
                <a:lnTo>
                  <a:pt x="856" y="466"/>
                </a:lnTo>
                <a:lnTo>
                  <a:pt x="858" y="458"/>
                </a:lnTo>
                <a:lnTo>
                  <a:pt x="852" y="458"/>
                </a:lnTo>
                <a:lnTo>
                  <a:pt x="852" y="456"/>
                </a:lnTo>
                <a:lnTo>
                  <a:pt x="850" y="454"/>
                </a:lnTo>
                <a:lnTo>
                  <a:pt x="850" y="452"/>
                </a:lnTo>
                <a:lnTo>
                  <a:pt x="858" y="440"/>
                </a:lnTo>
                <a:lnTo>
                  <a:pt x="860" y="442"/>
                </a:lnTo>
                <a:lnTo>
                  <a:pt x="862" y="442"/>
                </a:lnTo>
                <a:lnTo>
                  <a:pt x="864" y="442"/>
                </a:lnTo>
                <a:lnTo>
                  <a:pt x="864" y="438"/>
                </a:lnTo>
                <a:lnTo>
                  <a:pt x="864" y="436"/>
                </a:lnTo>
                <a:lnTo>
                  <a:pt x="866" y="434"/>
                </a:lnTo>
                <a:lnTo>
                  <a:pt x="866" y="438"/>
                </a:lnTo>
                <a:lnTo>
                  <a:pt x="868" y="438"/>
                </a:lnTo>
                <a:lnTo>
                  <a:pt x="870" y="438"/>
                </a:lnTo>
                <a:lnTo>
                  <a:pt x="868" y="444"/>
                </a:lnTo>
                <a:lnTo>
                  <a:pt x="868" y="450"/>
                </a:lnTo>
                <a:lnTo>
                  <a:pt x="870" y="454"/>
                </a:lnTo>
                <a:lnTo>
                  <a:pt x="874" y="460"/>
                </a:lnTo>
                <a:lnTo>
                  <a:pt x="880" y="470"/>
                </a:lnTo>
                <a:lnTo>
                  <a:pt x="880" y="474"/>
                </a:lnTo>
                <a:lnTo>
                  <a:pt x="880" y="478"/>
                </a:lnTo>
                <a:lnTo>
                  <a:pt x="884" y="484"/>
                </a:lnTo>
                <a:lnTo>
                  <a:pt x="890" y="490"/>
                </a:lnTo>
                <a:lnTo>
                  <a:pt x="892" y="490"/>
                </a:lnTo>
                <a:lnTo>
                  <a:pt x="894" y="490"/>
                </a:lnTo>
                <a:lnTo>
                  <a:pt x="892" y="492"/>
                </a:lnTo>
                <a:lnTo>
                  <a:pt x="890" y="494"/>
                </a:lnTo>
                <a:close/>
                <a:moveTo>
                  <a:pt x="1106" y="622"/>
                </a:moveTo>
                <a:lnTo>
                  <a:pt x="1106" y="622"/>
                </a:lnTo>
                <a:lnTo>
                  <a:pt x="1106" y="628"/>
                </a:lnTo>
                <a:lnTo>
                  <a:pt x="1102" y="628"/>
                </a:lnTo>
                <a:lnTo>
                  <a:pt x="1102" y="626"/>
                </a:lnTo>
                <a:lnTo>
                  <a:pt x="1104" y="624"/>
                </a:lnTo>
                <a:lnTo>
                  <a:pt x="1106" y="622"/>
                </a:lnTo>
                <a:close/>
                <a:moveTo>
                  <a:pt x="1092" y="588"/>
                </a:moveTo>
                <a:lnTo>
                  <a:pt x="1092" y="588"/>
                </a:lnTo>
                <a:lnTo>
                  <a:pt x="1094" y="588"/>
                </a:lnTo>
                <a:lnTo>
                  <a:pt x="1096" y="586"/>
                </a:lnTo>
                <a:lnTo>
                  <a:pt x="1100" y="588"/>
                </a:lnTo>
                <a:lnTo>
                  <a:pt x="1100" y="590"/>
                </a:lnTo>
                <a:lnTo>
                  <a:pt x="1098" y="592"/>
                </a:lnTo>
                <a:lnTo>
                  <a:pt x="1092" y="590"/>
                </a:lnTo>
                <a:lnTo>
                  <a:pt x="1090" y="590"/>
                </a:lnTo>
                <a:lnTo>
                  <a:pt x="1092" y="588"/>
                </a:lnTo>
                <a:close/>
                <a:moveTo>
                  <a:pt x="986" y="516"/>
                </a:moveTo>
                <a:lnTo>
                  <a:pt x="990" y="514"/>
                </a:lnTo>
                <a:lnTo>
                  <a:pt x="1000" y="522"/>
                </a:lnTo>
                <a:lnTo>
                  <a:pt x="1002" y="526"/>
                </a:lnTo>
                <a:lnTo>
                  <a:pt x="1000" y="528"/>
                </a:lnTo>
                <a:lnTo>
                  <a:pt x="996" y="528"/>
                </a:lnTo>
                <a:lnTo>
                  <a:pt x="992" y="528"/>
                </a:lnTo>
                <a:lnTo>
                  <a:pt x="990" y="526"/>
                </a:lnTo>
                <a:lnTo>
                  <a:pt x="988" y="526"/>
                </a:lnTo>
                <a:lnTo>
                  <a:pt x="986" y="526"/>
                </a:lnTo>
                <a:lnTo>
                  <a:pt x="986" y="516"/>
                </a:lnTo>
                <a:close/>
                <a:moveTo>
                  <a:pt x="952" y="876"/>
                </a:moveTo>
                <a:lnTo>
                  <a:pt x="952" y="876"/>
                </a:lnTo>
                <a:lnTo>
                  <a:pt x="952" y="874"/>
                </a:lnTo>
                <a:lnTo>
                  <a:pt x="952" y="872"/>
                </a:lnTo>
                <a:lnTo>
                  <a:pt x="954" y="872"/>
                </a:lnTo>
                <a:lnTo>
                  <a:pt x="956" y="874"/>
                </a:lnTo>
                <a:lnTo>
                  <a:pt x="954" y="876"/>
                </a:lnTo>
                <a:lnTo>
                  <a:pt x="952" y="876"/>
                </a:lnTo>
                <a:close/>
                <a:moveTo>
                  <a:pt x="1048" y="638"/>
                </a:moveTo>
                <a:lnTo>
                  <a:pt x="1048" y="638"/>
                </a:lnTo>
                <a:lnTo>
                  <a:pt x="1052" y="628"/>
                </a:lnTo>
                <a:lnTo>
                  <a:pt x="1052" y="622"/>
                </a:lnTo>
                <a:lnTo>
                  <a:pt x="1052" y="614"/>
                </a:lnTo>
                <a:lnTo>
                  <a:pt x="1048" y="606"/>
                </a:lnTo>
                <a:lnTo>
                  <a:pt x="1040" y="606"/>
                </a:lnTo>
                <a:lnTo>
                  <a:pt x="1040" y="604"/>
                </a:lnTo>
                <a:lnTo>
                  <a:pt x="1036" y="600"/>
                </a:lnTo>
                <a:lnTo>
                  <a:pt x="1034" y="606"/>
                </a:lnTo>
                <a:lnTo>
                  <a:pt x="1030" y="610"/>
                </a:lnTo>
                <a:lnTo>
                  <a:pt x="1028" y="610"/>
                </a:lnTo>
                <a:lnTo>
                  <a:pt x="1028" y="616"/>
                </a:lnTo>
                <a:lnTo>
                  <a:pt x="1024" y="616"/>
                </a:lnTo>
                <a:lnTo>
                  <a:pt x="1020" y="616"/>
                </a:lnTo>
                <a:lnTo>
                  <a:pt x="1018" y="618"/>
                </a:lnTo>
                <a:lnTo>
                  <a:pt x="1020" y="622"/>
                </a:lnTo>
                <a:lnTo>
                  <a:pt x="1020" y="628"/>
                </a:lnTo>
                <a:lnTo>
                  <a:pt x="1016" y="628"/>
                </a:lnTo>
                <a:lnTo>
                  <a:pt x="1018" y="644"/>
                </a:lnTo>
                <a:lnTo>
                  <a:pt x="1018" y="650"/>
                </a:lnTo>
                <a:lnTo>
                  <a:pt x="1018" y="658"/>
                </a:lnTo>
                <a:lnTo>
                  <a:pt x="1008" y="672"/>
                </a:lnTo>
                <a:lnTo>
                  <a:pt x="1006" y="672"/>
                </a:lnTo>
                <a:lnTo>
                  <a:pt x="1002" y="672"/>
                </a:lnTo>
                <a:lnTo>
                  <a:pt x="998" y="662"/>
                </a:lnTo>
                <a:lnTo>
                  <a:pt x="996" y="650"/>
                </a:lnTo>
                <a:lnTo>
                  <a:pt x="998" y="640"/>
                </a:lnTo>
                <a:lnTo>
                  <a:pt x="1000" y="626"/>
                </a:lnTo>
                <a:lnTo>
                  <a:pt x="1004" y="626"/>
                </a:lnTo>
                <a:lnTo>
                  <a:pt x="1006" y="622"/>
                </a:lnTo>
                <a:lnTo>
                  <a:pt x="1006" y="614"/>
                </a:lnTo>
                <a:lnTo>
                  <a:pt x="1004" y="616"/>
                </a:lnTo>
                <a:lnTo>
                  <a:pt x="1000" y="618"/>
                </a:lnTo>
                <a:lnTo>
                  <a:pt x="1000" y="622"/>
                </a:lnTo>
                <a:lnTo>
                  <a:pt x="998" y="622"/>
                </a:lnTo>
                <a:lnTo>
                  <a:pt x="994" y="622"/>
                </a:lnTo>
                <a:lnTo>
                  <a:pt x="1002" y="610"/>
                </a:lnTo>
                <a:lnTo>
                  <a:pt x="1004" y="604"/>
                </a:lnTo>
                <a:lnTo>
                  <a:pt x="1008" y="600"/>
                </a:lnTo>
                <a:lnTo>
                  <a:pt x="1014" y="600"/>
                </a:lnTo>
                <a:lnTo>
                  <a:pt x="1024" y="598"/>
                </a:lnTo>
                <a:lnTo>
                  <a:pt x="1026" y="594"/>
                </a:lnTo>
                <a:lnTo>
                  <a:pt x="1028" y="594"/>
                </a:lnTo>
                <a:lnTo>
                  <a:pt x="1030" y="596"/>
                </a:lnTo>
                <a:lnTo>
                  <a:pt x="1032" y="596"/>
                </a:lnTo>
                <a:lnTo>
                  <a:pt x="1034" y="598"/>
                </a:lnTo>
                <a:lnTo>
                  <a:pt x="1038" y="598"/>
                </a:lnTo>
                <a:lnTo>
                  <a:pt x="1038" y="594"/>
                </a:lnTo>
                <a:lnTo>
                  <a:pt x="1040" y="594"/>
                </a:lnTo>
                <a:lnTo>
                  <a:pt x="1042" y="598"/>
                </a:lnTo>
                <a:lnTo>
                  <a:pt x="1046" y="598"/>
                </a:lnTo>
                <a:lnTo>
                  <a:pt x="1048" y="596"/>
                </a:lnTo>
                <a:lnTo>
                  <a:pt x="1046" y="596"/>
                </a:lnTo>
                <a:lnTo>
                  <a:pt x="1044" y="594"/>
                </a:lnTo>
                <a:lnTo>
                  <a:pt x="1042" y="590"/>
                </a:lnTo>
                <a:lnTo>
                  <a:pt x="1038" y="590"/>
                </a:lnTo>
                <a:lnTo>
                  <a:pt x="1032" y="590"/>
                </a:lnTo>
                <a:lnTo>
                  <a:pt x="1032" y="580"/>
                </a:lnTo>
                <a:lnTo>
                  <a:pt x="1028" y="582"/>
                </a:lnTo>
                <a:lnTo>
                  <a:pt x="1022" y="584"/>
                </a:lnTo>
                <a:lnTo>
                  <a:pt x="1016" y="588"/>
                </a:lnTo>
                <a:lnTo>
                  <a:pt x="1008" y="588"/>
                </a:lnTo>
                <a:lnTo>
                  <a:pt x="1004" y="586"/>
                </a:lnTo>
                <a:lnTo>
                  <a:pt x="1002" y="584"/>
                </a:lnTo>
                <a:lnTo>
                  <a:pt x="1000" y="578"/>
                </a:lnTo>
                <a:lnTo>
                  <a:pt x="996" y="578"/>
                </a:lnTo>
                <a:lnTo>
                  <a:pt x="994" y="580"/>
                </a:lnTo>
                <a:lnTo>
                  <a:pt x="988" y="580"/>
                </a:lnTo>
                <a:lnTo>
                  <a:pt x="990" y="580"/>
                </a:lnTo>
                <a:lnTo>
                  <a:pt x="988" y="578"/>
                </a:lnTo>
                <a:lnTo>
                  <a:pt x="988" y="576"/>
                </a:lnTo>
                <a:lnTo>
                  <a:pt x="994" y="574"/>
                </a:lnTo>
                <a:lnTo>
                  <a:pt x="996" y="572"/>
                </a:lnTo>
                <a:lnTo>
                  <a:pt x="998" y="572"/>
                </a:lnTo>
                <a:lnTo>
                  <a:pt x="996" y="570"/>
                </a:lnTo>
                <a:lnTo>
                  <a:pt x="996" y="568"/>
                </a:lnTo>
                <a:lnTo>
                  <a:pt x="984" y="576"/>
                </a:lnTo>
                <a:lnTo>
                  <a:pt x="970" y="582"/>
                </a:lnTo>
                <a:lnTo>
                  <a:pt x="970" y="584"/>
                </a:lnTo>
                <a:lnTo>
                  <a:pt x="966" y="584"/>
                </a:lnTo>
                <a:lnTo>
                  <a:pt x="964" y="582"/>
                </a:lnTo>
                <a:lnTo>
                  <a:pt x="962" y="580"/>
                </a:lnTo>
                <a:lnTo>
                  <a:pt x="960" y="578"/>
                </a:lnTo>
                <a:lnTo>
                  <a:pt x="946" y="580"/>
                </a:lnTo>
                <a:lnTo>
                  <a:pt x="954" y="572"/>
                </a:lnTo>
                <a:lnTo>
                  <a:pt x="960" y="568"/>
                </a:lnTo>
                <a:lnTo>
                  <a:pt x="966" y="566"/>
                </a:lnTo>
                <a:lnTo>
                  <a:pt x="972" y="564"/>
                </a:lnTo>
                <a:lnTo>
                  <a:pt x="978" y="560"/>
                </a:lnTo>
                <a:lnTo>
                  <a:pt x="980" y="554"/>
                </a:lnTo>
                <a:lnTo>
                  <a:pt x="982" y="550"/>
                </a:lnTo>
                <a:lnTo>
                  <a:pt x="984" y="548"/>
                </a:lnTo>
                <a:lnTo>
                  <a:pt x="986" y="548"/>
                </a:lnTo>
                <a:lnTo>
                  <a:pt x="990" y="548"/>
                </a:lnTo>
                <a:lnTo>
                  <a:pt x="990" y="546"/>
                </a:lnTo>
                <a:lnTo>
                  <a:pt x="990" y="542"/>
                </a:lnTo>
                <a:lnTo>
                  <a:pt x="992" y="546"/>
                </a:lnTo>
                <a:lnTo>
                  <a:pt x="994" y="548"/>
                </a:lnTo>
                <a:lnTo>
                  <a:pt x="994" y="544"/>
                </a:lnTo>
                <a:lnTo>
                  <a:pt x="994" y="542"/>
                </a:lnTo>
                <a:lnTo>
                  <a:pt x="996" y="540"/>
                </a:lnTo>
                <a:lnTo>
                  <a:pt x="1004" y="540"/>
                </a:lnTo>
                <a:lnTo>
                  <a:pt x="1014" y="542"/>
                </a:lnTo>
                <a:lnTo>
                  <a:pt x="1018" y="552"/>
                </a:lnTo>
                <a:lnTo>
                  <a:pt x="1020" y="556"/>
                </a:lnTo>
                <a:lnTo>
                  <a:pt x="1024" y="560"/>
                </a:lnTo>
                <a:lnTo>
                  <a:pt x="1028" y="560"/>
                </a:lnTo>
                <a:lnTo>
                  <a:pt x="1032" y="560"/>
                </a:lnTo>
                <a:lnTo>
                  <a:pt x="1032" y="568"/>
                </a:lnTo>
                <a:lnTo>
                  <a:pt x="1038" y="570"/>
                </a:lnTo>
                <a:lnTo>
                  <a:pt x="1040" y="574"/>
                </a:lnTo>
                <a:lnTo>
                  <a:pt x="1038" y="578"/>
                </a:lnTo>
                <a:lnTo>
                  <a:pt x="1038" y="582"/>
                </a:lnTo>
                <a:lnTo>
                  <a:pt x="1040" y="586"/>
                </a:lnTo>
                <a:lnTo>
                  <a:pt x="1044" y="586"/>
                </a:lnTo>
                <a:lnTo>
                  <a:pt x="1046" y="586"/>
                </a:lnTo>
                <a:lnTo>
                  <a:pt x="1046" y="590"/>
                </a:lnTo>
                <a:lnTo>
                  <a:pt x="1064" y="594"/>
                </a:lnTo>
                <a:lnTo>
                  <a:pt x="1080" y="598"/>
                </a:lnTo>
                <a:lnTo>
                  <a:pt x="1082" y="596"/>
                </a:lnTo>
                <a:lnTo>
                  <a:pt x="1086" y="596"/>
                </a:lnTo>
                <a:lnTo>
                  <a:pt x="1090" y="602"/>
                </a:lnTo>
                <a:lnTo>
                  <a:pt x="1096" y="604"/>
                </a:lnTo>
                <a:lnTo>
                  <a:pt x="1096" y="608"/>
                </a:lnTo>
                <a:lnTo>
                  <a:pt x="1096" y="614"/>
                </a:lnTo>
                <a:lnTo>
                  <a:pt x="1098" y="616"/>
                </a:lnTo>
                <a:lnTo>
                  <a:pt x="1102" y="620"/>
                </a:lnTo>
                <a:lnTo>
                  <a:pt x="1096" y="620"/>
                </a:lnTo>
                <a:lnTo>
                  <a:pt x="1096" y="626"/>
                </a:lnTo>
                <a:lnTo>
                  <a:pt x="1092" y="626"/>
                </a:lnTo>
                <a:lnTo>
                  <a:pt x="1090" y="624"/>
                </a:lnTo>
                <a:lnTo>
                  <a:pt x="1090" y="622"/>
                </a:lnTo>
                <a:lnTo>
                  <a:pt x="1080" y="620"/>
                </a:lnTo>
                <a:lnTo>
                  <a:pt x="1076" y="624"/>
                </a:lnTo>
                <a:lnTo>
                  <a:pt x="1074" y="630"/>
                </a:lnTo>
                <a:lnTo>
                  <a:pt x="1074" y="646"/>
                </a:lnTo>
                <a:lnTo>
                  <a:pt x="1068" y="648"/>
                </a:lnTo>
                <a:lnTo>
                  <a:pt x="1066" y="650"/>
                </a:lnTo>
                <a:lnTo>
                  <a:pt x="1060" y="632"/>
                </a:lnTo>
                <a:lnTo>
                  <a:pt x="1054" y="632"/>
                </a:lnTo>
                <a:lnTo>
                  <a:pt x="1052" y="636"/>
                </a:lnTo>
                <a:lnTo>
                  <a:pt x="1048" y="638"/>
                </a:lnTo>
                <a:close/>
                <a:moveTo>
                  <a:pt x="1064" y="654"/>
                </a:moveTo>
                <a:lnTo>
                  <a:pt x="1064" y="654"/>
                </a:lnTo>
                <a:lnTo>
                  <a:pt x="1062" y="658"/>
                </a:lnTo>
                <a:lnTo>
                  <a:pt x="1062" y="662"/>
                </a:lnTo>
                <a:lnTo>
                  <a:pt x="1060" y="662"/>
                </a:lnTo>
                <a:lnTo>
                  <a:pt x="1060" y="658"/>
                </a:lnTo>
                <a:lnTo>
                  <a:pt x="1062" y="656"/>
                </a:lnTo>
                <a:lnTo>
                  <a:pt x="1064" y="654"/>
                </a:lnTo>
                <a:close/>
                <a:moveTo>
                  <a:pt x="1106" y="646"/>
                </a:moveTo>
                <a:lnTo>
                  <a:pt x="1106" y="646"/>
                </a:lnTo>
                <a:lnTo>
                  <a:pt x="1106" y="650"/>
                </a:lnTo>
                <a:lnTo>
                  <a:pt x="1108" y="654"/>
                </a:lnTo>
                <a:lnTo>
                  <a:pt x="1098" y="662"/>
                </a:lnTo>
                <a:lnTo>
                  <a:pt x="1092" y="666"/>
                </a:lnTo>
                <a:lnTo>
                  <a:pt x="1086" y="670"/>
                </a:lnTo>
                <a:lnTo>
                  <a:pt x="1082" y="668"/>
                </a:lnTo>
                <a:lnTo>
                  <a:pt x="1078" y="670"/>
                </a:lnTo>
                <a:lnTo>
                  <a:pt x="1078" y="672"/>
                </a:lnTo>
                <a:lnTo>
                  <a:pt x="1074" y="676"/>
                </a:lnTo>
                <a:lnTo>
                  <a:pt x="1070" y="678"/>
                </a:lnTo>
                <a:lnTo>
                  <a:pt x="1064" y="680"/>
                </a:lnTo>
                <a:lnTo>
                  <a:pt x="1060" y="680"/>
                </a:lnTo>
                <a:lnTo>
                  <a:pt x="1058" y="676"/>
                </a:lnTo>
                <a:lnTo>
                  <a:pt x="1060" y="676"/>
                </a:lnTo>
                <a:lnTo>
                  <a:pt x="1058" y="672"/>
                </a:lnTo>
                <a:lnTo>
                  <a:pt x="1054" y="672"/>
                </a:lnTo>
                <a:lnTo>
                  <a:pt x="1050" y="672"/>
                </a:lnTo>
                <a:lnTo>
                  <a:pt x="1056" y="666"/>
                </a:lnTo>
                <a:lnTo>
                  <a:pt x="1058" y="664"/>
                </a:lnTo>
                <a:lnTo>
                  <a:pt x="1060" y="662"/>
                </a:lnTo>
                <a:lnTo>
                  <a:pt x="1060" y="664"/>
                </a:lnTo>
                <a:lnTo>
                  <a:pt x="1060" y="666"/>
                </a:lnTo>
                <a:lnTo>
                  <a:pt x="1062" y="668"/>
                </a:lnTo>
                <a:lnTo>
                  <a:pt x="1066" y="668"/>
                </a:lnTo>
                <a:lnTo>
                  <a:pt x="1068" y="666"/>
                </a:lnTo>
                <a:lnTo>
                  <a:pt x="1070" y="664"/>
                </a:lnTo>
                <a:lnTo>
                  <a:pt x="1082" y="654"/>
                </a:lnTo>
                <a:lnTo>
                  <a:pt x="1090" y="654"/>
                </a:lnTo>
                <a:lnTo>
                  <a:pt x="1092" y="650"/>
                </a:lnTo>
                <a:lnTo>
                  <a:pt x="1098" y="650"/>
                </a:lnTo>
                <a:lnTo>
                  <a:pt x="1104" y="650"/>
                </a:lnTo>
                <a:lnTo>
                  <a:pt x="1104" y="646"/>
                </a:lnTo>
                <a:lnTo>
                  <a:pt x="1096" y="644"/>
                </a:lnTo>
                <a:lnTo>
                  <a:pt x="1102" y="642"/>
                </a:lnTo>
                <a:lnTo>
                  <a:pt x="1104" y="640"/>
                </a:lnTo>
                <a:lnTo>
                  <a:pt x="1108" y="636"/>
                </a:lnTo>
                <a:lnTo>
                  <a:pt x="1114" y="636"/>
                </a:lnTo>
                <a:lnTo>
                  <a:pt x="1120" y="636"/>
                </a:lnTo>
                <a:lnTo>
                  <a:pt x="1130" y="638"/>
                </a:lnTo>
                <a:lnTo>
                  <a:pt x="1132" y="636"/>
                </a:lnTo>
                <a:lnTo>
                  <a:pt x="1134" y="634"/>
                </a:lnTo>
                <a:lnTo>
                  <a:pt x="1130" y="634"/>
                </a:lnTo>
                <a:lnTo>
                  <a:pt x="1126" y="632"/>
                </a:lnTo>
                <a:lnTo>
                  <a:pt x="1124" y="628"/>
                </a:lnTo>
                <a:lnTo>
                  <a:pt x="1132" y="630"/>
                </a:lnTo>
                <a:lnTo>
                  <a:pt x="1140" y="630"/>
                </a:lnTo>
                <a:lnTo>
                  <a:pt x="1148" y="624"/>
                </a:lnTo>
                <a:lnTo>
                  <a:pt x="1146" y="634"/>
                </a:lnTo>
                <a:lnTo>
                  <a:pt x="1142" y="638"/>
                </a:lnTo>
                <a:lnTo>
                  <a:pt x="1138" y="642"/>
                </a:lnTo>
                <a:lnTo>
                  <a:pt x="1134" y="644"/>
                </a:lnTo>
                <a:lnTo>
                  <a:pt x="1122" y="646"/>
                </a:lnTo>
                <a:lnTo>
                  <a:pt x="1106" y="646"/>
                </a:lnTo>
                <a:close/>
                <a:moveTo>
                  <a:pt x="1148" y="714"/>
                </a:moveTo>
                <a:lnTo>
                  <a:pt x="1148" y="714"/>
                </a:lnTo>
                <a:lnTo>
                  <a:pt x="1146" y="714"/>
                </a:lnTo>
                <a:lnTo>
                  <a:pt x="1146" y="712"/>
                </a:lnTo>
                <a:lnTo>
                  <a:pt x="1148" y="710"/>
                </a:lnTo>
                <a:lnTo>
                  <a:pt x="1150" y="710"/>
                </a:lnTo>
                <a:lnTo>
                  <a:pt x="1148" y="714"/>
                </a:lnTo>
                <a:close/>
                <a:moveTo>
                  <a:pt x="1164" y="394"/>
                </a:moveTo>
                <a:lnTo>
                  <a:pt x="1164" y="394"/>
                </a:lnTo>
                <a:lnTo>
                  <a:pt x="1168" y="396"/>
                </a:lnTo>
                <a:lnTo>
                  <a:pt x="1168" y="398"/>
                </a:lnTo>
                <a:lnTo>
                  <a:pt x="1166" y="400"/>
                </a:lnTo>
                <a:lnTo>
                  <a:pt x="1162" y="400"/>
                </a:lnTo>
                <a:lnTo>
                  <a:pt x="1162" y="396"/>
                </a:lnTo>
                <a:lnTo>
                  <a:pt x="1162" y="394"/>
                </a:lnTo>
                <a:lnTo>
                  <a:pt x="1164" y="394"/>
                </a:lnTo>
                <a:close/>
                <a:moveTo>
                  <a:pt x="1170" y="612"/>
                </a:moveTo>
                <a:lnTo>
                  <a:pt x="1170" y="612"/>
                </a:lnTo>
                <a:lnTo>
                  <a:pt x="1168" y="608"/>
                </a:lnTo>
                <a:lnTo>
                  <a:pt x="1168" y="606"/>
                </a:lnTo>
                <a:lnTo>
                  <a:pt x="1170" y="606"/>
                </a:lnTo>
                <a:lnTo>
                  <a:pt x="1172" y="608"/>
                </a:lnTo>
                <a:lnTo>
                  <a:pt x="1174" y="610"/>
                </a:lnTo>
                <a:lnTo>
                  <a:pt x="1174" y="612"/>
                </a:lnTo>
                <a:lnTo>
                  <a:pt x="1170" y="612"/>
                </a:lnTo>
                <a:close/>
                <a:moveTo>
                  <a:pt x="1180" y="404"/>
                </a:moveTo>
                <a:lnTo>
                  <a:pt x="1180" y="404"/>
                </a:lnTo>
                <a:lnTo>
                  <a:pt x="1178" y="410"/>
                </a:lnTo>
                <a:lnTo>
                  <a:pt x="1178" y="408"/>
                </a:lnTo>
                <a:lnTo>
                  <a:pt x="1180" y="404"/>
                </a:lnTo>
                <a:close/>
                <a:moveTo>
                  <a:pt x="1178" y="624"/>
                </a:moveTo>
                <a:lnTo>
                  <a:pt x="1178" y="624"/>
                </a:lnTo>
                <a:lnTo>
                  <a:pt x="1178" y="620"/>
                </a:lnTo>
                <a:lnTo>
                  <a:pt x="1180" y="620"/>
                </a:lnTo>
                <a:lnTo>
                  <a:pt x="1182" y="620"/>
                </a:lnTo>
                <a:lnTo>
                  <a:pt x="1180" y="622"/>
                </a:lnTo>
                <a:lnTo>
                  <a:pt x="1178" y="624"/>
                </a:lnTo>
                <a:close/>
                <a:moveTo>
                  <a:pt x="1192" y="498"/>
                </a:moveTo>
                <a:lnTo>
                  <a:pt x="1192" y="498"/>
                </a:lnTo>
                <a:lnTo>
                  <a:pt x="1188" y="506"/>
                </a:lnTo>
                <a:lnTo>
                  <a:pt x="1184" y="510"/>
                </a:lnTo>
                <a:lnTo>
                  <a:pt x="1180" y="512"/>
                </a:lnTo>
                <a:lnTo>
                  <a:pt x="1178" y="512"/>
                </a:lnTo>
                <a:lnTo>
                  <a:pt x="1176" y="512"/>
                </a:lnTo>
                <a:lnTo>
                  <a:pt x="1180" y="506"/>
                </a:lnTo>
                <a:lnTo>
                  <a:pt x="1190" y="496"/>
                </a:lnTo>
                <a:lnTo>
                  <a:pt x="1192" y="496"/>
                </a:lnTo>
                <a:lnTo>
                  <a:pt x="1192" y="498"/>
                </a:lnTo>
                <a:close/>
                <a:moveTo>
                  <a:pt x="1272" y="606"/>
                </a:moveTo>
                <a:lnTo>
                  <a:pt x="1272" y="606"/>
                </a:lnTo>
                <a:lnTo>
                  <a:pt x="1274" y="606"/>
                </a:lnTo>
                <a:lnTo>
                  <a:pt x="1272" y="608"/>
                </a:lnTo>
                <a:lnTo>
                  <a:pt x="1272" y="610"/>
                </a:lnTo>
                <a:lnTo>
                  <a:pt x="1270" y="606"/>
                </a:lnTo>
                <a:lnTo>
                  <a:pt x="1272" y="606"/>
                </a:lnTo>
                <a:close/>
                <a:moveTo>
                  <a:pt x="1226" y="470"/>
                </a:moveTo>
                <a:lnTo>
                  <a:pt x="1226" y="470"/>
                </a:lnTo>
                <a:lnTo>
                  <a:pt x="1224" y="470"/>
                </a:lnTo>
                <a:lnTo>
                  <a:pt x="1226" y="468"/>
                </a:lnTo>
                <a:lnTo>
                  <a:pt x="1224" y="468"/>
                </a:lnTo>
                <a:lnTo>
                  <a:pt x="1226" y="464"/>
                </a:lnTo>
                <a:lnTo>
                  <a:pt x="1228" y="460"/>
                </a:lnTo>
                <a:lnTo>
                  <a:pt x="1230" y="458"/>
                </a:lnTo>
                <a:lnTo>
                  <a:pt x="1232" y="458"/>
                </a:lnTo>
                <a:lnTo>
                  <a:pt x="1232" y="462"/>
                </a:lnTo>
                <a:lnTo>
                  <a:pt x="1232" y="466"/>
                </a:lnTo>
                <a:lnTo>
                  <a:pt x="1226" y="470"/>
                </a:lnTo>
                <a:close/>
                <a:moveTo>
                  <a:pt x="1242" y="444"/>
                </a:moveTo>
                <a:lnTo>
                  <a:pt x="1242" y="444"/>
                </a:lnTo>
                <a:lnTo>
                  <a:pt x="1238" y="444"/>
                </a:lnTo>
                <a:lnTo>
                  <a:pt x="1236" y="442"/>
                </a:lnTo>
                <a:lnTo>
                  <a:pt x="1238" y="438"/>
                </a:lnTo>
                <a:lnTo>
                  <a:pt x="1242" y="436"/>
                </a:lnTo>
                <a:lnTo>
                  <a:pt x="1244" y="438"/>
                </a:lnTo>
                <a:lnTo>
                  <a:pt x="1244" y="440"/>
                </a:lnTo>
                <a:lnTo>
                  <a:pt x="1242" y="444"/>
                </a:lnTo>
                <a:close/>
                <a:moveTo>
                  <a:pt x="1298" y="460"/>
                </a:moveTo>
                <a:lnTo>
                  <a:pt x="1298" y="460"/>
                </a:lnTo>
                <a:lnTo>
                  <a:pt x="1298" y="462"/>
                </a:lnTo>
                <a:lnTo>
                  <a:pt x="1296" y="462"/>
                </a:lnTo>
                <a:lnTo>
                  <a:pt x="1294" y="456"/>
                </a:lnTo>
                <a:lnTo>
                  <a:pt x="1292" y="452"/>
                </a:lnTo>
                <a:lnTo>
                  <a:pt x="1294" y="452"/>
                </a:lnTo>
                <a:lnTo>
                  <a:pt x="1296" y="454"/>
                </a:lnTo>
                <a:lnTo>
                  <a:pt x="1298" y="458"/>
                </a:lnTo>
                <a:lnTo>
                  <a:pt x="1300" y="460"/>
                </a:lnTo>
                <a:lnTo>
                  <a:pt x="1298" y="46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5" name="Freeform 256"/>
          <p:cNvSpPr>
            <a:spLocks/>
          </p:cNvSpPr>
          <p:nvPr/>
        </p:nvSpPr>
        <p:spPr bwMode="auto">
          <a:xfrm>
            <a:off x="3750474" y="3310661"/>
            <a:ext cx="42497" cy="53975"/>
          </a:xfrm>
          <a:custGeom>
            <a:avLst/>
            <a:gdLst>
              <a:gd name="T0" fmla="*/ 29437465 w 24"/>
              <a:gd name="T1" fmla="*/ 85351342 h 32"/>
              <a:gd name="T2" fmla="*/ 29437465 w 24"/>
              <a:gd name="T3" fmla="*/ 85351342 h 32"/>
              <a:gd name="T4" fmla="*/ 22079058 w 24"/>
              <a:gd name="T5" fmla="*/ 73971051 h 32"/>
              <a:gd name="T6" fmla="*/ 22079058 w 24"/>
              <a:gd name="T7" fmla="*/ 62590759 h 32"/>
              <a:gd name="T8" fmla="*/ 22079058 w 24"/>
              <a:gd name="T9" fmla="*/ 62590759 h 32"/>
              <a:gd name="T10" fmla="*/ 44156197 w 24"/>
              <a:gd name="T11" fmla="*/ 51210468 h 32"/>
              <a:gd name="T12" fmla="*/ 44156197 w 24"/>
              <a:gd name="T13" fmla="*/ 51210468 h 32"/>
              <a:gd name="T14" fmla="*/ 44156197 w 24"/>
              <a:gd name="T15" fmla="*/ 39830177 h 32"/>
              <a:gd name="T16" fmla="*/ 44156197 w 24"/>
              <a:gd name="T17" fmla="*/ 34140874 h 32"/>
              <a:gd name="T18" fmla="*/ 44156197 w 24"/>
              <a:gd name="T19" fmla="*/ 22760583 h 32"/>
              <a:gd name="T20" fmla="*/ 44156197 w 24"/>
              <a:gd name="T21" fmla="*/ 22760583 h 32"/>
              <a:gd name="T22" fmla="*/ 73593661 w 24"/>
              <a:gd name="T23" fmla="*/ 11380291 h 32"/>
              <a:gd name="T24" fmla="*/ 88312394 w 24"/>
              <a:gd name="T25" fmla="*/ 5689302 h 32"/>
              <a:gd name="T26" fmla="*/ 88312394 w 24"/>
              <a:gd name="T27" fmla="*/ 0 h 32"/>
              <a:gd name="T28" fmla="*/ 80953987 w 24"/>
              <a:gd name="T29" fmla="*/ 0 h 32"/>
              <a:gd name="T30" fmla="*/ 66235254 w 24"/>
              <a:gd name="T31" fmla="*/ 11380291 h 32"/>
              <a:gd name="T32" fmla="*/ 66235254 w 24"/>
              <a:gd name="T33" fmla="*/ 11380291 h 32"/>
              <a:gd name="T34" fmla="*/ 51516522 w 24"/>
              <a:gd name="T35" fmla="*/ 11380291 h 32"/>
              <a:gd name="T36" fmla="*/ 36797790 w 24"/>
              <a:gd name="T37" fmla="*/ 5689302 h 32"/>
              <a:gd name="T38" fmla="*/ 36797790 w 24"/>
              <a:gd name="T39" fmla="*/ 5689302 h 32"/>
              <a:gd name="T40" fmla="*/ 14718732 w 24"/>
              <a:gd name="T41" fmla="*/ 39830177 h 32"/>
              <a:gd name="T42" fmla="*/ 0 w 24"/>
              <a:gd name="T43" fmla="*/ 85351342 h 32"/>
              <a:gd name="T44" fmla="*/ 22079058 w 24"/>
              <a:gd name="T45" fmla="*/ 91040645 h 32"/>
              <a:gd name="T46" fmla="*/ 22079058 w 24"/>
              <a:gd name="T47" fmla="*/ 91040645 h 32"/>
              <a:gd name="T48" fmla="*/ 29437465 w 24"/>
              <a:gd name="T49" fmla="*/ 85351342 h 32"/>
              <a:gd name="T50" fmla="*/ 29437465 w 24"/>
              <a:gd name="T51" fmla="*/ 85351342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32">
                <a:moveTo>
                  <a:pt x="8" y="30"/>
                </a:moveTo>
                <a:lnTo>
                  <a:pt x="8" y="30"/>
                </a:lnTo>
                <a:lnTo>
                  <a:pt x="6" y="26"/>
                </a:lnTo>
                <a:lnTo>
                  <a:pt x="6" y="22"/>
                </a:lnTo>
                <a:lnTo>
                  <a:pt x="12" y="18"/>
                </a:lnTo>
                <a:lnTo>
                  <a:pt x="12" y="14"/>
                </a:lnTo>
                <a:lnTo>
                  <a:pt x="12" y="12"/>
                </a:lnTo>
                <a:lnTo>
                  <a:pt x="12" y="8"/>
                </a:lnTo>
                <a:lnTo>
                  <a:pt x="20" y="4"/>
                </a:lnTo>
                <a:lnTo>
                  <a:pt x="24" y="2"/>
                </a:lnTo>
                <a:lnTo>
                  <a:pt x="24" y="0"/>
                </a:lnTo>
                <a:lnTo>
                  <a:pt x="22" y="0"/>
                </a:lnTo>
                <a:lnTo>
                  <a:pt x="18" y="4"/>
                </a:lnTo>
                <a:lnTo>
                  <a:pt x="14" y="4"/>
                </a:lnTo>
                <a:lnTo>
                  <a:pt x="10" y="2"/>
                </a:lnTo>
                <a:lnTo>
                  <a:pt x="4" y="14"/>
                </a:lnTo>
                <a:lnTo>
                  <a:pt x="0" y="30"/>
                </a:lnTo>
                <a:lnTo>
                  <a:pt x="6" y="32"/>
                </a:lnTo>
                <a:lnTo>
                  <a:pt x="8" y="3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6" name="Freeform 257"/>
          <p:cNvSpPr>
            <a:spLocks/>
          </p:cNvSpPr>
          <p:nvPr/>
        </p:nvSpPr>
        <p:spPr bwMode="auto">
          <a:xfrm>
            <a:off x="3790041" y="3347169"/>
            <a:ext cx="2931" cy="1588"/>
          </a:xfrm>
          <a:custGeom>
            <a:avLst/>
            <a:gdLst>
              <a:gd name="T0" fmla="*/ 0 w 2"/>
              <a:gd name="T1" fmla="*/ 0 h 1588"/>
              <a:gd name="T2" fmla="*/ 0 w 2"/>
              <a:gd name="T3" fmla="*/ 0 h 1588"/>
              <a:gd name="T4" fmla="*/ 5040313 w 2"/>
              <a:gd name="T5" fmla="*/ 0 h 1588"/>
              <a:gd name="T6" fmla="*/ 5040313 w 2"/>
              <a:gd name="T7" fmla="*/ 0 h 1588"/>
              <a:gd name="T8" fmla="*/ 0 w 2"/>
              <a:gd name="T9" fmla="*/ 0 h 1588"/>
              <a:gd name="T10" fmla="*/ 0 w 2"/>
              <a:gd name="T11" fmla="*/ 0 h 1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588">
                <a:moveTo>
                  <a:pt x="0" y="0"/>
                </a:moveTo>
                <a:lnTo>
                  <a:pt x="0" y="0"/>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7" name="Freeform 258"/>
          <p:cNvSpPr>
            <a:spLocks/>
          </p:cNvSpPr>
          <p:nvPr/>
        </p:nvSpPr>
        <p:spPr bwMode="auto">
          <a:xfrm>
            <a:off x="3760730" y="3337644"/>
            <a:ext cx="36635" cy="26988"/>
          </a:xfrm>
          <a:custGeom>
            <a:avLst/>
            <a:gdLst>
              <a:gd name="T0" fmla="*/ 70877013 w 20"/>
              <a:gd name="T1" fmla="*/ 17071597 h 16"/>
              <a:gd name="T2" fmla="*/ 70877013 w 20"/>
              <a:gd name="T3" fmla="*/ 17071597 h 16"/>
              <a:gd name="T4" fmla="*/ 63003113 w 20"/>
              <a:gd name="T5" fmla="*/ 17071597 h 16"/>
              <a:gd name="T6" fmla="*/ 63003113 w 20"/>
              <a:gd name="T7" fmla="*/ 17071597 h 16"/>
              <a:gd name="T8" fmla="*/ 70877013 w 20"/>
              <a:gd name="T9" fmla="*/ 17071597 h 16"/>
              <a:gd name="T10" fmla="*/ 70877013 w 20"/>
              <a:gd name="T11" fmla="*/ 17071597 h 16"/>
              <a:gd name="T12" fmla="*/ 70877013 w 20"/>
              <a:gd name="T13" fmla="*/ 5691095 h 16"/>
              <a:gd name="T14" fmla="*/ 63003113 w 20"/>
              <a:gd name="T15" fmla="*/ 0 h 16"/>
              <a:gd name="T16" fmla="*/ 63003113 w 20"/>
              <a:gd name="T17" fmla="*/ 0 h 16"/>
              <a:gd name="T18" fmla="*/ 31501556 w 20"/>
              <a:gd name="T19" fmla="*/ 11380502 h 16"/>
              <a:gd name="T20" fmla="*/ 31501556 w 20"/>
              <a:gd name="T21" fmla="*/ 11380502 h 16"/>
              <a:gd name="T22" fmla="*/ 31501556 w 20"/>
              <a:gd name="T23" fmla="*/ 22761005 h 16"/>
              <a:gd name="T24" fmla="*/ 31501556 w 20"/>
              <a:gd name="T25" fmla="*/ 28452099 h 16"/>
              <a:gd name="T26" fmla="*/ 23625671 w 20"/>
              <a:gd name="T27" fmla="*/ 34141507 h 16"/>
              <a:gd name="T28" fmla="*/ 23625671 w 20"/>
              <a:gd name="T29" fmla="*/ 34141507 h 16"/>
              <a:gd name="T30" fmla="*/ 7875885 w 20"/>
              <a:gd name="T31" fmla="*/ 39832601 h 16"/>
              <a:gd name="T32" fmla="*/ 7875885 w 20"/>
              <a:gd name="T33" fmla="*/ 39832601 h 16"/>
              <a:gd name="T34" fmla="*/ 7875885 w 20"/>
              <a:gd name="T35" fmla="*/ 45522009 h 16"/>
              <a:gd name="T36" fmla="*/ 0 w 20"/>
              <a:gd name="T37" fmla="*/ 45522009 h 16"/>
              <a:gd name="T38" fmla="*/ 0 w 20"/>
              <a:gd name="T39" fmla="*/ 45522009 h 16"/>
              <a:gd name="T40" fmla="*/ 7875885 w 20"/>
              <a:gd name="T41" fmla="*/ 45522009 h 16"/>
              <a:gd name="T42" fmla="*/ 23625671 w 20"/>
              <a:gd name="T43" fmla="*/ 45522009 h 16"/>
              <a:gd name="T44" fmla="*/ 55127227 w 20"/>
              <a:gd name="T45" fmla="*/ 39832601 h 16"/>
              <a:gd name="T46" fmla="*/ 63003113 w 20"/>
              <a:gd name="T47" fmla="*/ 22761005 h 16"/>
              <a:gd name="T48" fmla="*/ 78752898 w 20"/>
              <a:gd name="T49" fmla="*/ 22761005 h 16"/>
              <a:gd name="T50" fmla="*/ 78752898 w 20"/>
              <a:gd name="T51" fmla="*/ 22761005 h 16"/>
              <a:gd name="T52" fmla="*/ 70877013 w 20"/>
              <a:gd name="T53" fmla="*/ 17071597 h 16"/>
              <a:gd name="T54" fmla="*/ 70877013 w 20"/>
              <a:gd name="T55" fmla="*/ 1707159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 h="16">
                <a:moveTo>
                  <a:pt x="18" y="6"/>
                </a:moveTo>
                <a:lnTo>
                  <a:pt x="18" y="6"/>
                </a:lnTo>
                <a:lnTo>
                  <a:pt x="16" y="6"/>
                </a:lnTo>
                <a:lnTo>
                  <a:pt x="18" y="6"/>
                </a:lnTo>
                <a:lnTo>
                  <a:pt x="18" y="2"/>
                </a:lnTo>
                <a:lnTo>
                  <a:pt x="16" y="0"/>
                </a:lnTo>
                <a:lnTo>
                  <a:pt x="8" y="4"/>
                </a:lnTo>
                <a:lnTo>
                  <a:pt x="8" y="8"/>
                </a:lnTo>
                <a:lnTo>
                  <a:pt x="8" y="10"/>
                </a:lnTo>
                <a:lnTo>
                  <a:pt x="6" y="12"/>
                </a:lnTo>
                <a:lnTo>
                  <a:pt x="2" y="14"/>
                </a:lnTo>
                <a:lnTo>
                  <a:pt x="2" y="16"/>
                </a:lnTo>
                <a:lnTo>
                  <a:pt x="0" y="16"/>
                </a:lnTo>
                <a:lnTo>
                  <a:pt x="2" y="16"/>
                </a:lnTo>
                <a:lnTo>
                  <a:pt x="6" y="16"/>
                </a:lnTo>
                <a:lnTo>
                  <a:pt x="14" y="14"/>
                </a:lnTo>
                <a:lnTo>
                  <a:pt x="16" y="8"/>
                </a:lnTo>
                <a:lnTo>
                  <a:pt x="20" y="8"/>
                </a:lnTo>
                <a:lnTo>
                  <a:pt x="1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78" name="Freeform 259"/>
          <p:cNvSpPr>
            <a:spLocks/>
          </p:cNvSpPr>
          <p:nvPr/>
        </p:nvSpPr>
        <p:spPr bwMode="auto">
          <a:xfrm>
            <a:off x="3115963" y="3828185"/>
            <a:ext cx="10257" cy="7937"/>
          </a:xfrm>
          <a:custGeom>
            <a:avLst/>
            <a:gdLst>
              <a:gd name="T0" fmla="*/ 0 w 6"/>
              <a:gd name="T1" fmla="*/ 0 h 6"/>
              <a:gd name="T2" fmla="*/ 6859808 w 6"/>
              <a:gd name="T3" fmla="*/ 10499328 h 6"/>
              <a:gd name="T4" fmla="*/ 6859808 w 6"/>
              <a:gd name="T5" fmla="*/ 10499328 h 6"/>
              <a:gd name="T6" fmla="*/ 13719616 w 6"/>
              <a:gd name="T7" fmla="*/ 10499328 h 6"/>
              <a:gd name="T8" fmla="*/ 20579424 w 6"/>
              <a:gd name="T9" fmla="*/ 6999111 h 6"/>
              <a:gd name="T10" fmla="*/ 13719616 w 6"/>
              <a:gd name="T11" fmla="*/ 3500217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0" y="0"/>
                </a:moveTo>
                <a:lnTo>
                  <a:pt x="2" y="6"/>
                </a:lnTo>
                <a:lnTo>
                  <a:pt x="4" y="6"/>
                </a:lnTo>
                <a:lnTo>
                  <a:pt x="6" y="4"/>
                </a:lnTo>
                <a:lnTo>
                  <a:pt x="4" y="2"/>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79" name="Freeform 260"/>
          <p:cNvSpPr>
            <a:spLocks/>
          </p:cNvSpPr>
          <p:nvPr/>
        </p:nvSpPr>
        <p:spPr bwMode="auto">
          <a:xfrm>
            <a:off x="3561441" y="3466235"/>
            <a:ext cx="2931" cy="9525"/>
          </a:xfrm>
          <a:custGeom>
            <a:avLst/>
            <a:gdLst>
              <a:gd name="T0" fmla="*/ 5040313 w 2"/>
              <a:gd name="T1" fmla="*/ 5040313 h 6"/>
              <a:gd name="T2" fmla="*/ 5040313 w 2"/>
              <a:gd name="T3" fmla="*/ 5040313 h 6"/>
              <a:gd name="T4" fmla="*/ 0 w 2"/>
              <a:gd name="T5" fmla="*/ 10080625 h 6"/>
              <a:gd name="T6" fmla="*/ 0 w 2"/>
              <a:gd name="T7" fmla="*/ 15120938 h 6"/>
              <a:gd name="T8" fmla="*/ 5040313 w 2"/>
              <a:gd name="T9" fmla="*/ 10080625 h 6"/>
              <a:gd name="T10" fmla="*/ 5040313 w 2"/>
              <a:gd name="T11" fmla="*/ 10080625 h 6"/>
              <a:gd name="T12" fmla="*/ 5040313 w 2"/>
              <a:gd name="T13" fmla="*/ 5040313 h 6"/>
              <a:gd name="T14" fmla="*/ 5040313 w 2"/>
              <a:gd name="T15" fmla="*/ 0 h 6"/>
              <a:gd name="T16" fmla="*/ 5040313 w 2"/>
              <a:gd name="T17" fmla="*/ 5040313 h 6"/>
              <a:gd name="T18" fmla="*/ 5040313 w 2"/>
              <a:gd name="T19" fmla="*/ 504031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6">
                <a:moveTo>
                  <a:pt x="2" y="2"/>
                </a:moveTo>
                <a:lnTo>
                  <a:pt x="2" y="2"/>
                </a:lnTo>
                <a:lnTo>
                  <a:pt x="0" y="4"/>
                </a:lnTo>
                <a:lnTo>
                  <a:pt x="0" y="6"/>
                </a:lnTo>
                <a:lnTo>
                  <a:pt x="2" y="4"/>
                </a:lnTo>
                <a:lnTo>
                  <a:pt x="2" y="2"/>
                </a:lnTo>
                <a:lnTo>
                  <a:pt x="2" y="0"/>
                </a:lnTo>
                <a:lnTo>
                  <a:pt x="2"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0" name="Freeform 261"/>
          <p:cNvSpPr>
            <a:spLocks/>
          </p:cNvSpPr>
          <p:nvPr/>
        </p:nvSpPr>
        <p:spPr bwMode="auto">
          <a:xfrm>
            <a:off x="3436880" y="3593233"/>
            <a:ext cx="4397" cy="6350"/>
          </a:xfrm>
          <a:custGeom>
            <a:avLst/>
            <a:gdLst>
              <a:gd name="T0" fmla="*/ 0 w 2"/>
              <a:gd name="T1" fmla="*/ 0 h 4"/>
              <a:gd name="T2" fmla="*/ 11343085 w 2"/>
              <a:gd name="T3" fmla="*/ 10080625 h 4"/>
              <a:gd name="T4" fmla="*/ 11343085 w 2"/>
              <a:gd name="T5" fmla="*/ 10080625 h 4"/>
              <a:gd name="T6" fmla="*/ 11343085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1" name="Freeform 262"/>
          <p:cNvSpPr>
            <a:spLocks/>
          </p:cNvSpPr>
          <p:nvPr/>
        </p:nvSpPr>
        <p:spPr bwMode="auto">
          <a:xfrm>
            <a:off x="1559723" y="3026495"/>
            <a:ext cx="5863" cy="1588"/>
          </a:xfrm>
          <a:custGeom>
            <a:avLst/>
            <a:gdLst>
              <a:gd name="T0" fmla="*/ 20161250 w 2"/>
              <a:gd name="T1" fmla="*/ 0 h 1588"/>
              <a:gd name="T2" fmla="*/ 20161250 w 2"/>
              <a:gd name="T3" fmla="*/ 0 h 1588"/>
              <a:gd name="T4" fmla="*/ 0 w 2"/>
              <a:gd name="T5" fmla="*/ 0 h 1588"/>
              <a:gd name="T6" fmla="*/ 0 w 2"/>
              <a:gd name="T7" fmla="*/ 0 h 1588"/>
              <a:gd name="T8" fmla="*/ 20161250 w 2"/>
              <a:gd name="T9" fmla="*/ 0 h 1588"/>
              <a:gd name="T10" fmla="*/ 20161250 w 2"/>
              <a:gd name="T11" fmla="*/ 0 h 1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588">
                <a:moveTo>
                  <a:pt x="2" y="0"/>
                </a:moveTo>
                <a:lnTo>
                  <a:pt x="2" y="0"/>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2" name="Freeform 263"/>
          <p:cNvSpPr>
            <a:spLocks/>
          </p:cNvSpPr>
          <p:nvPr/>
        </p:nvSpPr>
        <p:spPr bwMode="auto">
          <a:xfrm>
            <a:off x="2246990" y="3074123"/>
            <a:ext cx="2931" cy="4763"/>
          </a:xfrm>
          <a:custGeom>
            <a:avLst/>
            <a:gdLst>
              <a:gd name="T0" fmla="*/ 0 w 3175"/>
              <a:gd name="T1" fmla="*/ 0 h 2"/>
              <a:gd name="T2" fmla="*/ 0 w 3175"/>
              <a:gd name="T3" fmla="*/ 0 h 2"/>
              <a:gd name="T4" fmla="*/ 0 w 3175"/>
              <a:gd name="T5" fmla="*/ 11343085 h 2"/>
              <a:gd name="T6" fmla="*/ 0 w 3175"/>
              <a:gd name="T7" fmla="*/ 11343085 h 2"/>
              <a:gd name="T8" fmla="*/ 0 w 3175"/>
              <a:gd name="T9" fmla="*/ 0 h 2"/>
              <a:gd name="T10" fmla="*/ 0 w 3175"/>
              <a:gd name="T11" fmla="*/ 0 h 2"/>
              <a:gd name="T12" fmla="*/ 0 w 3175"/>
              <a:gd name="T13" fmla="*/ 0 h 2"/>
              <a:gd name="T14" fmla="*/ 0 w 3175"/>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2">
                <a:moveTo>
                  <a:pt x="0" y="0"/>
                </a:moveTo>
                <a:lnTo>
                  <a:pt x="0" y="0"/>
                </a:lnTo>
                <a:lnTo>
                  <a:pt x="0"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3" name="Freeform 264"/>
          <p:cNvSpPr>
            <a:spLocks/>
          </p:cNvSpPr>
          <p:nvPr/>
        </p:nvSpPr>
        <p:spPr bwMode="auto">
          <a:xfrm>
            <a:off x="3743148" y="3291610"/>
            <a:ext cx="7327" cy="9525"/>
          </a:xfrm>
          <a:custGeom>
            <a:avLst/>
            <a:gdLst>
              <a:gd name="T0" fmla="*/ 0 w 4"/>
              <a:gd name="T1" fmla="*/ 15120938 h 6"/>
              <a:gd name="T2" fmla="*/ 0 w 4"/>
              <a:gd name="T3" fmla="*/ 15120938 h 6"/>
              <a:gd name="T4" fmla="*/ 15748992 w 4"/>
              <a:gd name="T5" fmla="*/ 5040313 h 6"/>
              <a:gd name="T6" fmla="*/ 15748992 w 4"/>
              <a:gd name="T7" fmla="*/ 0 h 6"/>
              <a:gd name="T8" fmla="*/ 7875488 w 4"/>
              <a:gd name="T9" fmla="*/ 0 h 6"/>
              <a:gd name="T10" fmla="*/ 7875488 w 4"/>
              <a:gd name="T11" fmla="*/ 0 h 6"/>
              <a:gd name="T12" fmla="*/ 0 w 4"/>
              <a:gd name="T13" fmla="*/ 10080625 h 6"/>
              <a:gd name="T14" fmla="*/ 0 w 4"/>
              <a:gd name="T15" fmla="*/ 15120938 h 6"/>
              <a:gd name="T16" fmla="*/ 0 w 4"/>
              <a:gd name="T17" fmla="*/ 15120938 h 6"/>
              <a:gd name="T18" fmla="*/ 0 w 4"/>
              <a:gd name="T19" fmla="*/ 15120938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6">
                <a:moveTo>
                  <a:pt x="0" y="6"/>
                </a:moveTo>
                <a:lnTo>
                  <a:pt x="0" y="6"/>
                </a:lnTo>
                <a:lnTo>
                  <a:pt x="4" y="2"/>
                </a:lnTo>
                <a:lnTo>
                  <a:pt x="4" y="0"/>
                </a:lnTo>
                <a:lnTo>
                  <a:pt x="2" y="0"/>
                </a:lnTo>
                <a:lnTo>
                  <a:pt x="0" y="4"/>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4" name="Freeform 265"/>
          <p:cNvSpPr>
            <a:spLocks/>
          </p:cNvSpPr>
          <p:nvPr/>
        </p:nvSpPr>
        <p:spPr bwMode="auto">
          <a:xfrm>
            <a:off x="3479378" y="3496396"/>
            <a:ext cx="38100" cy="11113"/>
          </a:xfrm>
          <a:custGeom>
            <a:avLst/>
            <a:gdLst>
              <a:gd name="T0" fmla="*/ 35198194 w 22"/>
              <a:gd name="T1" fmla="*/ 0 h 8"/>
              <a:gd name="T2" fmla="*/ 21119667 w 22"/>
              <a:gd name="T3" fmla="*/ 7719368 h 8"/>
              <a:gd name="T4" fmla="*/ 21119667 w 22"/>
              <a:gd name="T5" fmla="*/ 7719368 h 8"/>
              <a:gd name="T6" fmla="*/ 14080403 w 22"/>
              <a:gd name="T7" fmla="*/ 7719368 h 8"/>
              <a:gd name="T8" fmla="*/ 7039264 w 22"/>
              <a:gd name="T9" fmla="*/ 7719368 h 8"/>
              <a:gd name="T10" fmla="*/ 7039264 w 22"/>
              <a:gd name="T11" fmla="*/ 7719368 h 8"/>
              <a:gd name="T12" fmla="*/ 0 w 22"/>
              <a:gd name="T13" fmla="*/ 11578357 h 8"/>
              <a:gd name="T14" fmla="*/ 0 w 22"/>
              <a:gd name="T15" fmla="*/ 11578357 h 8"/>
              <a:gd name="T16" fmla="*/ 28158931 w 22"/>
              <a:gd name="T17" fmla="*/ 15437346 h 8"/>
              <a:gd name="T18" fmla="*/ 70398265 w 22"/>
              <a:gd name="T19" fmla="*/ 15437346 h 8"/>
              <a:gd name="T20" fmla="*/ 70398265 w 22"/>
              <a:gd name="T21" fmla="*/ 15437346 h 8"/>
              <a:gd name="T22" fmla="*/ 77437528 w 22"/>
              <a:gd name="T23" fmla="*/ 11578357 h 8"/>
              <a:gd name="T24" fmla="*/ 77437528 w 22"/>
              <a:gd name="T25" fmla="*/ 3858989 h 8"/>
              <a:gd name="T26" fmla="*/ 77437528 w 22"/>
              <a:gd name="T27" fmla="*/ 3858989 h 8"/>
              <a:gd name="T28" fmla="*/ 70398265 w 22"/>
              <a:gd name="T29" fmla="*/ 0 h 8"/>
              <a:gd name="T30" fmla="*/ 35198194 w 22"/>
              <a:gd name="T31" fmla="*/ 0 h 8"/>
              <a:gd name="T32" fmla="*/ 35198194 w 22"/>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8">
                <a:moveTo>
                  <a:pt x="10" y="0"/>
                </a:moveTo>
                <a:lnTo>
                  <a:pt x="6" y="4"/>
                </a:lnTo>
                <a:lnTo>
                  <a:pt x="4" y="4"/>
                </a:lnTo>
                <a:lnTo>
                  <a:pt x="2" y="4"/>
                </a:lnTo>
                <a:lnTo>
                  <a:pt x="0" y="6"/>
                </a:lnTo>
                <a:lnTo>
                  <a:pt x="8" y="8"/>
                </a:lnTo>
                <a:lnTo>
                  <a:pt x="20" y="8"/>
                </a:lnTo>
                <a:lnTo>
                  <a:pt x="22" y="6"/>
                </a:lnTo>
                <a:lnTo>
                  <a:pt x="22" y="2"/>
                </a:lnTo>
                <a:lnTo>
                  <a:pt x="20"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5" name="Freeform 266"/>
          <p:cNvSpPr>
            <a:spLocks/>
          </p:cNvSpPr>
          <p:nvPr/>
        </p:nvSpPr>
        <p:spPr bwMode="auto">
          <a:xfrm>
            <a:off x="2352498" y="3205885"/>
            <a:ext cx="4397" cy="1587"/>
          </a:xfrm>
          <a:custGeom>
            <a:avLst/>
            <a:gdLst>
              <a:gd name="T0" fmla="*/ 11343085 w 2"/>
              <a:gd name="T1" fmla="*/ 0 h 1587"/>
              <a:gd name="T2" fmla="*/ 11343085 w 2"/>
              <a:gd name="T3" fmla="*/ 0 h 1587"/>
              <a:gd name="T4" fmla="*/ 0 w 2"/>
              <a:gd name="T5" fmla="*/ 0 h 1587"/>
              <a:gd name="T6" fmla="*/ 0 w 2"/>
              <a:gd name="T7" fmla="*/ 0 h 1587"/>
              <a:gd name="T8" fmla="*/ 11343085 w 2"/>
              <a:gd name="T9" fmla="*/ 0 h 1587"/>
              <a:gd name="T10" fmla="*/ 11343085 w 2"/>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587">
                <a:moveTo>
                  <a:pt x="2" y="0"/>
                </a:moveTo>
                <a:lnTo>
                  <a:pt x="2" y="0"/>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286" name="Freeform 267"/>
          <p:cNvSpPr>
            <a:spLocks/>
          </p:cNvSpPr>
          <p:nvPr/>
        </p:nvSpPr>
        <p:spPr bwMode="auto">
          <a:xfrm>
            <a:off x="3476449" y="4309198"/>
            <a:ext cx="300403" cy="295275"/>
          </a:xfrm>
          <a:custGeom>
            <a:avLst/>
            <a:gdLst>
              <a:gd name="T0" fmla="*/ 542373304 w 170"/>
              <a:gd name="T1" fmla="*/ 140733769 h 176"/>
              <a:gd name="T2" fmla="*/ 527713325 w 170"/>
              <a:gd name="T3" fmla="*/ 129474732 h 176"/>
              <a:gd name="T4" fmla="*/ 579019425 w 170"/>
              <a:gd name="T5" fmla="*/ 112587015 h 176"/>
              <a:gd name="T6" fmla="*/ 571689435 w 170"/>
              <a:gd name="T7" fmla="*/ 90068941 h 176"/>
              <a:gd name="T8" fmla="*/ 542373304 w 170"/>
              <a:gd name="T9" fmla="*/ 90068941 h 176"/>
              <a:gd name="T10" fmla="*/ 527713325 w 170"/>
              <a:gd name="T11" fmla="*/ 90068941 h 176"/>
              <a:gd name="T12" fmla="*/ 505725269 w 170"/>
              <a:gd name="T13" fmla="*/ 73181224 h 176"/>
              <a:gd name="T14" fmla="*/ 454421083 w 170"/>
              <a:gd name="T15" fmla="*/ 50664828 h 176"/>
              <a:gd name="T16" fmla="*/ 439761104 w 170"/>
              <a:gd name="T17" fmla="*/ 56293508 h 176"/>
              <a:gd name="T18" fmla="*/ 351808883 w 170"/>
              <a:gd name="T19" fmla="*/ 56293508 h 176"/>
              <a:gd name="T20" fmla="*/ 249198597 w 170"/>
              <a:gd name="T21" fmla="*/ 73181224 h 176"/>
              <a:gd name="T22" fmla="*/ 197892497 w 170"/>
              <a:gd name="T23" fmla="*/ 22518074 h 176"/>
              <a:gd name="T24" fmla="*/ 175904442 w 170"/>
              <a:gd name="T25" fmla="*/ 5628680 h 176"/>
              <a:gd name="T26" fmla="*/ 161246376 w 170"/>
              <a:gd name="T27" fmla="*/ 16887717 h 176"/>
              <a:gd name="T28" fmla="*/ 102610286 w 170"/>
              <a:gd name="T29" fmla="*/ 45034471 h 176"/>
              <a:gd name="T30" fmla="*/ 131928331 w 170"/>
              <a:gd name="T31" fmla="*/ 118215695 h 176"/>
              <a:gd name="T32" fmla="*/ 80622231 w 170"/>
              <a:gd name="T33" fmla="*/ 112587015 h 176"/>
              <a:gd name="T34" fmla="*/ 95282211 w 170"/>
              <a:gd name="T35" fmla="*/ 73181224 h 176"/>
              <a:gd name="T36" fmla="*/ 87952221 w 170"/>
              <a:gd name="T37" fmla="*/ 45034471 h 176"/>
              <a:gd name="T38" fmla="*/ 65964166 w 170"/>
              <a:gd name="T39" fmla="*/ 33775434 h 176"/>
              <a:gd name="T40" fmla="*/ 80622231 w 170"/>
              <a:gd name="T41" fmla="*/ 11259037 h 176"/>
              <a:gd name="T42" fmla="*/ 14658065 w 170"/>
              <a:gd name="T43" fmla="*/ 78811582 h 176"/>
              <a:gd name="T44" fmla="*/ 7329990 w 170"/>
              <a:gd name="T45" fmla="*/ 123846052 h 176"/>
              <a:gd name="T46" fmla="*/ 51306100 w 170"/>
              <a:gd name="T47" fmla="*/ 168880523 h 176"/>
              <a:gd name="T48" fmla="*/ 43976110 w 170"/>
              <a:gd name="T49" fmla="*/ 180139560 h 176"/>
              <a:gd name="T50" fmla="*/ 65964166 w 170"/>
              <a:gd name="T51" fmla="*/ 225174031 h 176"/>
              <a:gd name="T52" fmla="*/ 139258321 w 170"/>
              <a:gd name="T53" fmla="*/ 230802710 h 176"/>
              <a:gd name="T54" fmla="*/ 190562507 w 170"/>
              <a:gd name="T55" fmla="*/ 264579822 h 176"/>
              <a:gd name="T56" fmla="*/ 249198597 w 170"/>
              <a:gd name="T57" fmla="*/ 287096218 h 176"/>
              <a:gd name="T58" fmla="*/ 249198597 w 170"/>
              <a:gd name="T59" fmla="*/ 315242972 h 176"/>
              <a:gd name="T60" fmla="*/ 293174707 w 170"/>
              <a:gd name="T61" fmla="*/ 354648763 h 176"/>
              <a:gd name="T62" fmla="*/ 322492752 w 170"/>
              <a:gd name="T63" fmla="*/ 405313591 h 176"/>
              <a:gd name="T64" fmla="*/ 300502783 w 170"/>
              <a:gd name="T65" fmla="*/ 433460345 h 176"/>
              <a:gd name="T66" fmla="*/ 315162762 w 170"/>
              <a:gd name="T67" fmla="*/ 433460345 h 176"/>
              <a:gd name="T68" fmla="*/ 351808883 w 170"/>
              <a:gd name="T69" fmla="*/ 495382532 h 176"/>
              <a:gd name="T70" fmla="*/ 388456918 w 170"/>
              <a:gd name="T71" fmla="*/ 484123495 h 176"/>
              <a:gd name="T72" fmla="*/ 417773049 w 170"/>
              <a:gd name="T73" fmla="*/ 461607098 h 176"/>
              <a:gd name="T74" fmla="*/ 447091094 w 170"/>
              <a:gd name="T75" fmla="*/ 439089024 h 176"/>
              <a:gd name="T76" fmla="*/ 476409139 w 170"/>
              <a:gd name="T77" fmla="*/ 433460345 h 176"/>
              <a:gd name="T78" fmla="*/ 439761104 w 170"/>
              <a:gd name="T79" fmla="*/ 422201308 h 176"/>
              <a:gd name="T80" fmla="*/ 403114983 w 170"/>
              <a:gd name="T81" fmla="*/ 410942270 h 176"/>
              <a:gd name="T82" fmla="*/ 395784993 w 170"/>
              <a:gd name="T83" fmla="*/ 360277442 h 176"/>
              <a:gd name="T84" fmla="*/ 381126928 w 170"/>
              <a:gd name="T85" fmla="*/ 337761046 h 176"/>
              <a:gd name="T86" fmla="*/ 425103038 w 170"/>
              <a:gd name="T87" fmla="*/ 343389726 h 176"/>
              <a:gd name="T88" fmla="*/ 483737214 w 170"/>
              <a:gd name="T89" fmla="*/ 354648763 h 176"/>
              <a:gd name="T90" fmla="*/ 483737214 w 170"/>
              <a:gd name="T91" fmla="*/ 349020083 h 176"/>
              <a:gd name="T92" fmla="*/ 520385249 w 170"/>
              <a:gd name="T93" fmla="*/ 343389726 h 176"/>
              <a:gd name="T94" fmla="*/ 549701380 w 170"/>
              <a:gd name="T95" fmla="*/ 332130689 h 176"/>
              <a:gd name="T96" fmla="*/ 586349415 w 170"/>
              <a:gd name="T97" fmla="*/ 315242972 h 176"/>
              <a:gd name="T98" fmla="*/ 564361359 w 170"/>
              <a:gd name="T99" fmla="*/ 236433068 h 176"/>
              <a:gd name="T100" fmla="*/ 593677490 w 170"/>
              <a:gd name="T101" fmla="*/ 219545351 h 176"/>
              <a:gd name="T102" fmla="*/ 601007480 w 170"/>
              <a:gd name="T103" fmla="*/ 202655957 h 176"/>
              <a:gd name="T104" fmla="*/ 579019425 w 170"/>
              <a:gd name="T105" fmla="*/ 185768240 h 176"/>
              <a:gd name="T106" fmla="*/ 593677490 w 170"/>
              <a:gd name="T107" fmla="*/ 168880523 h 176"/>
              <a:gd name="T108" fmla="*/ 622995535 w 170"/>
              <a:gd name="T109" fmla="*/ 140733769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0" h="176">
                <a:moveTo>
                  <a:pt x="170" y="50"/>
                </a:moveTo>
                <a:lnTo>
                  <a:pt x="170" y="50"/>
                </a:lnTo>
                <a:lnTo>
                  <a:pt x="164" y="48"/>
                </a:lnTo>
                <a:lnTo>
                  <a:pt x="158" y="48"/>
                </a:lnTo>
                <a:lnTo>
                  <a:pt x="148" y="50"/>
                </a:lnTo>
                <a:lnTo>
                  <a:pt x="142" y="52"/>
                </a:lnTo>
                <a:lnTo>
                  <a:pt x="142" y="50"/>
                </a:lnTo>
                <a:lnTo>
                  <a:pt x="144" y="46"/>
                </a:lnTo>
                <a:lnTo>
                  <a:pt x="150" y="46"/>
                </a:lnTo>
                <a:lnTo>
                  <a:pt x="156" y="46"/>
                </a:lnTo>
                <a:lnTo>
                  <a:pt x="158" y="40"/>
                </a:lnTo>
                <a:lnTo>
                  <a:pt x="158" y="34"/>
                </a:lnTo>
                <a:lnTo>
                  <a:pt x="160" y="34"/>
                </a:lnTo>
                <a:lnTo>
                  <a:pt x="156" y="32"/>
                </a:lnTo>
                <a:lnTo>
                  <a:pt x="154" y="32"/>
                </a:lnTo>
                <a:lnTo>
                  <a:pt x="152" y="32"/>
                </a:lnTo>
                <a:lnTo>
                  <a:pt x="148" y="32"/>
                </a:lnTo>
                <a:lnTo>
                  <a:pt x="148" y="30"/>
                </a:lnTo>
                <a:lnTo>
                  <a:pt x="146" y="28"/>
                </a:lnTo>
                <a:lnTo>
                  <a:pt x="146" y="30"/>
                </a:lnTo>
                <a:lnTo>
                  <a:pt x="144" y="32"/>
                </a:lnTo>
                <a:lnTo>
                  <a:pt x="142" y="32"/>
                </a:lnTo>
                <a:lnTo>
                  <a:pt x="142" y="28"/>
                </a:lnTo>
                <a:lnTo>
                  <a:pt x="140" y="28"/>
                </a:lnTo>
                <a:lnTo>
                  <a:pt x="138" y="26"/>
                </a:lnTo>
                <a:lnTo>
                  <a:pt x="138" y="22"/>
                </a:lnTo>
                <a:lnTo>
                  <a:pt x="146" y="18"/>
                </a:lnTo>
                <a:lnTo>
                  <a:pt x="124" y="18"/>
                </a:lnTo>
                <a:lnTo>
                  <a:pt x="128" y="22"/>
                </a:lnTo>
                <a:lnTo>
                  <a:pt x="120" y="20"/>
                </a:lnTo>
                <a:lnTo>
                  <a:pt x="116" y="26"/>
                </a:lnTo>
                <a:lnTo>
                  <a:pt x="104" y="26"/>
                </a:lnTo>
                <a:lnTo>
                  <a:pt x="96" y="24"/>
                </a:lnTo>
                <a:lnTo>
                  <a:pt x="96" y="20"/>
                </a:lnTo>
                <a:lnTo>
                  <a:pt x="88" y="20"/>
                </a:lnTo>
                <a:lnTo>
                  <a:pt x="80" y="22"/>
                </a:lnTo>
                <a:lnTo>
                  <a:pt x="68" y="26"/>
                </a:lnTo>
                <a:lnTo>
                  <a:pt x="68" y="20"/>
                </a:lnTo>
                <a:lnTo>
                  <a:pt x="66" y="14"/>
                </a:lnTo>
                <a:lnTo>
                  <a:pt x="62" y="10"/>
                </a:lnTo>
                <a:lnTo>
                  <a:pt x="54" y="8"/>
                </a:lnTo>
                <a:lnTo>
                  <a:pt x="50" y="8"/>
                </a:lnTo>
                <a:lnTo>
                  <a:pt x="48" y="8"/>
                </a:lnTo>
                <a:lnTo>
                  <a:pt x="48" y="2"/>
                </a:lnTo>
                <a:lnTo>
                  <a:pt x="42" y="0"/>
                </a:lnTo>
                <a:lnTo>
                  <a:pt x="42" y="6"/>
                </a:lnTo>
                <a:lnTo>
                  <a:pt x="44" y="6"/>
                </a:lnTo>
                <a:lnTo>
                  <a:pt x="46" y="8"/>
                </a:lnTo>
                <a:lnTo>
                  <a:pt x="48" y="12"/>
                </a:lnTo>
                <a:lnTo>
                  <a:pt x="28" y="16"/>
                </a:lnTo>
                <a:lnTo>
                  <a:pt x="28" y="22"/>
                </a:lnTo>
                <a:lnTo>
                  <a:pt x="28" y="28"/>
                </a:lnTo>
                <a:lnTo>
                  <a:pt x="34" y="36"/>
                </a:lnTo>
                <a:lnTo>
                  <a:pt x="36" y="42"/>
                </a:lnTo>
                <a:lnTo>
                  <a:pt x="34" y="44"/>
                </a:lnTo>
                <a:lnTo>
                  <a:pt x="32" y="44"/>
                </a:lnTo>
                <a:lnTo>
                  <a:pt x="24" y="44"/>
                </a:lnTo>
                <a:lnTo>
                  <a:pt x="22" y="40"/>
                </a:lnTo>
                <a:lnTo>
                  <a:pt x="20" y="28"/>
                </a:lnTo>
                <a:lnTo>
                  <a:pt x="24" y="26"/>
                </a:lnTo>
                <a:lnTo>
                  <a:pt x="26" y="26"/>
                </a:lnTo>
                <a:lnTo>
                  <a:pt x="26" y="22"/>
                </a:lnTo>
                <a:lnTo>
                  <a:pt x="26" y="20"/>
                </a:lnTo>
                <a:lnTo>
                  <a:pt x="22" y="20"/>
                </a:lnTo>
                <a:lnTo>
                  <a:pt x="24" y="16"/>
                </a:lnTo>
                <a:lnTo>
                  <a:pt x="18" y="14"/>
                </a:lnTo>
                <a:lnTo>
                  <a:pt x="18" y="12"/>
                </a:lnTo>
                <a:lnTo>
                  <a:pt x="30" y="4"/>
                </a:lnTo>
                <a:lnTo>
                  <a:pt x="28" y="0"/>
                </a:lnTo>
                <a:lnTo>
                  <a:pt x="22" y="4"/>
                </a:lnTo>
                <a:lnTo>
                  <a:pt x="14" y="10"/>
                </a:lnTo>
                <a:lnTo>
                  <a:pt x="10" y="22"/>
                </a:lnTo>
                <a:lnTo>
                  <a:pt x="4" y="24"/>
                </a:lnTo>
                <a:lnTo>
                  <a:pt x="4" y="28"/>
                </a:lnTo>
                <a:lnTo>
                  <a:pt x="4" y="34"/>
                </a:lnTo>
                <a:lnTo>
                  <a:pt x="2" y="38"/>
                </a:lnTo>
                <a:lnTo>
                  <a:pt x="2" y="44"/>
                </a:lnTo>
                <a:lnTo>
                  <a:pt x="0" y="48"/>
                </a:lnTo>
                <a:lnTo>
                  <a:pt x="2" y="48"/>
                </a:lnTo>
                <a:lnTo>
                  <a:pt x="4" y="50"/>
                </a:lnTo>
                <a:lnTo>
                  <a:pt x="8" y="48"/>
                </a:lnTo>
                <a:lnTo>
                  <a:pt x="14" y="60"/>
                </a:lnTo>
                <a:lnTo>
                  <a:pt x="12" y="60"/>
                </a:lnTo>
                <a:lnTo>
                  <a:pt x="12" y="62"/>
                </a:lnTo>
                <a:lnTo>
                  <a:pt x="12" y="64"/>
                </a:lnTo>
                <a:lnTo>
                  <a:pt x="12" y="68"/>
                </a:lnTo>
                <a:lnTo>
                  <a:pt x="16" y="72"/>
                </a:lnTo>
                <a:lnTo>
                  <a:pt x="18" y="76"/>
                </a:lnTo>
                <a:lnTo>
                  <a:pt x="18" y="80"/>
                </a:lnTo>
                <a:lnTo>
                  <a:pt x="28" y="82"/>
                </a:lnTo>
                <a:lnTo>
                  <a:pt x="30" y="82"/>
                </a:lnTo>
                <a:lnTo>
                  <a:pt x="38" y="82"/>
                </a:lnTo>
                <a:lnTo>
                  <a:pt x="42" y="80"/>
                </a:lnTo>
                <a:lnTo>
                  <a:pt x="46" y="84"/>
                </a:lnTo>
                <a:lnTo>
                  <a:pt x="52" y="94"/>
                </a:lnTo>
                <a:lnTo>
                  <a:pt x="62" y="94"/>
                </a:lnTo>
                <a:lnTo>
                  <a:pt x="70" y="94"/>
                </a:lnTo>
                <a:lnTo>
                  <a:pt x="68" y="102"/>
                </a:lnTo>
                <a:lnTo>
                  <a:pt x="66" y="104"/>
                </a:lnTo>
                <a:lnTo>
                  <a:pt x="66" y="106"/>
                </a:lnTo>
                <a:lnTo>
                  <a:pt x="66" y="110"/>
                </a:lnTo>
                <a:lnTo>
                  <a:pt x="68" y="112"/>
                </a:lnTo>
                <a:lnTo>
                  <a:pt x="70" y="114"/>
                </a:lnTo>
                <a:lnTo>
                  <a:pt x="72" y="118"/>
                </a:lnTo>
                <a:lnTo>
                  <a:pt x="76" y="122"/>
                </a:lnTo>
                <a:lnTo>
                  <a:pt x="80" y="126"/>
                </a:lnTo>
                <a:lnTo>
                  <a:pt x="86" y="132"/>
                </a:lnTo>
                <a:lnTo>
                  <a:pt x="92" y="134"/>
                </a:lnTo>
                <a:lnTo>
                  <a:pt x="88" y="144"/>
                </a:lnTo>
                <a:lnTo>
                  <a:pt x="86" y="148"/>
                </a:lnTo>
                <a:lnTo>
                  <a:pt x="82" y="150"/>
                </a:lnTo>
                <a:lnTo>
                  <a:pt x="82" y="154"/>
                </a:lnTo>
                <a:lnTo>
                  <a:pt x="82" y="156"/>
                </a:lnTo>
                <a:lnTo>
                  <a:pt x="84" y="156"/>
                </a:lnTo>
                <a:lnTo>
                  <a:pt x="86" y="154"/>
                </a:lnTo>
                <a:lnTo>
                  <a:pt x="88" y="158"/>
                </a:lnTo>
                <a:lnTo>
                  <a:pt x="90" y="164"/>
                </a:lnTo>
                <a:lnTo>
                  <a:pt x="90" y="172"/>
                </a:lnTo>
                <a:lnTo>
                  <a:pt x="96" y="176"/>
                </a:lnTo>
                <a:lnTo>
                  <a:pt x="98" y="174"/>
                </a:lnTo>
                <a:lnTo>
                  <a:pt x="104" y="172"/>
                </a:lnTo>
                <a:lnTo>
                  <a:pt x="106" y="172"/>
                </a:lnTo>
                <a:lnTo>
                  <a:pt x="108" y="170"/>
                </a:lnTo>
                <a:lnTo>
                  <a:pt x="110" y="168"/>
                </a:lnTo>
                <a:lnTo>
                  <a:pt x="112" y="166"/>
                </a:lnTo>
                <a:lnTo>
                  <a:pt x="114" y="164"/>
                </a:lnTo>
                <a:lnTo>
                  <a:pt x="118" y="164"/>
                </a:lnTo>
                <a:lnTo>
                  <a:pt x="120" y="162"/>
                </a:lnTo>
                <a:lnTo>
                  <a:pt x="120" y="160"/>
                </a:lnTo>
                <a:lnTo>
                  <a:pt x="122" y="156"/>
                </a:lnTo>
                <a:lnTo>
                  <a:pt x="124" y="156"/>
                </a:lnTo>
                <a:lnTo>
                  <a:pt x="128" y="154"/>
                </a:lnTo>
                <a:lnTo>
                  <a:pt x="130" y="154"/>
                </a:lnTo>
                <a:lnTo>
                  <a:pt x="128" y="150"/>
                </a:lnTo>
                <a:lnTo>
                  <a:pt x="126" y="150"/>
                </a:lnTo>
                <a:lnTo>
                  <a:pt x="124" y="150"/>
                </a:lnTo>
                <a:lnTo>
                  <a:pt x="120" y="150"/>
                </a:lnTo>
                <a:lnTo>
                  <a:pt x="116" y="150"/>
                </a:lnTo>
                <a:lnTo>
                  <a:pt x="112" y="148"/>
                </a:lnTo>
                <a:lnTo>
                  <a:pt x="110" y="146"/>
                </a:lnTo>
                <a:lnTo>
                  <a:pt x="112" y="140"/>
                </a:lnTo>
                <a:lnTo>
                  <a:pt x="112" y="136"/>
                </a:lnTo>
                <a:lnTo>
                  <a:pt x="108" y="128"/>
                </a:lnTo>
                <a:lnTo>
                  <a:pt x="108" y="124"/>
                </a:lnTo>
                <a:lnTo>
                  <a:pt x="108" y="122"/>
                </a:lnTo>
                <a:lnTo>
                  <a:pt x="106" y="122"/>
                </a:lnTo>
                <a:lnTo>
                  <a:pt x="104" y="120"/>
                </a:lnTo>
                <a:lnTo>
                  <a:pt x="108" y="120"/>
                </a:lnTo>
                <a:lnTo>
                  <a:pt x="114" y="122"/>
                </a:lnTo>
                <a:lnTo>
                  <a:pt x="116" y="122"/>
                </a:lnTo>
                <a:lnTo>
                  <a:pt x="120" y="122"/>
                </a:lnTo>
                <a:lnTo>
                  <a:pt x="124" y="124"/>
                </a:lnTo>
                <a:lnTo>
                  <a:pt x="130" y="126"/>
                </a:lnTo>
                <a:lnTo>
                  <a:pt x="132" y="126"/>
                </a:lnTo>
                <a:lnTo>
                  <a:pt x="130" y="124"/>
                </a:lnTo>
                <a:lnTo>
                  <a:pt x="132" y="124"/>
                </a:lnTo>
                <a:lnTo>
                  <a:pt x="134" y="122"/>
                </a:lnTo>
                <a:lnTo>
                  <a:pt x="136" y="122"/>
                </a:lnTo>
                <a:lnTo>
                  <a:pt x="142" y="122"/>
                </a:lnTo>
                <a:lnTo>
                  <a:pt x="144" y="122"/>
                </a:lnTo>
                <a:lnTo>
                  <a:pt x="146" y="120"/>
                </a:lnTo>
                <a:lnTo>
                  <a:pt x="148" y="118"/>
                </a:lnTo>
                <a:lnTo>
                  <a:pt x="150" y="118"/>
                </a:lnTo>
                <a:lnTo>
                  <a:pt x="150" y="116"/>
                </a:lnTo>
                <a:lnTo>
                  <a:pt x="152" y="114"/>
                </a:lnTo>
                <a:lnTo>
                  <a:pt x="154" y="114"/>
                </a:lnTo>
                <a:lnTo>
                  <a:pt x="160" y="112"/>
                </a:lnTo>
                <a:lnTo>
                  <a:pt x="160" y="108"/>
                </a:lnTo>
                <a:lnTo>
                  <a:pt x="160" y="104"/>
                </a:lnTo>
                <a:lnTo>
                  <a:pt x="150" y="88"/>
                </a:lnTo>
                <a:lnTo>
                  <a:pt x="154" y="84"/>
                </a:lnTo>
                <a:lnTo>
                  <a:pt x="154" y="82"/>
                </a:lnTo>
                <a:lnTo>
                  <a:pt x="154" y="80"/>
                </a:lnTo>
                <a:lnTo>
                  <a:pt x="162" y="78"/>
                </a:lnTo>
                <a:lnTo>
                  <a:pt x="164" y="76"/>
                </a:lnTo>
                <a:lnTo>
                  <a:pt x="166" y="76"/>
                </a:lnTo>
                <a:lnTo>
                  <a:pt x="164" y="74"/>
                </a:lnTo>
                <a:lnTo>
                  <a:pt x="164" y="72"/>
                </a:lnTo>
                <a:lnTo>
                  <a:pt x="162" y="72"/>
                </a:lnTo>
                <a:lnTo>
                  <a:pt x="160" y="68"/>
                </a:lnTo>
                <a:lnTo>
                  <a:pt x="158" y="66"/>
                </a:lnTo>
                <a:lnTo>
                  <a:pt x="156" y="62"/>
                </a:lnTo>
                <a:lnTo>
                  <a:pt x="158" y="60"/>
                </a:lnTo>
                <a:lnTo>
                  <a:pt x="162" y="60"/>
                </a:lnTo>
                <a:lnTo>
                  <a:pt x="168" y="58"/>
                </a:lnTo>
                <a:lnTo>
                  <a:pt x="170" y="56"/>
                </a:lnTo>
                <a:lnTo>
                  <a:pt x="170" y="54"/>
                </a:lnTo>
                <a:lnTo>
                  <a:pt x="170" y="5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87" name="Freeform 269"/>
          <p:cNvSpPr>
            <a:spLocks/>
          </p:cNvSpPr>
          <p:nvPr/>
        </p:nvSpPr>
        <p:spPr bwMode="auto">
          <a:xfrm>
            <a:off x="3814951" y="5422036"/>
            <a:ext cx="115767" cy="130175"/>
          </a:xfrm>
          <a:custGeom>
            <a:avLst/>
            <a:gdLst>
              <a:gd name="T0" fmla="*/ 216645257 w 66"/>
              <a:gd name="T1" fmla="*/ 144833039 h 78"/>
              <a:gd name="T2" fmla="*/ 238309403 w 66"/>
              <a:gd name="T3" fmla="*/ 116980596 h 78"/>
              <a:gd name="T4" fmla="*/ 216645257 w 66"/>
              <a:gd name="T5" fmla="*/ 105840620 h 78"/>
              <a:gd name="T6" fmla="*/ 202201860 w 66"/>
              <a:gd name="T7" fmla="*/ 100269797 h 78"/>
              <a:gd name="T8" fmla="*/ 202201860 w 66"/>
              <a:gd name="T9" fmla="*/ 83557330 h 78"/>
              <a:gd name="T10" fmla="*/ 187758463 w 66"/>
              <a:gd name="T11" fmla="*/ 72417354 h 78"/>
              <a:gd name="T12" fmla="*/ 166094317 w 66"/>
              <a:gd name="T13" fmla="*/ 66846531 h 78"/>
              <a:gd name="T14" fmla="*/ 144430171 w 66"/>
              <a:gd name="T15" fmla="*/ 50134064 h 78"/>
              <a:gd name="T16" fmla="*/ 122766026 w 66"/>
              <a:gd name="T17" fmla="*/ 44564911 h 78"/>
              <a:gd name="T18" fmla="*/ 108322628 w 66"/>
              <a:gd name="T19" fmla="*/ 38994088 h 78"/>
              <a:gd name="T20" fmla="*/ 101101880 w 66"/>
              <a:gd name="T21" fmla="*/ 16710798 h 78"/>
              <a:gd name="T22" fmla="*/ 28886794 w 66"/>
              <a:gd name="T23" fmla="*/ 5570822 h 78"/>
              <a:gd name="T24" fmla="*/ 21664146 w 66"/>
              <a:gd name="T25" fmla="*/ 16710798 h 78"/>
              <a:gd name="T26" fmla="*/ 21664146 w 66"/>
              <a:gd name="T27" fmla="*/ 33423266 h 78"/>
              <a:gd name="T28" fmla="*/ 21664146 w 66"/>
              <a:gd name="T29" fmla="*/ 44564911 h 78"/>
              <a:gd name="T30" fmla="*/ 7220748 w 66"/>
              <a:gd name="T31" fmla="*/ 50134064 h 78"/>
              <a:gd name="T32" fmla="*/ 7220748 w 66"/>
              <a:gd name="T33" fmla="*/ 61275709 h 78"/>
              <a:gd name="T34" fmla="*/ 0 w 66"/>
              <a:gd name="T35" fmla="*/ 77986507 h 78"/>
              <a:gd name="T36" fmla="*/ 0 w 66"/>
              <a:gd name="T37" fmla="*/ 94698975 h 78"/>
              <a:gd name="T38" fmla="*/ 0 w 66"/>
              <a:gd name="T39" fmla="*/ 105840620 h 78"/>
              <a:gd name="T40" fmla="*/ 0 w 66"/>
              <a:gd name="T41" fmla="*/ 116980596 h 78"/>
              <a:gd name="T42" fmla="*/ 0 w 66"/>
              <a:gd name="T43" fmla="*/ 133693063 h 78"/>
              <a:gd name="T44" fmla="*/ 0 w 66"/>
              <a:gd name="T45" fmla="*/ 133693063 h 78"/>
              <a:gd name="T46" fmla="*/ 7220748 w 66"/>
              <a:gd name="T47" fmla="*/ 189397949 h 78"/>
              <a:gd name="T48" fmla="*/ 36107543 w 66"/>
              <a:gd name="T49" fmla="*/ 194968772 h 78"/>
              <a:gd name="T50" fmla="*/ 43328291 w 66"/>
              <a:gd name="T51" fmla="*/ 200539594 h 78"/>
              <a:gd name="T52" fmla="*/ 50550940 w 66"/>
              <a:gd name="T53" fmla="*/ 211679570 h 78"/>
              <a:gd name="T54" fmla="*/ 86658483 w 66"/>
              <a:gd name="T55" fmla="*/ 217250393 h 78"/>
              <a:gd name="T56" fmla="*/ 122766026 w 66"/>
              <a:gd name="T57" fmla="*/ 211679570 h 78"/>
              <a:gd name="T58" fmla="*/ 166094317 w 66"/>
              <a:gd name="T59" fmla="*/ 217250393 h 78"/>
              <a:gd name="T60" fmla="*/ 187758463 w 66"/>
              <a:gd name="T61" fmla="*/ 194968772 h 78"/>
              <a:gd name="T62" fmla="*/ 223866005 w 66"/>
              <a:gd name="T63" fmla="*/ 155974684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 h="78">
                <a:moveTo>
                  <a:pt x="62" y="56"/>
                </a:moveTo>
                <a:lnTo>
                  <a:pt x="60" y="52"/>
                </a:lnTo>
                <a:lnTo>
                  <a:pt x="66" y="42"/>
                </a:lnTo>
                <a:lnTo>
                  <a:pt x="64" y="42"/>
                </a:lnTo>
                <a:lnTo>
                  <a:pt x="60" y="38"/>
                </a:lnTo>
                <a:lnTo>
                  <a:pt x="56" y="36"/>
                </a:lnTo>
                <a:lnTo>
                  <a:pt x="56" y="30"/>
                </a:lnTo>
                <a:lnTo>
                  <a:pt x="54" y="28"/>
                </a:lnTo>
                <a:lnTo>
                  <a:pt x="52" y="26"/>
                </a:lnTo>
                <a:lnTo>
                  <a:pt x="46" y="24"/>
                </a:lnTo>
                <a:lnTo>
                  <a:pt x="42" y="22"/>
                </a:lnTo>
                <a:lnTo>
                  <a:pt x="40" y="18"/>
                </a:lnTo>
                <a:lnTo>
                  <a:pt x="34" y="16"/>
                </a:lnTo>
                <a:lnTo>
                  <a:pt x="32" y="16"/>
                </a:lnTo>
                <a:lnTo>
                  <a:pt x="30" y="14"/>
                </a:lnTo>
                <a:lnTo>
                  <a:pt x="28" y="6"/>
                </a:lnTo>
                <a:lnTo>
                  <a:pt x="18" y="0"/>
                </a:lnTo>
                <a:lnTo>
                  <a:pt x="8" y="2"/>
                </a:lnTo>
                <a:lnTo>
                  <a:pt x="6" y="6"/>
                </a:lnTo>
                <a:lnTo>
                  <a:pt x="4" y="8"/>
                </a:lnTo>
                <a:lnTo>
                  <a:pt x="6" y="12"/>
                </a:lnTo>
                <a:lnTo>
                  <a:pt x="6" y="16"/>
                </a:lnTo>
                <a:lnTo>
                  <a:pt x="4" y="18"/>
                </a:lnTo>
                <a:lnTo>
                  <a:pt x="2" y="18"/>
                </a:lnTo>
                <a:lnTo>
                  <a:pt x="2" y="22"/>
                </a:lnTo>
                <a:lnTo>
                  <a:pt x="2" y="26"/>
                </a:lnTo>
                <a:lnTo>
                  <a:pt x="0" y="28"/>
                </a:lnTo>
                <a:lnTo>
                  <a:pt x="0" y="32"/>
                </a:lnTo>
                <a:lnTo>
                  <a:pt x="0" y="34"/>
                </a:lnTo>
                <a:lnTo>
                  <a:pt x="0" y="38"/>
                </a:lnTo>
                <a:lnTo>
                  <a:pt x="0" y="42"/>
                </a:lnTo>
                <a:lnTo>
                  <a:pt x="2" y="46"/>
                </a:lnTo>
                <a:lnTo>
                  <a:pt x="0" y="48"/>
                </a:lnTo>
                <a:lnTo>
                  <a:pt x="2" y="68"/>
                </a:lnTo>
                <a:lnTo>
                  <a:pt x="6" y="68"/>
                </a:lnTo>
                <a:lnTo>
                  <a:pt x="10" y="70"/>
                </a:lnTo>
                <a:lnTo>
                  <a:pt x="12" y="72"/>
                </a:lnTo>
                <a:lnTo>
                  <a:pt x="14" y="76"/>
                </a:lnTo>
                <a:lnTo>
                  <a:pt x="20" y="78"/>
                </a:lnTo>
                <a:lnTo>
                  <a:pt x="24" y="78"/>
                </a:lnTo>
                <a:lnTo>
                  <a:pt x="34" y="76"/>
                </a:lnTo>
                <a:lnTo>
                  <a:pt x="38" y="78"/>
                </a:lnTo>
                <a:lnTo>
                  <a:pt x="46" y="78"/>
                </a:lnTo>
                <a:lnTo>
                  <a:pt x="52" y="70"/>
                </a:lnTo>
                <a:lnTo>
                  <a:pt x="62" y="56"/>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88" name="Freeform 270"/>
          <p:cNvSpPr>
            <a:spLocks/>
          </p:cNvSpPr>
          <p:nvPr/>
        </p:nvSpPr>
        <p:spPr bwMode="auto">
          <a:xfrm>
            <a:off x="3747543" y="4333011"/>
            <a:ext cx="10259" cy="15875"/>
          </a:xfrm>
          <a:custGeom>
            <a:avLst/>
            <a:gdLst>
              <a:gd name="T0" fmla="*/ 0 w 6"/>
              <a:gd name="T1" fmla="*/ 0 h 10"/>
              <a:gd name="T2" fmla="*/ 0 w 6"/>
              <a:gd name="T3" fmla="*/ 0 h 10"/>
              <a:gd name="T4" fmla="*/ 6860425 w 6"/>
              <a:gd name="T5" fmla="*/ 5040313 h 10"/>
              <a:gd name="T6" fmla="*/ 6860425 w 6"/>
              <a:gd name="T7" fmla="*/ 10080625 h 10"/>
              <a:gd name="T8" fmla="*/ 6860425 w 6"/>
              <a:gd name="T9" fmla="*/ 20161250 h 10"/>
              <a:gd name="T10" fmla="*/ 6860425 w 6"/>
              <a:gd name="T11" fmla="*/ 25201563 h 10"/>
              <a:gd name="T12" fmla="*/ 6860425 w 6"/>
              <a:gd name="T13" fmla="*/ 25201563 h 10"/>
              <a:gd name="T14" fmla="*/ 20583128 w 6"/>
              <a:gd name="T15" fmla="*/ 25201563 h 10"/>
              <a:gd name="T16" fmla="*/ 20583128 w 6"/>
              <a:gd name="T17" fmla="*/ 15120938 h 10"/>
              <a:gd name="T18" fmla="*/ 20583128 w 6"/>
              <a:gd name="T19" fmla="*/ 0 h 10"/>
              <a:gd name="T20" fmla="*/ 20583128 w 6"/>
              <a:gd name="T21" fmla="*/ 0 h 10"/>
              <a:gd name="T22" fmla="*/ 0 w 6"/>
              <a:gd name="T23" fmla="*/ 0 h 10"/>
              <a:gd name="T24" fmla="*/ 0 w 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10">
                <a:moveTo>
                  <a:pt x="0" y="0"/>
                </a:moveTo>
                <a:lnTo>
                  <a:pt x="0" y="0"/>
                </a:lnTo>
                <a:lnTo>
                  <a:pt x="2" y="2"/>
                </a:lnTo>
                <a:lnTo>
                  <a:pt x="2" y="4"/>
                </a:lnTo>
                <a:lnTo>
                  <a:pt x="2" y="8"/>
                </a:lnTo>
                <a:lnTo>
                  <a:pt x="2" y="10"/>
                </a:lnTo>
                <a:lnTo>
                  <a:pt x="6" y="10"/>
                </a:lnTo>
                <a:lnTo>
                  <a:pt x="6" y="6"/>
                </a:lnTo>
                <a:lnTo>
                  <a:pt x="6" y="0"/>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89" name="Freeform 271"/>
          <p:cNvSpPr>
            <a:spLocks/>
          </p:cNvSpPr>
          <p:nvPr/>
        </p:nvSpPr>
        <p:spPr bwMode="auto">
          <a:xfrm>
            <a:off x="3819347" y="4450482"/>
            <a:ext cx="89388" cy="127000"/>
          </a:xfrm>
          <a:custGeom>
            <a:avLst/>
            <a:gdLst>
              <a:gd name="T0" fmla="*/ 48552582 w 52"/>
              <a:gd name="T1" fmla="*/ 16753974 h 76"/>
              <a:gd name="T2" fmla="*/ 48552582 w 52"/>
              <a:gd name="T3" fmla="*/ 16753974 h 76"/>
              <a:gd name="T4" fmla="*/ 27743801 w 52"/>
              <a:gd name="T5" fmla="*/ 39094276 h 76"/>
              <a:gd name="T6" fmla="*/ 27743801 w 52"/>
              <a:gd name="T7" fmla="*/ 39094276 h 76"/>
              <a:gd name="T8" fmla="*/ 27743801 w 52"/>
              <a:gd name="T9" fmla="*/ 61432908 h 76"/>
              <a:gd name="T10" fmla="*/ 27743801 w 52"/>
              <a:gd name="T11" fmla="*/ 61432908 h 76"/>
              <a:gd name="T12" fmla="*/ 20808782 w 52"/>
              <a:gd name="T13" fmla="*/ 67017566 h 76"/>
              <a:gd name="T14" fmla="*/ 6936881 w 52"/>
              <a:gd name="T15" fmla="*/ 78186882 h 76"/>
              <a:gd name="T16" fmla="*/ 6936881 w 52"/>
              <a:gd name="T17" fmla="*/ 78186882 h 76"/>
              <a:gd name="T18" fmla="*/ 0 w 52"/>
              <a:gd name="T19" fmla="*/ 78186882 h 76"/>
              <a:gd name="T20" fmla="*/ 6936881 w 52"/>
              <a:gd name="T21" fmla="*/ 89357868 h 76"/>
              <a:gd name="T22" fmla="*/ 13871900 w 52"/>
              <a:gd name="T23" fmla="*/ 100527184 h 76"/>
              <a:gd name="T24" fmla="*/ 13871900 w 52"/>
              <a:gd name="T25" fmla="*/ 100527184 h 76"/>
              <a:gd name="T26" fmla="*/ 6936881 w 52"/>
              <a:gd name="T27" fmla="*/ 128450474 h 76"/>
              <a:gd name="T28" fmla="*/ 6936881 w 52"/>
              <a:gd name="T29" fmla="*/ 128450474 h 76"/>
              <a:gd name="T30" fmla="*/ 20808782 w 52"/>
              <a:gd name="T31" fmla="*/ 134036803 h 76"/>
              <a:gd name="T32" fmla="*/ 20808782 w 52"/>
              <a:gd name="T33" fmla="*/ 134036803 h 76"/>
              <a:gd name="T34" fmla="*/ 20808782 w 52"/>
              <a:gd name="T35" fmla="*/ 139621461 h 76"/>
              <a:gd name="T36" fmla="*/ 20808782 w 52"/>
              <a:gd name="T37" fmla="*/ 150790776 h 76"/>
              <a:gd name="T38" fmla="*/ 20808782 w 52"/>
              <a:gd name="T39" fmla="*/ 156375434 h 76"/>
              <a:gd name="T40" fmla="*/ 27743801 w 52"/>
              <a:gd name="T41" fmla="*/ 189885053 h 76"/>
              <a:gd name="T42" fmla="*/ 34680682 w 52"/>
              <a:gd name="T43" fmla="*/ 206639026 h 76"/>
              <a:gd name="T44" fmla="*/ 48552582 w 52"/>
              <a:gd name="T45" fmla="*/ 206639026 h 76"/>
              <a:gd name="T46" fmla="*/ 76296383 w 52"/>
              <a:gd name="T47" fmla="*/ 212223684 h 76"/>
              <a:gd name="T48" fmla="*/ 90168283 w 52"/>
              <a:gd name="T49" fmla="*/ 201054368 h 76"/>
              <a:gd name="T50" fmla="*/ 76296383 w 52"/>
              <a:gd name="T51" fmla="*/ 189885053 h 76"/>
              <a:gd name="T52" fmla="*/ 83231402 w 52"/>
              <a:gd name="T53" fmla="*/ 173129408 h 76"/>
              <a:gd name="T54" fmla="*/ 110975202 w 52"/>
              <a:gd name="T55" fmla="*/ 178714066 h 76"/>
              <a:gd name="T56" fmla="*/ 124847102 w 52"/>
              <a:gd name="T57" fmla="*/ 173129408 h 76"/>
              <a:gd name="T58" fmla="*/ 131783984 w 52"/>
              <a:gd name="T59" fmla="*/ 178714066 h 76"/>
              <a:gd name="T60" fmla="*/ 152590903 w 52"/>
              <a:gd name="T61" fmla="*/ 178714066 h 76"/>
              <a:gd name="T62" fmla="*/ 152590903 w 52"/>
              <a:gd name="T63" fmla="*/ 178714066 h 76"/>
              <a:gd name="T64" fmla="*/ 166462803 w 52"/>
              <a:gd name="T65" fmla="*/ 156375434 h 76"/>
              <a:gd name="T66" fmla="*/ 166462803 w 52"/>
              <a:gd name="T67" fmla="*/ 156375434 h 76"/>
              <a:gd name="T68" fmla="*/ 173399684 w 52"/>
              <a:gd name="T69" fmla="*/ 134036803 h 76"/>
              <a:gd name="T70" fmla="*/ 180334703 w 52"/>
              <a:gd name="T71" fmla="*/ 128450474 h 76"/>
              <a:gd name="T72" fmla="*/ 180334703 w 52"/>
              <a:gd name="T73" fmla="*/ 128450474 h 76"/>
              <a:gd name="T74" fmla="*/ 166462803 w 52"/>
              <a:gd name="T75" fmla="*/ 117281158 h 76"/>
              <a:gd name="T76" fmla="*/ 159527784 w 52"/>
              <a:gd name="T77" fmla="*/ 106111842 h 76"/>
              <a:gd name="T78" fmla="*/ 152590903 w 52"/>
              <a:gd name="T79" fmla="*/ 94942526 h 76"/>
              <a:gd name="T80" fmla="*/ 152590903 w 52"/>
              <a:gd name="T81" fmla="*/ 94942526 h 76"/>
              <a:gd name="T82" fmla="*/ 152590903 w 52"/>
              <a:gd name="T83" fmla="*/ 50263592 h 76"/>
              <a:gd name="T84" fmla="*/ 166462803 w 52"/>
              <a:gd name="T85" fmla="*/ 22338632 h 76"/>
              <a:gd name="T86" fmla="*/ 166462803 w 52"/>
              <a:gd name="T87" fmla="*/ 22338632 h 76"/>
              <a:gd name="T88" fmla="*/ 166462803 w 52"/>
              <a:gd name="T89" fmla="*/ 5584658 h 76"/>
              <a:gd name="T90" fmla="*/ 166462803 w 52"/>
              <a:gd name="T91" fmla="*/ 5584658 h 76"/>
              <a:gd name="T92" fmla="*/ 117912083 w 52"/>
              <a:gd name="T93" fmla="*/ 5584658 h 76"/>
              <a:gd name="T94" fmla="*/ 55487601 w 52"/>
              <a:gd name="T95" fmla="*/ 0 h 76"/>
              <a:gd name="T96" fmla="*/ 55487601 w 52"/>
              <a:gd name="T97" fmla="*/ 0 h 76"/>
              <a:gd name="T98" fmla="*/ 55487601 w 52"/>
              <a:gd name="T99" fmla="*/ 11169316 h 76"/>
              <a:gd name="T100" fmla="*/ 48552582 w 52"/>
              <a:gd name="T101" fmla="*/ 16753974 h 76"/>
              <a:gd name="T102" fmla="*/ 48552582 w 52"/>
              <a:gd name="T103" fmla="*/ 16753974 h 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2" h="76">
                <a:moveTo>
                  <a:pt x="14" y="6"/>
                </a:moveTo>
                <a:lnTo>
                  <a:pt x="14" y="6"/>
                </a:lnTo>
                <a:lnTo>
                  <a:pt x="8" y="14"/>
                </a:lnTo>
                <a:lnTo>
                  <a:pt x="8" y="22"/>
                </a:lnTo>
                <a:lnTo>
                  <a:pt x="6" y="24"/>
                </a:lnTo>
                <a:lnTo>
                  <a:pt x="2" y="28"/>
                </a:lnTo>
                <a:lnTo>
                  <a:pt x="0" y="28"/>
                </a:lnTo>
                <a:lnTo>
                  <a:pt x="2" y="32"/>
                </a:lnTo>
                <a:lnTo>
                  <a:pt x="4" y="36"/>
                </a:lnTo>
                <a:lnTo>
                  <a:pt x="2" y="46"/>
                </a:lnTo>
                <a:lnTo>
                  <a:pt x="6" y="48"/>
                </a:lnTo>
                <a:lnTo>
                  <a:pt x="6" y="50"/>
                </a:lnTo>
                <a:lnTo>
                  <a:pt x="6" y="54"/>
                </a:lnTo>
                <a:lnTo>
                  <a:pt x="6" y="56"/>
                </a:lnTo>
                <a:lnTo>
                  <a:pt x="8" y="68"/>
                </a:lnTo>
                <a:lnTo>
                  <a:pt x="10" y="74"/>
                </a:lnTo>
                <a:lnTo>
                  <a:pt x="14" y="74"/>
                </a:lnTo>
                <a:lnTo>
                  <a:pt x="22" y="76"/>
                </a:lnTo>
                <a:lnTo>
                  <a:pt x="26" y="72"/>
                </a:lnTo>
                <a:lnTo>
                  <a:pt x="22" y="68"/>
                </a:lnTo>
                <a:lnTo>
                  <a:pt x="24" y="62"/>
                </a:lnTo>
                <a:lnTo>
                  <a:pt x="32" y="64"/>
                </a:lnTo>
                <a:lnTo>
                  <a:pt x="36" y="62"/>
                </a:lnTo>
                <a:lnTo>
                  <a:pt x="38" y="64"/>
                </a:lnTo>
                <a:lnTo>
                  <a:pt x="44" y="64"/>
                </a:lnTo>
                <a:lnTo>
                  <a:pt x="48" y="56"/>
                </a:lnTo>
                <a:lnTo>
                  <a:pt x="50" y="48"/>
                </a:lnTo>
                <a:lnTo>
                  <a:pt x="52" y="46"/>
                </a:lnTo>
                <a:lnTo>
                  <a:pt x="48" y="42"/>
                </a:lnTo>
                <a:lnTo>
                  <a:pt x="46" y="38"/>
                </a:lnTo>
                <a:lnTo>
                  <a:pt x="44" y="34"/>
                </a:lnTo>
                <a:lnTo>
                  <a:pt x="44" y="18"/>
                </a:lnTo>
                <a:lnTo>
                  <a:pt x="48" y="8"/>
                </a:lnTo>
                <a:lnTo>
                  <a:pt x="48" y="2"/>
                </a:lnTo>
                <a:lnTo>
                  <a:pt x="34" y="2"/>
                </a:lnTo>
                <a:lnTo>
                  <a:pt x="16" y="0"/>
                </a:lnTo>
                <a:lnTo>
                  <a:pt x="16" y="4"/>
                </a:lnTo>
                <a:lnTo>
                  <a:pt x="14" y="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90" name="Freeform 273"/>
          <p:cNvSpPr>
            <a:spLocks/>
          </p:cNvSpPr>
          <p:nvPr/>
        </p:nvSpPr>
        <p:spPr bwMode="auto">
          <a:xfrm>
            <a:off x="3625916" y="4131395"/>
            <a:ext cx="29308" cy="12700"/>
          </a:xfrm>
          <a:custGeom>
            <a:avLst/>
            <a:gdLst>
              <a:gd name="T0" fmla="*/ 0 w 16"/>
              <a:gd name="T1" fmla="*/ 0 h 8"/>
              <a:gd name="T2" fmla="*/ 7875984 w 16"/>
              <a:gd name="T3" fmla="*/ 20161250 h 8"/>
              <a:gd name="T4" fmla="*/ 7875984 w 16"/>
              <a:gd name="T5" fmla="*/ 20161250 h 8"/>
              <a:gd name="T6" fmla="*/ 55127922 w 16"/>
              <a:gd name="T7" fmla="*/ 20161250 h 8"/>
              <a:gd name="T8" fmla="*/ 55127922 w 16"/>
              <a:gd name="T9" fmla="*/ 20161250 h 8"/>
              <a:gd name="T10" fmla="*/ 55127922 w 16"/>
              <a:gd name="T11" fmla="*/ 10080625 h 8"/>
              <a:gd name="T12" fmla="*/ 55127922 w 16"/>
              <a:gd name="T13" fmla="*/ 10080625 h 8"/>
              <a:gd name="T14" fmla="*/ 63003906 w 16"/>
              <a:gd name="T15" fmla="*/ 10080625 h 8"/>
              <a:gd name="T16" fmla="*/ 63003906 w 16"/>
              <a:gd name="T17" fmla="*/ 10080625 h 8"/>
              <a:gd name="T18" fmla="*/ 47253922 w 16"/>
              <a:gd name="T19" fmla="*/ 5040313 h 8"/>
              <a:gd name="T20" fmla="*/ 0 w 16"/>
              <a:gd name="T21" fmla="*/ 0 h 8"/>
              <a:gd name="T22" fmla="*/ 0 w 16"/>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8">
                <a:moveTo>
                  <a:pt x="0" y="0"/>
                </a:moveTo>
                <a:lnTo>
                  <a:pt x="2" y="8"/>
                </a:lnTo>
                <a:lnTo>
                  <a:pt x="14" y="8"/>
                </a:lnTo>
                <a:lnTo>
                  <a:pt x="14" y="4"/>
                </a:lnTo>
                <a:lnTo>
                  <a:pt x="16" y="4"/>
                </a:lnTo>
                <a:lnTo>
                  <a:pt x="12" y="2"/>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91" name="Freeform 274"/>
          <p:cNvSpPr>
            <a:spLocks/>
          </p:cNvSpPr>
          <p:nvPr/>
        </p:nvSpPr>
        <p:spPr bwMode="auto">
          <a:xfrm>
            <a:off x="3309394" y="4623519"/>
            <a:ext cx="266700" cy="465138"/>
          </a:xfrm>
          <a:custGeom>
            <a:avLst/>
            <a:gdLst>
              <a:gd name="T0" fmla="*/ 252287384 w 150"/>
              <a:gd name="T1" fmla="*/ 17041578 h 276"/>
              <a:gd name="T2" fmla="*/ 252287384 w 150"/>
              <a:gd name="T3" fmla="*/ 62483538 h 276"/>
              <a:gd name="T4" fmla="*/ 222607082 w 150"/>
              <a:gd name="T5" fmla="*/ 107927184 h 276"/>
              <a:gd name="T6" fmla="*/ 163244551 w 150"/>
              <a:gd name="T7" fmla="*/ 136329251 h 276"/>
              <a:gd name="T8" fmla="*/ 111303541 w 150"/>
              <a:gd name="T9" fmla="*/ 198812789 h 276"/>
              <a:gd name="T10" fmla="*/ 89042833 w 150"/>
              <a:gd name="T11" fmla="*/ 215852682 h 276"/>
              <a:gd name="T12" fmla="*/ 74201719 w 150"/>
              <a:gd name="T13" fmla="*/ 210173279 h 276"/>
              <a:gd name="T14" fmla="*/ 51941010 w 150"/>
              <a:gd name="T15" fmla="*/ 193131702 h 276"/>
              <a:gd name="T16" fmla="*/ 22260708 w 150"/>
              <a:gd name="T17" fmla="*/ 187452299 h 276"/>
              <a:gd name="T18" fmla="*/ 29680302 w 150"/>
              <a:gd name="T19" fmla="*/ 159050231 h 276"/>
              <a:gd name="T20" fmla="*/ 0 w 150"/>
              <a:gd name="T21" fmla="*/ 193131702 h 276"/>
              <a:gd name="T22" fmla="*/ 0 w 150"/>
              <a:gd name="T23" fmla="*/ 221533769 h 276"/>
              <a:gd name="T24" fmla="*/ 14841114 w 150"/>
              <a:gd name="T25" fmla="*/ 238575347 h 276"/>
              <a:gd name="T26" fmla="*/ 7419594 w 150"/>
              <a:gd name="T27" fmla="*/ 255615240 h 276"/>
              <a:gd name="T28" fmla="*/ 59362531 w 150"/>
              <a:gd name="T29" fmla="*/ 289698395 h 276"/>
              <a:gd name="T30" fmla="*/ 74201719 w 150"/>
              <a:gd name="T31" fmla="*/ 318100463 h 276"/>
              <a:gd name="T32" fmla="*/ 111303541 w 150"/>
              <a:gd name="T33" fmla="*/ 340821443 h 276"/>
              <a:gd name="T34" fmla="*/ 148405363 w 150"/>
              <a:gd name="T35" fmla="*/ 374902913 h 276"/>
              <a:gd name="T36" fmla="*/ 185505259 w 150"/>
              <a:gd name="T37" fmla="*/ 465788519 h 276"/>
              <a:gd name="T38" fmla="*/ 244867790 w 150"/>
              <a:gd name="T39" fmla="*/ 579396790 h 276"/>
              <a:gd name="T40" fmla="*/ 244867790 w 150"/>
              <a:gd name="T41" fmla="*/ 619159348 h 276"/>
              <a:gd name="T42" fmla="*/ 289389206 w 150"/>
              <a:gd name="T43" fmla="*/ 670282396 h 276"/>
              <a:gd name="T44" fmla="*/ 341330217 w 150"/>
              <a:gd name="T45" fmla="*/ 693003376 h 276"/>
              <a:gd name="T46" fmla="*/ 460055278 w 150"/>
              <a:gd name="T47" fmla="*/ 761168002 h 276"/>
              <a:gd name="T48" fmla="*/ 489735580 w 150"/>
              <a:gd name="T49" fmla="*/ 778207894 h 276"/>
              <a:gd name="T50" fmla="*/ 526837402 w 150"/>
              <a:gd name="T51" fmla="*/ 744126424 h 276"/>
              <a:gd name="T52" fmla="*/ 556517704 w 150"/>
              <a:gd name="T53" fmla="*/ 704363866 h 276"/>
              <a:gd name="T54" fmla="*/ 526837402 w 150"/>
              <a:gd name="T55" fmla="*/ 687322289 h 276"/>
              <a:gd name="T56" fmla="*/ 526837402 w 150"/>
              <a:gd name="T57" fmla="*/ 664601308 h 276"/>
              <a:gd name="T58" fmla="*/ 549098110 w 150"/>
              <a:gd name="T59" fmla="*/ 675961799 h 276"/>
              <a:gd name="T60" fmla="*/ 549098110 w 150"/>
              <a:gd name="T61" fmla="*/ 653240818 h 276"/>
              <a:gd name="T62" fmla="*/ 534256996 w 150"/>
              <a:gd name="T63" fmla="*/ 613478261 h 276"/>
              <a:gd name="T64" fmla="*/ 467474872 w 150"/>
              <a:gd name="T65" fmla="*/ 516911567 h 276"/>
              <a:gd name="T66" fmla="*/ 474894466 w 150"/>
              <a:gd name="T67" fmla="*/ 397625579 h 276"/>
              <a:gd name="T68" fmla="*/ 393273153 w 150"/>
              <a:gd name="T69" fmla="*/ 414665471 h 276"/>
              <a:gd name="T70" fmla="*/ 385851633 w 150"/>
              <a:gd name="T71" fmla="*/ 403304981 h 276"/>
              <a:gd name="T72" fmla="*/ 348751737 w 150"/>
              <a:gd name="T73" fmla="*/ 374902913 h 276"/>
              <a:gd name="T74" fmla="*/ 326491029 w 150"/>
              <a:gd name="T75" fmla="*/ 357863021 h 276"/>
              <a:gd name="T76" fmla="*/ 326491029 w 150"/>
              <a:gd name="T77" fmla="*/ 323779865 h 276"/>
              <a:gd name="T78" fmla="*/ 311649914 w 150"/>
              <a:gd name="T79" fmla="*/ 301058885 h 276"/>
              <a:gd name="T80" fmla="*/ 333910623 w 150"/>
              <a:gd name="T81" fmla="*/ 301058885 h 276"/>
              <a:gd name="T82" fmla="*/ 348751737 w 150"/>
              <a:gd name="T83" fmla="*/ 255615240 h 276"/>
              <a:gd name="T84" fmla="*/ 363590925 w 150"/>
              <a:gd name="T85" fmla="*/ 227214857 h 276"/>
              <a:gd name="T86" fmla="*/ 422953455 w 150"/>
              <a:gd name="T87" fmla="*/ 193131702 h 276"/>
              <a:gd name="T88" fmla="*/ 474894466 w 150"/>
              <a:gd name="T89" fmla="*/ 187452299 h 276"/>
              <a:gd name="T90" fmla="*/ 474894466 w 150"/>
              <a:gd name="T91" fmla="*/ 164729634 h 276"/>
              <a:gd name="T92" fmla="*/ 497155174 w 150"/>
              <a:gd name="T93" fmla="*/ 90885606 h 276"/>
              <a:gd name="T94" fmla="*/ 445214163 w 150"/>
              <a:gd name="T95" fmla="*/ 79525116 h 276"/>
              <a:gd name="T96" fmla="*/ 408112341 w 150"/>
              <a:gd name="T97" fmla="*/ 85204518 h 276"/>
              <a:gd name="T98" fmla="*/ 371012445 w 150"/>
              <a:gd name="T99" fmla="*/ 73844028 h 276"/>
              <a:gd name="T100" fmla="*/ 341330217 w 150"/>
              <a:gd name="T101" fmla="*/ 51123048 h 276"/>
              <a:gd name="T102" fmla="*/ 319069508 w 150"/>
              <a:gd name="T103" fmla="*/ 39762558 h 276"/>
              <a:gd name="T104" fmla="*/ 289389206 w 150"/>
              <a:gd name="T105" fmla="*/ 17041578 h 2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0" h="276">
                <a:moveTo>
                  <a:pt x="70" y="0"/>
                </a:moveTo>
                <a:lnTo>
                  <a:pt x="64" y="4"/>
                </a:lnTo>
                <a:lnTo>
                  <a:pt x="68" y="6"/>
                </a:lnTo>
                <a:lnTo>
                  <a:pt x="70" y="14"/>
                </a:lnTo>
                <a:lnTo>
                  <a:pt x="70" y="22"/>
                </a:lnTo>
                <a:lnTo>
                  <a:pt x="68" y="22"/>
                </a:lnTo>
                <a:lnTo>
                  <a:pt x="68" y="28"/>
                </a:lnTo>
                <a:lnTo>
                  <a:pt x="64" y="34"/>
                </a:lnTo>
                <a:lnTo>
                  <a:pt x="60" y="38"/>
                </a:lnTo>
                <a:lnTo>
                  <a:pt x="48" y="44"/>
                </a:lnTo>
                <a:lnTo>
                  <a:pt x="44" y="48"/>
                </a:lnTo>
                <a:lnTo>
                  <a:pt x="38" y="56"/>
                </a:lnTo>
                <a:lnTo>
                  <a:pt x="34" y="62"/>
                </a:lnTo>
                <a:lnTo>
                  <a:pt x="30" y="70"/>
                </a:lnTo>
                <a:lnTo>
                  <a:pt x="28" y="72"/>
                </a:lnTo>
                <a:lnTo>
                  <a:pt x="26" y="74"/>
                </a:lnTo>
                <a:lnTo>
                  <a:pt x="24" y="76"/>
                </a:lnTo>
                <a:lnTo>
                  <a:pt x="22" y="76"/>
                </a:lnTo>
                <a:lnTo>
                  <a:pt x="20" y="76"/>
                </a:lnTo>
                <a:lnTo>
                  <a:pt x="20" y="74"/>
                </a:lnTo>
                <a:lnTo>
                  <a:pt x="16" y="66"/>
                </a:lnTo>
                <a:lnTo>
                  <a:pt x="14" y="68"/>
                </a:lnTo>
                <a:lnTo>
                  <a:pt x="12" y="70"/>
                </a:lnTo>
                <a:lnTo>
                  <a:pt x="8" y="68"/>
                </a:lnTo>
                <a:lnTo>
                  <a:pt x="6" y="66"/>
                </a:lnTo>
                <a:lnTo>
                  <a:pt x="12" y="62"/>
                </a:lnTo>
                <a:lnTo>
                  <a:pt x="10" y="60"/>
                </a:lnTo>
                <a:lnTo>
                  <a:pt x="8" y="56"/>
                </a:lnTo>
                <a:lnTo>
                  <a:pt x="2" y="62"/>
                </a:lnTo>
                <a:lnTo>
                  <a:pt x="0" y="68"/>
                </a:lnTo>
                <a:lnTo>
                  <a:pt x="0" y="74"/>
                </a:lnTo>
                <a:lnTo>
                  <a:pt x="2" y="78"/>
                </a:lnTo>
                <a:lnTo>
                  <a:pt x="0" y="78"/>
                </a:lnTo>
                <a:lnTo>
                  <a:pt x="0" y="80"/>
                </a:lnTo>
                <a:lnTo>
                  <a:pt x="2" y="82"/>
                </a:lnTo>
                <a:lnTo>
                  <a:pt x="4" y="84"/>
                </a:lnTo>
                <a:lnTo>
                  <a:pt x="4" y="86"/>
                </a:lnTo>
                <a:lnTo>
                  <a:pt x="4" y="88"/>
                </a:lnTo>
                <a:lnTo>
                  <a:pt x="2" y="90"/>
                </a:lnTo>
                <a:lnTo>
                  <a:pt x="2" y="92"/>
                </a:lnTo>
                <a:lnTo>
                  <a:pt x="10" y="98"/>
                </a:lnTo>
                <a:lnTo>
                  <a:pt x="16" y="102"/>
                </a:lnTo>
                <a:lnTo>
                  <a:pt x="18" y="108"/>
                </a:lnTo>
                <a:lnTo>
                  <a:pt x="20" y="112"/>
                </a:lnTo>
                <a:lnTo>
                  <a:pt x="24" y="114"/>
                </a:lnTo>
                <a:lnTo>
                  <a:pt x="28" y="116"/>
                </a:lnTo>
                <a:lnTo>
                  <a:pt x="30" y="120"/>
                </a:lnTo>
                <a:lnTo>
                  <a:pt x="32" y="126"/>
                </a:lnTo>
                <a:lnTo>
                  <a:pt x="36" y="128"/>
                </a:lnTo>
                <a:lnTo>
                  <a:pt x="40" y="132"/>
                </a:lnTo>
                <a:lnTo>
                  <a:pt x="44" y="138"/>
                </a:lnTo>
                <a:lnTo>
                  <a:pt x="46" y="146"/>
                </a:lnTo>
                <a:lnTo>
                  <a:pt x="50" y="164"/>
                </a:lnTo>
                <a:lnTo>
                  <a:pt x="54" y="174"/>
                </a:lnTo>
                <a:lnTo>
                  <a:pt x="60" y="190"/>
                </a:lnTo>
                <a:lnTo>
                  <a:pt x="66" y="204"/>
                </a:lnTo>
                <a:lnTo>
                  <a:pt x="68" y="210"/>
                </a:lnTo>
                <a:lnTo>
                  <a:pt x="68" y="214"/>
                </a:lnTo>
                <a:lnTo>
                  <a:pt x="66" y="218"/>
                </a:lnTo>
                <a:lnTo>
                  <a:pt x="74" y="226"/>
                </a:lnTo>
                <a:lnTo>
                  <a:pt x="76" y="232"/>
                </a:lnTo>
                <a:lnTo>
                  <a:pt x="78" y="236"/>
                </a:lnTo>
                <a:lnTo>
                  <a:pt x="84" y="240"/>
                </a:lnTo>
                <a:lnTo>
                  <a:pt x="92" y="244"/>
                </a:lnTo>
                <a:lnTo>
                  <a:pt x="96" y="250"/>
                </a:lnTo>
                <a:lnTo>
                  <a:pt x="114" y="262"/>
                </a:lnTo>
                <a:lnTo>
                  <a:pt x="124" y="268"/>
                </a:lnTo>
                <a:lnTo>
                  <a:pt x="130" y="274"/>
                </a:lnTo>
                <a:lnTo>
                  <a:pt x="130" y="276"/>
                </a:lnTo>
                <a:lnTo>
                  <a:pt x="132" y="274"/>
                </a:lnTo>
                <a:lnTo>
                  <a:pt x="136" y="268"/>
                </a:lnTo>
                <a:lnTo>
                  <a:pt x="140" y="264"/>
                </a:lnTo>
                <a:lnTo>
                  <a:pt x="142" y="262"/>
                </a:lnTo>
                <a:lnTo>
                  <a:pt x="150" y="252"/>
                </a:lnTo>
                <a:lnTo>
                  <a:pt x="150" y="248"/>
                </a:lnTo>
                <a:lnTo>
                  <a:pt x="150" y="246"/>
                </a:lnTo>
                <a:lnTo>
                  <a:pt x="142" y="242"/>
                </a:lnTo>
                <a:lnTo>
                  <a:pt x="144" y="238"/>
                </a:lnTo>
                <a:lnTo>
                  <a:pt x="142" y="236"/>
                </a:lnTo>
                <a:lnTo>
                  <a:pt x="142" y="234"/>
                </a:lnTo>
                <a:lnTo>
                  <a:pt x="144" y="234"/>
                </a:lnTo>
                <a:lnTo>
                  <a:pt x="148" y="238"/>
                </a:lnTo>
                <a:lnTo>
                  <a:pt x="146" y="234"/>
                </a:lnTo>
                <a:lnTo>
                  <a:pt x="146" y="230"/>
                </a:lnTo>
                <a:lnTo>
                  <a:pt x="148" y="230"/>
                </a:lnTo>
                <a:lnTo>
                  <a:pt x="144" y="222"/>
                </a:lnTo>
                <a:lnTo>
                  <a:pt x="144" y="216"/>
                </a:lnTo>
                <a:lnTo>
                  <a:pt x="144" y="212"/>
                </a:lnTo>
                <a:lnTo>
                  <a:pt x="148" y="202"/>
                </a:lnTo>
                <a:lnTo>
                  <a:pt x="140" y="186"/>
                </a:lnTo>
                <a:lnTo>
                  <a:pt x="126" y="182"/>
                </a:lnTo>
                <a:lnTo>
                  <a:pt x="128" y="144"/>
                </a:lnTo>
                <a:lnTo>
                  <a:pt x="128" y="142"/>
                </a:lnTo>
                <a:lnTo>
                  <a:pt x="128" y="140"/>
                </a:lnTo>
                <a:lnTo>
                  <a:pt x="126" y="140"/>
                </a:lnTo>
                <a:lnTo>
                  <a:pt x="118" y="146"/>
                </a:lnTo>
                <a:lnTo>
                  <a:pt x="106" y="146"/>
                </a:lnTo>
                <a:lnTo>
                  <a:pt x="104" y="146"/>
                </a:lnTo>
                <a:lnTo>
                  <a:pt x="104" y="142"/>
                </a:lnTo>
                <a:lnTo>
                  <a:pt x="102" y="140"/>
                </a:lnTo>
                <a:lnTo>
                  <a:pt x="100" y="138"/>
                </a:lnTo>
                <a:lnTo>
                  <a:pt x="96" y="136"/>
                </a:lnTo>
                <a:lnTo>
                  <a:pt x="94" y="132"/>
                </a:lnTo>
                <a:lnTo>
                  <a:pt x="92" y="130"/>
                </a:lnTo>
                <a:lnTo>
                  <a:pt x="90" y="128"/>
                </a:lnTo>
                <a:lnTo>
                  <a:pt x="88" y="126"/>
                </a:lnTo>
                <a:lnTo>
                  <a:pt x="90" y="120"/>
                </a:lnTo>
                <a:lnTo>
                  <a:pt x="88" y="118"/>
                </a:lnTo>
                <a:lnTo>
                  <a:pt x="88" y="114"/>
                </a:lnTo>
                <a:lnTo>
                  <a:pt x="86" y="110"/>
                </a:lnTo>
                <a:lnTo>
                  <a:pt x="84" y="106"/>
                </a:lnTo>
                <a:lnTo>
                  <a:pt x="86" y="104"/>
                </a:lnTo>
                <a:lnTo>
                  <a:pt x="88" y="104"/>
                </a:lnTo>
                <a:lnTo>
                  <a:pt x="90" y="106"/>
                </a:lnTo>
                <a:lnTo>
                  <a:pt x="90" y="98"/>
                </a:lnTo>
                <a:lnTo>
                  <a:pt x="92" y="94"/>
                </a:lnTo>
                <a:lnTo>
                  <a:pt x="94" y="90"/>
                </a:lnTo>
                <a:lnTo>
                  <a:pt x="96" y="84"/>
                </a:lnTo>
                <a:lnTo>
                  <a:pt x="98" y="80"/>
                </a:lnTo>
                <a:lnTo>
                  <a:pt x="102" y="76"/>
                </a:lnTo>
                <a:lnTo>
                  <a:pt x="108" y="72"/>
                </a:lnTo>
                <a:lnTo>
                  <a:pt x="114" y="68"/>
                </a:lnTo>
                <a:lnTo>
                  <a:pt x="118" y="66"/>
                </a:lnTo>
                <a:lnTo>
                  <a:pt x="128" y="66"/>
                </a:lnTo>
                <a:lnTo>
                  <a:pt x="130" y="64"/>
                </a:lnTo>
                <a:lnTo>
                  <a:pt x="132" y="64"/>
                </a:lnTo>
                <a:lnTo>
                  <a:pt x="132" y="62"/>
                </a:lnTo>
                <a:lnTo>
                  <a:pt x="128" y="58"/>
                </a:lnTo>
                <a:lnTo>
                  <a:pt x="122" y="58"/>
                </a:lnTo>
                <a:lnTo>
                  <a:pt x="136" y="34"/>
                </a:lnTo>
                <a:lnTo>
                  <a:pt x="134" y="32"/>
                </a:lnTo>
                <a:lnTo>
                  <a:pt x="130" y="30"/>
                </a:lnTo>
                <a:lnTo>
                  <a:pt x="124" y="30"/>
                </a:lnTo>
                <a:lnTo>
                  <a:pt x="120" y="28"/>
                </a:lnTo>
                <a:lnTo>
                  <a:pt x="114" y="26"/>
                </a:lnTo>
                <a:lnTo>
                  <a:pt x="110" y="26"/>
                </a:lnTo>
                <a:lnTo>
                  <a:pt x="110" y="30"/>
                </a:lnTo>
                <a:lnTo>
                  <a:pt x="102" y="28"/>
                </a:lnTo>
                <a:lnTo>
                  <a:pt x="100" y="26"/>
                </a:lnTo>
                <a:lnTo>
                  <a:pt x="98" y="24"/>
                </a:lnTo>
                <a:lnTo>
                  <a:pt x="98" y="20"/>
                </a:lnTo>
                <a:lnTo>
                  <a:pt x="92" y="18"/>
                </a:lnTo>
                <a:lnTo>
                  <a:pt x="88" y="16"/>
                </a:lnTo>
                <a:lnTo>
                  <a:pt x="86" y="14"/>
                </a:lnTo>
                <a:lnTo>
                  <a:pt x="84" y="8"/>
                </a:lnTo>
                <a:lnTo>
                  <a:pt x="80" y="6"/>
                </a:lnTo>
                <a:lnTo>
                  <a:pt x="78" y="6"/>
                </a:lnTo>
                <a:lnTo>
                  <a:pt x="78" y="2"/>
                </a:lnTo>
                <a:lnTo>
                  <a:pt x="78" y="0"/>
                </a:lnTo>
                <a:lnTo>
                  <a:pt x="70" y="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92" name="Freeform 275"/>
          <p:cNvSpPr>
            <a:spLocks/>
          </p:cNvSpPr>
          <p:nvPr/>
        </p:nvSpPr>
        <p:spPr bwMode="auto">
          <a:xfrm>
            <a:off x="3722632" y="5118820"/>
            <a:ext cx="175847" cy="223838"/>
          </a:xfrm>
          <a:custGeom>
            <a:avLst/>
            <a:gdLst>
              <a:gd name="T0" fmla="*/ 166935150 w 100"/>
              <a:gd name="T1" fmla="*/ 5750263 h 132"/>
              <a:gd name="T2" fmla="*/ 72580500 w 100"/>
              <a:gd name="T3" fmla="*/ 0 h 132"/>
              <a:gd name="T4" fmla="*/ 58064400 w 100"/>
              <a:gd name="T5" fmla="*/ 17252483 h 132"/>
              <a:gd name="T6" fmla="*/ 43548300 w 100"/>
              <a:gd name="T7" fmla="*/ 34506663 h 132"/>
              <a:gd name="T8" fmla="*/ 29032200 w 100"/>
              <a:gd name="T9" fmla="*/ 57511104 h 132"/>
              <a:gd name="T10" fmla="*/ 0 w 100"/>
              <a:gd name="T11" fmla="*/ 126524430 h 132"/>
              <a:gd name="T12" fmla="*/ 29032200 w 100"/>
              <a:gd name="T13" fmla="*/ 138026650 h 132"/>
              <a:gd name="T14" fmla="*/ 36290250 w 100"/>
              <a:gd name="T15" fmla="*/ 155279134 h 132"/>
              <a:gd name="T16" fmla="*/ 58064400 w 100"/>
              <a:gd name="T17" fmla="*/ 172533313 h 132"/>
              <a:gd name="T18" fmla="*/ 65322450 w 100"/>
              <a:gd name="T19" fmla="*/ 178283576 h 132"/>
              <a:gd name="T20" fmla="*/ 72580500 w 100"/>
              <a:gd name="T21" fmla="*/ 189785796 h 132"/>
              <a:gd name="T22" fmla="*/ 87096600 w 100"/>
              <a:gd name="T23" fmla="*/ 212790238 h 132"/>
              <a:gd name="T24" fmla="*/ 94354650 w 100"/>
              <a:gd name="T25" fmla="*/ 212790238 h 132"/>
              <a:gd name="T26" fmla="*/ 123386850 w 100"/>
              <a:gd name="T27" fmla="*/ 230042722 h 132"/>
              <a:gd name="T28" fmla="*/ 130644900 w 100"/>
              <a:gd name="T29" fmla="*/ 235794680 h 132"/>
              <a:gd name="T30" fmla="*/ 145161000 w 100"/>
              <a:gd name="T31" fmla="*/ 235794680 h 132"/>
              <a:gd name="T32" fmla="*/ 152419050 w 100"/>
              <a:gd name="T33" fmla="*/ 241544942 h 132"/>
              <a:gd name="T34" fmla="*/ 174193200 w 100"/>
              <a:gd name="T35" fmla="*/ 253047163 h 132"/>
              <a:gd name="T36" fmla="*/ 203225400 w 100"/>
              <a:gd name="T37" fmla="*/ 281803563 h 132"/>
              <a:gd name="T38" fmla="*/ 203225400 w 100"/>
              <a:gd name="T39" fmla="*/ 287553826 h 132"/>
              <a:gd name="T40" fmla="*/ 203225400 w 100"/>
              <a:gd name="T41" fmla="*/ 304808005 h 132"/>
              <a:gd name="T42" fmla="*/ 195967350 w 100"/>
              <a:gd name="T43" fmla="*/ 327812447 h 132"/>
              <a:gd name="T44" fmla="*/ 181451250 w 100"/>
              <a:gd name="T45" fmla="*/ 339314668 h 132"/>
              <a:gd name="T46" fmla="*/ 166935150 w 100"/>
              <a:gd name="T47" fmla="*/ 368069372 h 132"/>
              <a:gd name="T48" fmla="*/ 166935150 w 100"/>
              <a:gd name="T49" fmla="*/ 368069372 h 132"/>
              <a:gd name="T50" fmla="*/ 181451250 w 100"/>
              <a:gd name="T51" fmla="*/ 368069372 h 132"/>
              <a:gd name="T52" fmla="*/ 210483450 w 100"/>
              <a:gd name="T53" fmla="*/ 373821330 h 132"/>
              <a:gd name="T54" fmla="*/ 224999550 w 100"/>
              <a:gd name="T55" fmla="*/ 379571593 h 132"/>
              <a:gd name="T56" fmla="*/ 246773700 w 100"/>
              <a:gd name="T57" fmla="*/ 379571593 h 132"/>
              <a:gd name="T58" fmla="*/ 283063950 w 100"/>
              <a:gd name="T59" fmla="*/ 379571593 h 132"/>
              <a:gd name="T60" fmla="*/ 304838100 w 100"/>
              <a:gd name="T61" fmla="*/ 379571593 h 132"/>
              <a:gd name="T62" fmla="*/ 312096150 w 100"/>
              <a:gd name="T63" fmla="*/ 368069372 h 132"/>
              <a:gd name="T64" fmla="*/ 319354200 w 100"/>
              <a:gd name="T65" fmla="*/ 356567151 h 132"/>
              <a:gd name="T66" fmla="*/ 333870300 w 100"/>
              <a:gd name="T67" fmla="*/ 350816888 h 132"/>
              <a:gd name="T68" fmla="*/ 341128350 w 100"/>
              <a:gd name="T69" fmla="*/ 333562709 h 132"/>
              <a:gd name="T70" fmla="*/ 341128350 w 100"/>
              <a:gd name="T71" fmla="*/ 316310226 h 132"/>
              <a:gd name="T72" fmla="*/ 341128350 w 100"/>
              <a:gd name="T73" fmla="*/ 304808005 h 132"/>
              <a:gd name="T74" fmla="*/ 348386400 w 100"/>
              <a:gd name="T75" fmla="*/ 293305784 h 132"/>
              <a:gd name="T76" fmla="*/ 355644450 w 100"/>
              <a:gd name="T77" fmla="*/ 253047163 h 132"/>
              <a:gd name="T78" fmla="*/ 355644450 w 100"/>
              <a:gd name="T79" fmla="*/ 235794680 h 132"/>
              <a:gd name="T80" fmla="*/ 362902500 w 100"/>
              <a:gd name="T81" fmla="*/ 218540501 h 132"/>
              <a:gd name="T82" fmla="*/ 348386400 w 100"/>
              <a:gd name="T83" fmla="*/ 212790238 h 132"/>
              <a:gd name="T84" fmla="*/ 333870300 w 100"/>
              <a:gd name="T85" fmla="*/ 218540501 h 132"/>
              <a:gd name="T86" fmla="*/ 326612250 w 100"/>
              <a:gd name="T87" fmla="*/ 212790238 h 132"/>
              <a:gd name="T88" fmla="*/ 319354200 w 100"/>
              <a:gd name="T89" fmla="*/ 201288017 h 132"/>
              <a:gd name="T90" fmla="*/ 326612250 w 100"/>
              <a:gd name="T91" fmla="*/ 161031092 h 132"/>
              <a:gd name="T92" fmla="*/ 297580050 w 100"/>
              <a:gd name="T93" fmla="*/ 138026650 h 132"/>
              <a:gd name="T94" fmla="*/ 290322000 w 100"/>
              <a:gd name="T95" fmla="*/ 138026650 h 132"/>
              <a:gd name="T96" fmla="*/ 290322000 w 100"/>
              <a:gd name="T97" fmla="*/ 126524430 h 132"/>
              <a:gd name="T98" fmla="*/ 268547850 w 100"/>
              <a:gd name="T99" fmla="*/ 126524430 h 132"/>
              <a:gd name="T100" fmla="*/ 239515650 w 100"/>
              <a:gd name="T101" fmla="*/ 120772471 h 132"/>
              <a:gd name="T102" fmla="*/ 217741500 w 100"/>
              <a:gd name="T103" fmla="*/ 115022209 h 132"/>
              <a:gd name="T104" fmla="*/ 210483450 w 100"/>
              <a:gd name="T105" fmla="*/ 103519988 h 132"/>
              <a:gd name="T106" fmla="*/ 210483450 w 100"/>
              <a:gd name="T107" fmla="*/ 86265809 h 132"/>
              <a:gd name="T108" fmla="*/ 210483450 w 100"/>
              <a:gd name="T109" fmla="*/ 63261367 h 132"/>
              <a:gd name="T110" fmla="*/ 210483450 w 100"/>
              <a:gd name="T111" fmla="*/ 51759146 h 132"/>
              <a:gd name="T112" fmla="*/ 181451250 w 100"/>
              <a:gd name="T113" fmla="*/ 23004442 h 1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0" h="132">
                <a:moveTo>
                  <a:pt x="50" y="8"/>
                </a:moveTo>
                <a:lnTo>
                  <a:pt x="46" y="2"/>
                </a:lnTo>
                <a:lnTo>
                  <a:pt x="34" y="0"/>
                </a:lnTo>
                <a:lnTo>
                  <a:pt x="20" y="0"/>
                </a:lnTo>
                <a:lnTo>
                  <a:pt x="16" y="6"/>
                </a:lnTo>
                <a:lnTo>
                  <a:pt x="12" y="12"/>
                </a:lnTo>
                <a:lnTo>
                  <a:pt x="10" y="18"/>
                </a:lnTo>
                <a:lnTo>
                  <a:pt x="8" y="20"/>
                </a:lnTo>
                <a:lnTo>
                  <a:pt x="8" y="26"/>
                </a:lnTo>
                <a:lnTo>
                  <a:pt x="0" y="44"/>
                </a:lnTo>
                <a:lnTo>
                  <a:pt x="8" y="48"/>
                </a:lnTo>
                <a:lnTo>
                  <a:pt x="10" y="54"/>
                </a:lnTo>
                <a:lnTo>
                  <a:pt x="12" y="58"/>
                </a:lnTo>
                <a:lnTo>
                  <a:pt x="16" y="60"/>
                </a:lnTo>
                <a:lnTo>
                  <a:pt x="18" y="62"/>
                </a:lnTo>
                <a:lnTo>
                  <a:pt x="20" y="66"/>
                </a:lnTo>
                <a:lnTo>
                  <a:pt x="22" y="70"/>
                </a:lnTo>
                <a:lnTo>
                  <a:pt x="24" y="74"/>
                </a:lnTo>
                <a:lnTo>
                  <a:pt x="26" y="74"/>
                </a:lnTo>
                <a:lnTo>
                  <a:pt x="30" y="76"/>
                </a:lnTo>
                <a:lnTo>
                  <a:pt x="34" y="80"/>
                </a:lnTo>
                <a:lnTo>
                  <a:pt x="36" y="82"/>
                </a:lnTo>
                <a:lnTo>
                  <a:pt x="38" y="82"/>
                </a:lnTo>
                <a:lnTo>
                  <a:pt x="40" y="82"/>
                </a:lnTo>
                <a:lnTo>
                  <a:pt x="42" y="84"/>
                </a:lnTo>
                <a:lnTo>
                  <a:pt x="48" y="88"/>
                </a:lnTo>
                <a:lnTo>
                  <a:pt x="50" y="92"/>
                </a:lnTo>
                <a:lnTo>
                  <a:pt x="56" y="98"/>
                </a:lnTo>
                <a:lnTo>
                  <a:pt x="56" y="100"/>
                </a:lnTo>
                <a:lnTo>
                  <a:pt x="56" y="102"/>
                </a:lnTo>
                <a:lnTo>
                  <a:pt x="56" y="106"/>
                </a:lnTo>
                <a:lnTo>
                  <a:pt x="54" y="114"/>
                </a:lnTo>
                <a:lnTo>
                  <a:pt x="50" y="118"/>
                </a:lnTo>
                <a:lnTo>
                  <a:pt x="46" y="124"/>
                </a:lnTo>
                <a:lnTo>
                  <a:pt x="46" y="128"/>
                </a:lnTo>
                <a:lnTo>
                  <a:pt x="50" y="128"/>
                </a:lnTo>
                <a:lnTo>
                  <a:pt x="54" y="128"/>
                </a:lnTo>
                <a:lnTo>
                  <a:pt x="58" y="130"/>
                </a:lnTo>
                <a:lnTo>
                  <a:pt x="62" y="132"/>
                </a:lnTo>
                <a:lnTo>
                  <a:pt x="68" y="132"/>
                </a:lnTo>
                <a:lnTo>
                  <a:pt x="78" y="132"/>
                </a:lnTo>
                <a:lnTo>
                  <a:pt x="82" y="132"/>
                </a:lnTo>
                <a:lnTo>
                  <a:pt x="84" y="132"/>
                </a:lnTo>
                <a:lnTo>
                  <a:pt x="86" y="128"/>
                </a:lnTo>
                <a:lnTo>
                  <a:pt x="88" y="124"/>
                </a:lnTo>
                <a:lnTo>
                  <a:pt x="92" y="122"/>
                </a:lnTo>
                <a:lnTo>
                  <a:pt x="94" y="118"/>
                </a:lnTo>
                <a:lnTo>
                  <a:pt x="94" y="116"/>
                </a:lnTo>
                <a:lnTo>
                  <a:pt x="94" y="110"/>
                </a:lnTo>
                <a:lnTo>
                  <a:pt x="94" y="108"/>
                </a:lnTo>
                <a:lnTo>
                  <a:pt x="94" y="106"/>
                </a:lnTo>
                <a:lnTo>
                  <a:pt x="96" y="102"/>
                </a:lnTo>
                <a:lnTo>
                  <a:pt x="96" y="96"/>
                </a:lnTo>
                <a:lnTo>
                  <a:pt x="98" y="88"/>
                </a:lnTo>
                <a:lnTo>
                  <a:pt x="98" y="82"/>
                </a:lnTo>
                <a:lnTo>
                  <a:pt x="100" y="76"/>
                </a:lnTo>
                <a:lnTo>
                  <a:pt x="98" y="74"/>
                </a:lnTo>
                <a:lnTo>
                  <a:pt x="96" y="74"/>
                </a:lnTo>
                <a:lnTo>
                  <a:pt x="92" y="76"/>
                </a:lnTo>
                <a:lnTo>
                  <a:pt x="90" y="76"/>
                </a:lnTo>
                <a:lnTo>
                  <a:pt x="90" y="74"/>
                </a:lnTo>
                <a:lnTo>
                  <a:pt x="88" y="70"/>
                </a:lnTo>
                <a:lnTo>
                  <a:pt x="90" y="56"/>
                </a:lnTo>
                <a:lnTo>
                  <a:pt x="88" y="50"/>
                </a:lnTo>
                <a:lnTo>
                  <a:pt x="82" y="48"/>
                </a:lnTo>
                <a:lnTo>
                  <a:pt x="80" y="48"/>
                </a:lnTo>
                <a:lnTo>
                  <a:pt x="80" y="46"/>
                </a:lnTo>
                <a:lnTo>
                  <a:pt x="80" y="44"/>
                </a:lnTo>
                <a:lnTo>
                  <a:pt x="78" y="42"/>
                </a:lnTo>
                <a:lnTo>
                  <a:pt x="74" y="44"/>
                </a:lnTo>
                <a:lnTo>
                  <a:pt x="66" y="42"/>
                </a:lnTo>
                <a:lnTo>
                  <a:pt x="62" y="42"/>
                </a:lnTo>
                <a:lnTo>
                  <a:pt x="60" y="40"/>
                </a:lnTo>
                <a:lnTo>
                  <a:pt x="58" y="36"/>
                </a:lnTo>
                <a:lnTo>
                  <a:pt x="58" y="32"/>
                </a:lnTo>
                <a:lnTo>
                  <a:pt x="58" y="30"/>
                </a:lnTo>
                <a:lnTo>
                  <a:pt x="58" y="22"/>
                </a:lnTo>
                <a:lnTo>
                  <a:pt x="58" y="18"/>
                </a:lnTo>
                <a:lnTo>
                  <a:pt x="54" y="12"/>
                </a:lnTo>
                <a:lnTo>
                  <a:pt x="50" y="8"/>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93" name="Freeform 276"/>
          <p:cNvSpPr>
            <a:spLocks noEditPoints="1"/>
          </p:cNvSpPr>
          <p:nvPr/>
        </p:nvSpPr>
        <p:spPr bwMode="auto">
          <a:xfrm>
            <a:off x="3271293" y="4359998"/>
            <a:ext cx="133351" cy="73025"/>
          </a:xfrm>
          <a:custGeom>
            <a:avLst/>
            <a:gdLst>
              <a:gd name="T0" fmla="*/ 14451902 w 76"/>
              <a:gd name="T1" fmla="*/ 5508409 h 44"/>
              <a:gd name="T2" fmla="*/ 7226902 w 76"/>
              <a:gd name="T3" fmla="*/ 5508409 h 44"/>
              <a:gd name="T4" fmla="*/ 7226902 w 76"/>
              <a:gd name="T5" fmla="*/ 22035294 h 44"/>
              <a:gd name="T6" fmla="*/ 0 w 76"/>
              <a:gd name="T7" fmla="*/ 27545362 h 44"/>
              <a:gd name="T8" fmla="*/ 14451902 w 76"/>
              <a:gd name="T9" fmla="*/ 44072247 h 44"/>
              <a:gd name="T10" fmla="*/ 7226902 w 76"/>
              <a:gd name="T11" fmla="*/ 60599132 h 44"/>
              <a:gd name="T12" fmla="*/ 36130707 w 76"/>
              <a:gd name="T13" fmla="*/ 60599132 h 44"/>
              <a:gd name="T14" fmla="*/ 72261413 w 76"/>
              <a:gd name="T15" fmla="*/ 66107541 h 44"/>
              <a:gd name="T16" fmla="*/ 72261413 w 76"/>
              <a:gd name="T17" fmla="*/ 82634426 h 44"/>
              <a:gd name="T18" fmla="*/ 86715216 w 76"/>
              <a:gd name="T19" fmla="*/ 82634426 h 44"/>
              <a:gd name="T20" fmla="*/ 93940217 w 76"/>
              <a:gd name="T21" fmla="*/ 93651243 h 44"/>
              <a:gd name="T22" fmla="*/ 122845923 w 76"/>
              <a:gd name="T23" fmla="*/ 99161311 h 44"/>
              <a:gd name="T24" fmla="*/ 144524727 w 76"/>
              <a:gd name="T25" fmla="*/ 99161311 h 44"/>
              <a:gd name="T26" fmla="*/ 144524727 w 76"/>
              <a:gd name="T27" fmla="*/ 93651243 h 44"/>
              <a:gd name="T28" fmla="*/ 130070924 w 76"/>
              <a:gd name="T29" fmla="*/ 93651243 h 44"/>
              <a:gd name="T30" fmla="*/ 122845923 w 76"/>
              <a:gd name="T31" fmla="*/ 93651243 h 44"/>
              <a:gd name="T32" fmla="*/ 137297825 w 76"/>
              <a:gd name="T33" fmla="*/ 88142835 h 44"/>
              <a:gd name="T34" fmla="*/ 130070924 w 76"/>
              <a:gd name="T35" fmla="*/ 71615949 h 44"/>
              <a:gd name="T36" fmla="*/ 115619021 w 76"/>
              <a:gd name="T37" fmla="*/ 60599132 h 44"/>
              <a:gd name="T38" fmla="*/ 151749728 w 76"/>
              <a:gd name="T39" fmla="*/ 44072247 h 44"/>
              <a:gd name="T40" fmla="*/ 144524727 w 76"/>
              <a:gd name="T41" fmla="*/ 44072247 h 44"/>
              <a:gd name="T42" fmla="*/ 158976629 w 76"/>
              <a:gd name="T43" fmla="*/ 33053770 h 44"/>
              <a:gd name="T44" fmla="*/ 166203531 w 76"/>
              <a:gd name="T45" fmla="*/ 33053770 h 44"/>
              <a:gd name="T46" fmla="*/ 173428532 w 76"/>
              <a:gd name="T47" fmla="*/ 27545362 h 44"/>
              <a:gd name="T48" fmla="*/ 202334238 w 76"/>
              <a:gd name="T49" fmla="*/ 66107541 h 44"/>
              <a:gd name="T50" fmla="*/ 231238042 w 76"/>
              <a:gd name="T51" fmla="*/ 60599132 h 44"/>
              <a:gd name="T52" fmla="*/ 224013042 w 76"/>
              <a:gd name="T53" fmla="*/ 71615949 h 44"/>
              <a:gd name="T54" fmla="*/ 216786140 w 76"/>
              <a:gd name="T55" fmla="*/ 104669720 h 44"/>
              <a:gd name="T56" fmla="*/ 238464944 w 76"/>
              <a:gd name="T57" fmla="*/ 121196605 h 44"/>
              <a:gd name="T58" fmla="*/ 260143748 w 76"/>
              <a:gd name="T59" fmla="*/ 121196605 h 44"/>
              <a:gd name="T60" fmla="*/ 260143748 w 76"/>
              <a:gd name="T61" fmla="*/ 110178128 h 44"/>
              <a:gd name="T62" fmla="*/ 274595651 w 76"/>
              <a:gd name="T63" fmla="*/ 93651243 h 44"/>
              <a:gd name="T64" fmla="*/ 267368749 w 76"/>
              <a:gd name="T65" fmla="*/ 82634426 h 44"/>
              <a:gd name="T66" fmla="*/ 267368749 w 76"/>
              <a:gd name="T67" fmla="*/ 60599132 h 44"/>
              <a:gd name="T68" fmla="*/ 231238042 w 76"/>
              <a:gd name="T69" fmla="*/ 38562179 h 44"/>
              <a:gd name="T70" fmla="*/ 202334238 w 76"/>
              <a:gd name="T71" fmla="*/ 5508409 h 44"/>
              <a:gd name="T72" fmla="*/ 158976629 w 76"/>
              <a:gd name="T73" fmla="*/ 5508409 h 44"/>
              <a:gd name="T74" fmla="*/ 151749728 w 76"/>
              <a:gd name="T75" fmla="*/ 16526885 h 44"/>
              <a:gd name="T76" fmla="*/ 79488315 w 76"/>
              <a:gd name="T77" fmla="*/ 33053770 h 44"/>
              <a:gd name="T78" fmla="*/ 72261413 w 76"/>
              <a:gd name="T79" fmla="*/ 27545362 h 44"/>
              <a:gd name="T80" fmla="*/ 65036412 w 76"/>
              <a:gd name="T81" fmla="*/ 22035294 h 44"/>
              <a:gd name="T82" fmla="*/ 50582609 w 76"/>
              <a:gd name="T83" fmla="*/ 33053770 h 44"/>
              <a:gd name="T84" fmla="*/ 43357608 w 76"/>
              <a:gd name="T85" fmla="*/ 27545362 h 44"/>
              <a:gd name="T86" fmla="*/ 21678804 w 76"/>
              <a:gd name="T87" fmla="*/ 0 h 44"/>
              <a:gd name="T88" fmla="*/ 72261413 w 76"/>
              <a:gd name="T89" fmla="*/ 104669720 h 44"/>
              <a:gd name="T90" fmla="*/ 72261413 w 76"/>
              <a:gd name="T91" fmla="*/ 104669720 h 44"/>
              <a:gd name="T92" fmla="*/ 65036412 w 76"/>
              <a:gd name="T93" fmla="*/ 93651243 h 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 h="44">
                <a:moveTo>
                  <a:pt x="6" y="0"/>
                </a:moveTo>
                <a:lnTo>
                  <a:pt x="4" y="2"/>
                </a:lnTo>
                <a:lnTo>
                  <a:pt x="2" y="2"/>
                </a:lnTo>
                <a:lnTo>
                  <a:pt x="2" y="4"/>
                </a:lnTo>
                <a:lnTo>
                  <a:pt x="2" y="8"/>
                </a:lnTo>
                <a:lnTo>
                  <a:pt x="0" y="10"/>
                </a:lnTo>
                <a:lnTo>
                  <a:pt x="2" y="12"/>
                </a:lnTo>
                <a:lnTo>
                  <a:pt x="4" y="16"/>
                </a:lnTo>
                <a:lnTo>
                  <a:pt x="2" y="22"/>
                </a:lnTo>
                <a:lnTo>
                  <a:pt x="10" y="22"/>
                </a:lnTo>
                <a:lnTo>
                  <a:pt x="14" y="22"/>
                </a:lnTo>
                <a:lnTo>
                  <a:pt x="20" y="24"/>
                </a:lnTo>
                <a:lnTo>
                  <a:pt x="20" y="30"/>
                </a:lnTo>
                <a:lnTo>
                  <a:pt x="24" y="30"/>
                </a:lnTo>
                <a:lnTo>
                  <a:pt x="26" y="30"/>
                </a:lnTo>
                <a:lnTo>
                  <a:pt x="26" y="34"/>
                </a:lnTo>
                <a:lnTo>
                  <a:pt x="34" y="36"/>
                </a:lnTo>
                <a:lnTo>
                  <a:pt x="40" y="36"/>
                </a:lnTo>
                <a:lnTo>
                  <a:pt x="42" y="36"/>
                </a:lnTo>
                <a:lnTo>
                  <a:pt x="40" y="34"/>
                </a:lnTo>
                <a:lnTo>
                  <a:pt x="36" y="34"/>
                </a:lnTo>
                <a:lnTo>
                  <a:pt x="34" y="34"/>
                </a:lnTo>
                <a:lnTo>
                  <a:pt x="36" y="34"/>
                </a:lnTo>
                <a:lnTo>
                  <a:pt x="38" y="32"/>
                </a:lnTo>
                <a:lnTo>
                  <a:pt x="36" y="26"/>
                </a:lnTo>
                <a:lnTo>
                  <a:pt x="32" y="26"/>
                </a:lnTo>
                <a:lnTo>
                  <a:pt x="32" y="22"/>
                </a:lnTo>
                <a:lnTo>
                  <a:pt x="42" y="16"/>
                </a:lnTo>
                <a:lnTo>
                  <a:pt x="40" y="16"/>
                </a:lnTo>
                <a:lnTo>
                  <a:pt x="42" y="16"/>
                </a:lnTo>
                <a:lnTo>
                  <a:pt x="44" y="12"/>
                </a:lnTo>
                <a:lnTo>
                  <a:pt x="46" y="12"/>
                </a:lnTo>
                <a:lnTo>
                  <a:pt x="48" y="10"/>
                </a:lnTo>
                <a:lnTo>
                  <a:pt x="56" y="24"/>
                </a:lnTo>
                <a:lnTo>
                  <a:pt x="64" y="22"/>
                </a:lnTo>
                <a:lnTo>
                  <a:pt x="62" y="26"/>
                </a:lnTo>
                <a:lnTo>
                  <a:pt x="60" y="38"/>
                </a:lnTo>
                <a:lnTo>
                  <a:pt x="62" y="40"/>
                </a:lnTo>
                <a:lnTo>
                  <a:pt x="66" y="44"/>
                </a:lnTo>
                <a:lnTo>
                  <a:pt x="72" y="44"/>
                </a:lnTo>
                <a:lnTo>
                  <a:pt x="72" y="40"/>
                </a:lnTo>
                <a:lnTo>
                  <a:pt x="74" y="38"/>
                </a:lnTo>
                <a:lnTo>
                  <a:pt x="76" y="34"/>
                </a:lnTo>
                <a:lnTo>
                  <a:pt x="74" y="30"/>
                </a:lnTo>
                <a:lnTo>
                  <a:pt x="72" y="28"/>
                </a:lnTo>
                <a:lnTo>
                  <a:pt x="74" y="22"/>
                </a:lnTo>
                <a:lnTo>
                  <a:pt x="64" y="14"/>
                </a:lnTo>
                <a:lnTo>
                  <a:pt x="56" y="2"/>
                </a:lnTo>
                <a:lnTo>
                  <a:pt x="44" y="2"/>
                </a:lnTo>
                <a:lnTo>
                  <a:pt x="42" y="6"/>
                </a:lnTo>
                <a:lnTo>
                  <a:pt x="32" y="10"/>
                </a:lnTo>
                <a:lnTo>
                  <a:pt x="22" y="12"/>
                </a:lnTo>
                <a:lnTo>
                  <a:pt x="20" y="10"/>
                </a:lnTo>
                <a:lnTo>
                  <a:pt x="18" y="8"/>
                </a:lnTo>
                <a:lnTo>
                  <a:pt x="16" y="10"/>
                </a:lnTo>
                <a:lnTo>
                  <a:pt x="14" y="12"/>
                </a:lnTo>
                <a:lnTo>
                  <a:pt x="12" y="10"/>
                </a:lnTo>
                <a:lnTo>
                  <a:pt x="6" y="0"/>
                </a:lnTo>
                <a:close/>
                <a:moveTo>
                  <a:pt x="18" y="34"/>
                </a:moveTo>
                <a:lnTo>
                  <a:pt x="20" y="38"/>
                </a:lnTo>
                <a:lnTo>
                  <a:pt x="20" y="36"/>
                </a:lnTo>
                <a:lnTo>
                  <a:pt x="18" y="3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94" name="Freeform 277"/>
          <p:cNvSpPr>
            <a:spLocks noEditPoints="1"/>
          </p:cNvSpPr>
          <p:nvPr/>
        </p:nvSpPr>
        <p:spPr bwMode="auto">
          <a:xfrm>
            <a:off x="3178973" y="4225060"/>
            <a:ext cx="92320" cy="96837"/>
          </a:xfrm>
          <a:custGeom>
            <a:avLst/>
            <a:gdLst>
              <a:gd name="T0" fmla="*/ 81381732 w 52"/>
              <a:gd name="T1" fmla="*/ 144953302 h 58"/>
              <a:gd name="T2" fmla="*/ 66585578 w 52"/>
              <a:gd name="T3" fmla="*/ 117077603 h 58"/>
              <a:gd name="T4" fmla="*/ 81381732 w 52"/>
              <a:gd name="T5" fmla="*/ 117077603 h 58"/>
              <a:gd name="T6" fmla="*/ 103576925 w 52"/>
              <a:gd name="T7" fmla="*/ 133803690 h 58"/>
              <a:gd name="T8" fmla="*/ 118373079 w 52"/>
              <a:gd name="T9" fmla="*/ 156104583 h 58"/>
              <a:gd name="T10" fmla="*/ 140568272 w 52"/>
              <a:gd name="T11" fmla="*/ 156104583 h 58"/>
              <a:gd name="T12" fmla="*/ 140568272 w 52"/>
              <a:gd name="T13" fmla="*/ 161679389 h 58"/>
              <a:gd name="T14" fmla="*/ 155366349 w 52"/>
              <a:gd name="T15" fmla="*/ 161679389 h 58"/>
              <a:gd name="T16" fmla="*/ 162763464 w 52"/>
              <a:gd name="T17" fmla="*/ 161679389 h 58"/>
              <a:gd name="T18" fmla="*/ 192357696 w 52"/>
              <a:gd name="T19" fmla="*/ 0 h 58"/>
              <a:gd name="T20" fmla="*/ 155366349 w 52"/>
              <a:gd name="T21" fmla="*/ 0 h 58"/>
              <a:gd name="T22" fmla="*/ 140568272 w 52"/>
              <a:gd name="T23" fmla="*/ 16726087 h 58"/>
              <a:gd name="T24" fmla="*/ 133171156 w 52"/>
              <a:gd name="T25" fmla="*/ 22300893 h 58"/>
              <a:gd name="T26" fmla="*/ 103576925 w 52"/>
              <a:gd name="T27" fmla="*/ 27875699 h 58"/>
              <a:gd name="T28" fmla="*/ 88780771 w 52"/>
              <a:gd name="T29" fmla="*/ 27875699 h 58"/>
              <a:gd name="T30" fmla="*/ 81381732 w 52"/>
              <a:gd name="T31" fmla="*/ 27875699 h 58"/>
              <a:gd name="T32" fmla="*/ 59186539 w 52"/>
              <a:gd name="T33" fmla="*/ 22300893 h 58"/>
              <a:gd name="T34" fmla="*/ 22195193 w 52"/>
              <a:gd name="T35" fmla="*/ 33450505 h 58"/>
              <a:gd name="T36" fmla="*/ 22195193 w 52"/>
              <a:gd name="T37" fmla="*/ 44601787 h 58"/>
              <a:gd name="T38" fmla="*/ 22195193 w 52"/>
              <a:gd name="T39" fmla="*/ 66901010 h 58"/>
              <a:gd name="T40" fmla="*/ 7399039 w 52"/>
              <a:gd name="T41" fmla="*/ 72477486 h 58"/>
              <a:gd name="T42" fmla="*/ 0 w 52"/>
              <a:gd name="T43" fmla="*/ 78052292 h 58"/>
              <a:gd name="T44" fmla="*/ 0 w 52"/>
              <a:gd name="T45" fmla="*/ 89201903 h 58"/>
              <a:gd name="T46" fmla="*/ 29594231 w 52"/>
              <a:gd name="T47" fmla="*/ 100353185 h 58"/>
              <a:gd name="T48" fmla="*/ 36991347 w 52"/>
              <a:gd name="T49" fmla="*/ 117077603 h 58"/>
              <a:gd name="T50" fmla="*/ 44390385 w 52"/>
              <a:gd name="T51" fmla="*/ 133803690 h 58"/>
              <a:gd name="T52" fmla="*/ 66585578 w 52"/>
              <a:gd name="T53" fmla="*/ 144953302 h 58"/>
              <a:gd name="T54" fmla="*/ 81381732 w 52"/>
              <a:gd name="T55" fmla="*/ 144953302 h 58"/>
              <a:gd name="T56" fmla="*/ 44390385 w 52"/>
              <a:gd name="T57" fmla="*/ 94778379 h 58"/>
              <a:gd name="T58" fmla="*/ 51789424 w 52"/>
              <a:gd name="T59" fmla="*/ 100353185 h 58"/>
              <a:gd name="T60" fmla="*/ 51789424 w 52"/>
              <a:gd name="T61" fmla="*/ 105927991 h 58"/>
              <a:gd name="T62" fmla="*/ 44390385 w 52"/>
              <a:gd name="T63" fmla="*/ 105927991 h 58"/>
              <a:gd name="T64" fmla="*/ 36991347 w 52"/>
              <a:gd name="T65" fmla="*/ 100353185 h 58"/>
              <a:gd name="T66" fmla="*/ 44390385 w 52"/>
              <a:gd name="T67" fmla="*/ 94778379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2" h="58">
                <a:moveTo>
                  <a:pt x="22" y="52"/>
                </a:moveTo>
                <a:lnTo>
                  <a:pt x="22" y="52"/>
                </a:lnTo>
                <a:lnTo>
                  <a:pt x="18" y="46"/>
                </a:lnTo>
                <a:lnTo>
                  <a:pt x="18" y="42"/>
                </a:lnTo>
                <a:lnTo>
                  <a:pt x="22" y="42"/>
                </a:lnTo>
                <a:lnTo>
                  <a:pt x="24" y="44"/>
                </a:lnTo>
                <a:lnTo>
                  <a:pt x="28" y="48"/>
                </a:lnTo>
                <a:lnTo>
                  <a:pt x="32" y="56"/>
                </a:lnTo>
                <a:lnTo>
                  <a:pt x="36" y="56"/>
                </a:lnTo>
                <a:lnTo>
                  <a:pt x="38" y="56"/>
                </a:lnTo>
                <a:lnTo>
                  <a:pt x="38" y="58"/>
                </a:lnTo>
                <a:lnTo>
                  <a:pt x="42" y="58"/>
                </a:lnTo>
                <a:lnTo>
                  <a:pt x="44" y="58"/>
                </a:lnTo>
                <a:lnTo>
                  <a:pt x="42" y="56"/>
                </a:lnTo>
                <a:lnTo>
                  <a:pt x="52" y="0"/>
                </a:lnTo>
                <a:lnTo>
                  <a:pt x="42" y="0"/>
                </a:lnTo>
                <a:lnTo>
                  <a:pt x="40" y="2"/>
                </a:lnTo>
                <a:lnTo>
                  <a:pt x="38" y="6"/>
                </a:lnTo>
                <a:lnTo>
                  <a:pt x="36" y="8"/>
                </a:lnTo>
                <a:lnTo>
                  <a:pt x="34" y="8"/>
                </a:lnTo>
                <a:lnTo>
                  <a:pt x="28" y="10"/>
                </a:lnTo>
                <a:lnTo>
                  <a:pt x="24" y="10"/>
                </a:lnTo>
                <a:lnTo>
                  <a:pt x="22" y="10"/>
                </a:lnTo>
                <a:lnTo>
                  <a:pt x="20" y="8"/>
                </a:lnTo>
                <a:lnTo>
                  <a:pt x="16" y="8"/>
                </a:lnTo>
                <a:lnTo>
                  <a:pt x="6" y="12"/>
                </a:lnTo>
                <a:lnTo>
                  <a:pt x="6" y="16"/>
                </a:lnTo>
                <a:lnTo>
                  <a:pt x="6" y="24"/>
                </a:lnTo>
                <a:lnTo>
                  <a:pt x="4" y="26"/>
                </a:lnTo>
                <a:lnTo>
                  <a:pt x="2" y="26"/>
                </a:lnTo>
                <a:lnTo>
                  <a:pt x="0" y="28"/>
                </a:lnTo>
                <a:lnTo>
                  <a:pt x="0" y="32"/>
                </a:lnTo>
                <a:lnTo>
                  <a:pt x="4" y="34"/>
                </a:lnTo>
                <a:lnTo>
                  <a:pt x="8" y="36"/>
                </a:lnTo>
                <a:lnTo>
                  <a:pt x="10" y="42"/>
                </a:lnTo>
                <a:lnTo>
                  <a:pt x="12" y="48"/>
                </a:lnTo>
                <a:lnTo>
                  <a:pt x="14" y="50"/>
                </a:lnTo>
                <a:lnTo>
                  <a:pt x="18" y="52"/>
                </a:lnTo>
                <a:lnTo>
                  <a:pt x="22" y="52"/>
                </a:lnTo>
                <a:close/>
                <a:moveTo>
                  <a:pt x="12" y="34"/>
                </a:moveTo>
                <a:lnTo>
                  <a:pt x="12" y="34"/>
                </a:lnTo>
                <a:lnTo>
                  <a:pt x="14" y="36"/>
                </a:lnTo>
                <a:lnTo>
                  <a:pt x="16" y="38"/>
                </a:lnTo>
                <a:lnTo>
                  <a:pt x="14" y="38"/>
                </a:lnTo>
                <a:lnTo>
                  <a:pt x="12" y="38"/>
                </a:lnTo>
                <a:lnTo>
                  <a:pt x="10" y="36"/>
                </a:lnTo>
                <a:lnTo>
                  <a:pt x="12" y="34"/>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95" name="Freeform 278"/>
          <p:cNvSpPr>
            <a:spLocks/>
          </p:cNvSpPr>
          <p:nvPr/>
        </p:nvSpPr>
        <p:spPr bwMode="auto">
          <a:xfrm>
            <a:off x="2526878" y="3731344"/>
            <a:ext cx="660888" cy="484188"/>
          </a:xfrm>
          <a:custGeom>
            <a:avLst/>
            <a:gdLst>
              <a:gd name="T0" fmla="*/ 29318070 w 374"/>
              <a:gd name="T1" fmla="*/ 51589724 h 286"/>
              <a:gd name="T2" fmla="*/ 65964221 w 374"/>
              <a:gd name="T3" fmla="*/ 126108965 h 286"/>
              <a:gd name="T4" fmla="*/ 139258438 w 374"/>
              <a:gd name="T5" fmla="*/ 240754865 h 286"/>
              <a:gd name="T6" fmla="*/ 175904589 w 374"/>
              <a:gd name="T7" fmla="*/ 292344588 h 286"/>
              <a:gd name="T8" fmla="*/ 227210732 w 374"/>
              <a:gd name="T9" fmla="*/ 355400764 h 286"/>
              <a:gd name="T10" fmla="*/ 256528802 w 374"/>
              <a:gd name="T11" fmla="*/ 406990487 h 286"/>
              <a:gd name="T12" fmla="*/ 344481096 w 374"/>
              <a:gd name="T13" fmla="*/ 464312590 h 286"/>
              <a:gd name="T14" fmla="*/ 315163027 w 374"/>
              <a:gd name="T15" fmla="*/ 418455247 h 286"/>
              <a:gd name="T16" fmla="*/ 293174953 w 374"/>
              <a:gd name="T17" fmla="*/ 384060969 h 286"/>
              <a:gd name="T18" fmla="*/ 234540728 w 374"/>
              <a:gd name="T19" fmla="*/ 286613902 h 286"/>
              <a:gd name="T20" fmla="*/ 190564581 w 374"/>
              <a:gd name="T21" fmla="*/ 194897521 h 286"/>
              <a:gd name="T22" fmla="*/ 139258438 w 374"/>
              <a:gd name="T23" fmla="*/ 149038484 h 286"/>
              <a:gd name="T24" fmla="*/ 102610372 w 374"/>
              <a:gd name="T25" fmla="*/ 74519242 h 286"/>
              <a:gd name="T26" fmla="*/ 153916515 w 374"/>
              <a:gd name="T27" fmla="*/ 63054483 h 286"/>
              <a:gd name="T28" fmla="*/ 190564581 w 374"/>
              <a:gd name="T29" fmla="*/ 85984001 h 286"/>
              <a:gd name="T30" fmla="*/ 219880736 w 374"/>
              <a:gd name="T31" fmla="*/ 160503243 h 286"/>
              <a:gd name="T32" fmla="*/ 256528802 w 374"/>
              <a:gd name="T33" fmla="*/ 206360587 h 286"/>
              <a:gd name="T34" fmla="*/ 315163027 w 374"/>
              <a:gd name="T35" fmla="*/ 246487244 h 286"/>
              <a:gd name="T36" fmla="*/ 337151100 w 374"/>
              <a:gd name="T37" fmla="*/ 280881522 h 286"/>
              <a:gd name="T38" fmla="*/ 359139174 w 374"/>
              <a:gd name="T39" fmla="*/ 321006486 h 286"/>
              <a:gd name="T40" fmla="*/ 432433391 w 374"/>
              <a:gd name="T41" fmla="*/ 395525728 h 286"/>
              <a:gd name="T42" fmla="*/ 461749546 w 374"/>
              <a:gd name="T43" fmla="*/ 429920006 h 286"/>
              <a:gd name="T44" fmla="*/ 498397611 w 374"/>
              <a:gd name="T45" fmla="*/ 475777350 h 286"/>
              <a:gd name="T46" fmla="*/ 535043763 w 374"/>
              <a:gd name="T47" fmla="*/ 584690869 h 286"/>
              <a:gd name="T48" fmla="*/ 579019910 w 374"/>
              <a:gd name="T49" fmla="*/ 653477732 h 286"/>
              <a:gd name="T50" fmla="*/ 681632196 w 374"/>
              <a:gd name="T51" fmla="*/ 710799835 h 286"/>
              <a:gd name="T52" fmla="*/ 820888720 w 374"/>
              <a:gd name="T53" fmla="*/ 768123631 h 286"/>
              <a:gd name="T54" fmla="*/ 930831002 w 374"/>
              <a:gd name="T55" fmla="*/ 796783836 h 286"/>
              <a:gd name="T56" fmla="*/ 1070087525 w 374"/>
              <a:gd name="T57" fmla="*/ 796783836 h 286"/>
              <a:gd name="T58" fmla="*/ 1114063673 w 374"/>
              <a:gd name="T59" fmla="*/ 819713354 h 286"/>
              <a:gd name="T60" fmla="*/ 1136051746 w 374"/>
              <a:gd name="T61" fmla="*/ 779586697 h 286"/>
              <a:gd name="T62" fmla="*/ 1180027894 w 374"/>
              <a:gd name="T63" fmla="*/ 733729353 h 286"/>
              <a:gd name="T64" fmla="*/ 1282640180 w 374"/>
              <a:gd name="T65" fmla="*/ 682139630 h 286"/>
              <a:gd name="T66" fmla="*/ 1319286331 w 374"/>
              <a:gd name="T67" fmla="*/ 659210111 h 286"/>
              <a:gd name="T68" fmla="*/ 1341274405 w 374"/>
              <a:gd name="T69" fmla="*/ 676407250 h 286"/>
              <a:gd name="T70" fmla="*/ 1363262478 w 374"/>
              <a:gd name="T71" fmla="*/ 527368766 h 286"/>
              <a:gd name="T72" fmla="*/ 1224005955 w 374"/>
              <a:gd name="T73" fmla="*/ 584690869 h 286"/>
              <a:gd name="T74" fmla="*/ 1180027894 w 374"/>
              <a:gd name="T75" fmla="*/ 653477732 h 286"/>
              <a:gd name="T76" fmla="*/ 1150711738 w 374"/>
              <a:gd name="T77" fmla="*/ 670674870 h 286"/>
              <a:gd name="T78" fmla="*/ 1084747517 w 374"/>
              <a:gd name="T79" fmla="*/ 682139630 h 286"/>
              <a:gd name="T80" fmla="*/ 1048099452 w 374"/>
              <a:gd name="T81" fmla="*/ 699335076 h 286"/>
              <a:gd name="T82" fmla="*/ 1011453301 w 374"/>
              <a:gd name="T83" fmla="*/ 676407250 h 286"/>
              <a:gd name="T84" fmla="*/ 945489080 w 374"/>
              <a:gd name="T85" fmla="*/ 647745352 h 286"/>
              <a:gd name="T86" fmla="*/ 879524859 w 374"/>
              <a:gd name="T87" fmla="*/ 538831832 h 286"/>
              <a:gd name="T88" fmla="*/ 872194863 w 374"/>
              <a:gd name="T89" fmla="*/ 458580211 h 286"/>
              <a:gd name="T90" fmla="*/ 864866781 w 374"/>
              <a:gd name="T91" fmla="*/ 389793349 h 286"/>
              <a:gd name="T92" fmla="*/ 901512933 w 374"/>
              <a:gd name="T93" fmla="*/ 326738866 h 286"/>
              <a:gd name="T94" fmla="*/ 820888720 w 374"/>
              <a:gd name="T95" fmla="*/ 303809347 h 286"/>
              <a:gd name="T96" fmla="*/ 791572564 w 374"/>
              <a:gd name="T97" fmla="*/ 252219624 h 286"/>
              <a:gd name="T98" fmla="*/ 754924499 w 374"/>
              <a:gd name="T99" fmla="*/ 189165141 h 286"/>
              <a:gd name="T100" fmla="*/ 703620270 w 374"/>
              <a:gd name="T101" fmla="*/ 143306104 h 286"/>
              <a:gd name="T102" fmla="*/ 644984131 w 374"/>
              <a:gd name="T103" fmla="*/ 149038484 h 286"/>
              <a:gd name="T104" fmla="*/ 571691828 w 374"/>
              <a:gd name="T105" fmla="*/ 143306104 h 286"/>
              <a:gd name="T106" fmla="*/ 527715681 w 374"/>
              <a:gd name="T107" fmla="*/ 85984001 h 286"/>
              <a:gd name="T108" fmla="*/ 483737620 w 374"/>
              <a:gd name="T109" fmla="*/ 51589724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4" h="286">
                <a:moveTo>
                  <a:pt x="0" y="4"/>
                </a:moveTo>
                <a:lnTo>
                  <a:pt x="0" y="4"/>
                </a:lnTo>
                <a:lnTo>
                  <a:pt x="2" y="12"/>
                </a:lnTo>
                <a:lnTo>
                  <a:pt x="4" y="18"/>
                </a:lnTo>
                <a:lnTo>
                  <a:pt x="8" y="18"/>
                </a:lnTo>
                <a:lnTo>
                  <a:pt x="8" y="22"/>
                </a:lnTo>
                <a:lnTo>
                  <a:pt x="10" y="26"/>
                </a:lnTo>
                <a:lnTo>
                  <a:pt x="10" y="30"/>
                </a:lnTo>
                <a:lnTo>
                  <a:pt x="12" y="36"/>
                </a:lnTo>
                <a:lnTo>
                  <a:pt x="14" y="40"/>
                </a:lnTo>
                <a:lnTo>
                  <a:pt x="18" y="44"/>
                </a:lnTo>
                <a:lnTo>
                  <a:pt x="26" y="50"/>
                </a:lnTo>
                <a:lnTo>
                  <a:pt x="32" y="52"/>
                </a:lnTo>
                <a:lnTo>
                  <a:pt x="36" y="58"/>
                </a:lnTo>
                <a:lnTo>
                  <a:pt x="38" y="66"/>
                </a:lnTo>
                <a:lnTo>
                  <a:pt x="38" y="84"/>
                </a:lnTo>
                <a:lnTo>
                  <a:pt x="26" y="86"/>
                </a:lnTo>
                <a:lnTo>
                  <a:pt x="42" y="96"/>
                </a:lnTo>
                <a:lnTo>
                  <a:pt x="42" y="100"/>
                </a:lnTo>
                <a:lnTo>
                  <a:pt x="48" y="102"/>
                </a:lnTo>
                <a:lnTo>
                  <a:pt x="54" y="104"/>
                </a:lnTo>
                <a:lnTo>
                  <a:pt x="58" y="112"/>
                </a:lnTo>
                <a:lnTo>
                  <a:pt x="62" y="112"/>
                </a:lnTo>
                <a:lnTo>
                  <a:pt x="62" y="118"/>
                </a:lnTo>
                <a:lnTo>
                  <a:pt x="62" y="124"/>
                </a:lnTo>
                <a:lnTo>
                  <a:pt x="62" y="128"/>
                </a:lnTo>
                <a:lnTo>
                  <a:pt x="64" y="134"/>
                </a:lnTo>
                <a:lnTo>
                  <a:pt x="66" y="136"/>
                </a:lnTo>
                <a:lnTo>
                  <a:pt x="70" y="138"/>
                </a:lnTo>
                <a:lnTo>
                  <a:pt x="70" y="142"/>
                </a:lnTo>
                <a:lnTo>
                  <a:pt x="80" y="152"/>
                </a:lnTo>
                <a:lnTo>
                  <a:pt x="86" y="160"/>
                </a:lnTo>
                <a:lnTo>
                  <a:pt x="90" y="166"/>
                </a:lnTo>
                <a:lnTo>
                  <a:pt x="90" y="162"/>
                </a:lnTo>
                <a:lnTo>
                  <a:pt x="94" y="162"/>
                </a:lnTo>
                <a:lnTo>
                  <a:pt x="94" y="158"/>
                </a:lnTo>
                <a:lnTo>
                  <a:pt x="94" y="154"/>
                </a:lnTo>
                <a:lnTo>
                  <a:pt x="90" y="152"/>
                </a:lnTo>
                <a:lnTo>
                  <a:pt x="86" y="148"/>
                </a:lnTo>
                <a:lnTo>
                  <a:pt x="86" y="146"/>
                </a:lnTo>
                <a:lnTo>
                  <a:pt x="84" y="142"/>
                </a:lnTo>
                <a:lnTo>
                  <a:pt x="82" y="142"/>
                </a:lnTo>
                <a:lnTo>
                  <a:pt x="78" y="140"/>
                </a:lnTo>
                <a:lnTo>
                  <a:pt x="80" y="138"/>
                </a:lnTo>
                <a:lnTo>
                  <a:pt x="80" y="134"/>
                </a:lnTo>
                <a:lnTo>
                  <a:pt x="76" y="134"/>
                </a:lnTo>
                <a:lnTo>
                  <a:pt x="74" y="118"/>
                </a:lnTo>
                <a:lnTo>
                  <a:pt x="68" y="102"/>
                </a:lnTo>
                <a:lnTo>
                  <a:pt x="66" y="102"/>
                </a:lnTo>
                <a:lnTo>
                  <a:pt x="64" y="100"/>
                </a:lnTo>
                <a:lnTo>
                  <a:pt x="62" y="96"/>
                </a:lnTo>
                <a:lnTo>
                  <a:pt x="64" y="90"/>
                </a:lnTo>
                <a:lnTo>
                  <a:pt x="60" y="90"/>
                </a:lnTo>
                <a:lnTo>
                  <a:pt x="54" y="80"/>
                </a:lnTo>
                <a:lnTo>
                  <a:pt x="52" y="68"/>
                </a:lnTo>
                <a:lnTo>
                  <a:pt x="46" y="68"/>
                </a:lnTo>
                <a:lnTo>
                  <a:pt x="44" y="60"/>
                </a:lnTo>
                <a:lnTo>
                  <a:pt x="44" y="52"/>
                </a:lnTo>
                <a:lnTo>
                  <a:pt x="38" y="52"/>
                </a:lnTo>
                <a:lnTo>
                  <a:pt x="36" y="44"/>
                </a:lnTo>
                <a:lnTo>
                  <a:pt x="32" y="36"/>
                </a:lnTo>
                <a:lnTo>
                  <a:pt x="26" y="30"/>
                </a:lnTo>
                <a:lnTo>
                  <a:pt x="28" y="26"/>
                </a:lnTo>
                <a:lnTo>
                  <a:pt x="28" y="20"/>
                </a:lnTo>
                <a:lnTo>
                  <a:pt x="38" y="26"/>
                </a:lnTo>
                <a:lnTo>
                  <a:pt x="40" y="24"/>
                </a:lnTo>
                <a:lnTo>
                  <a:pt x="42" y="22"/>
                </a:lnTo>
                <a:lnTo>
                  <a:pt x="48" y="22"/>
                </a:lnTo>
                <a:lnTo>
                  <a:pt x="48" y="28"/>
                </a:lnTo>
                <a:lnTo>
                  <a:pt x="52" y="28"/>
                </a:lnTo>
                <a:lnTo>
                  <a:pt x="52" y="30"/>
                </a:lnTo>
                <a:lnTo>
                  <a:pt x="50" y="34"/>
                </a:lnTo>
                <a:lnTo>
                  <a:pt x="50" y="38"/>
                </a:lnTo>
                <a:lnTo>
                  <a:pt x="58" y="44"/>
                </a:lnTo>
                <a:lnTo>
                  <a:pt x="58" y="50"/>
                </a:lnTo>
                <a:lnTo>
                  <a:pt x="60" y="56"/>
                </a:lnTo>
                <a:lnTo>
                  <a:pt x="68" y="64"/>
                </a:lnTo>
                <a:lnTo>
                  <a:pt x="68" y="68"/>
                </a:lnTo>
                <a:lnTo>
                  <a:pt x="68" y="72"/>
                </a:lnTo>
                <a:lnTo>
                  <a:pt x="70" y="72"/>
                </a:lnTo>
                <a:lnTo>
                  <a:pt x="74" y="74"/>
                </a:lnTo>
                <a:lnTo>
                  <a:pt x="76" y="78"/>
                </a:lnTo>
                <a:lnTo>
                  <a:pt x="80" y="86"/>
                </a:lnTo>
                <a:lnTo>
                  <a:pt x="86" y="86"/>
                </a:lnTo>
                <a:lnTo>
                  <a:pt x="86" y="88"/>
                </a:lnTo>
                <a:lnTo>
                  <a:pt x="86" y="92"/>
                </a:lnTo>
                <a:lnTo>
                  <a:pt x="88" y="94"/>
                </a:lnTo>
                <a:lnTo>
                  <a:pt x="92" y="94"/>
                </a:lnTo>
                <a:lnTo>
                  <a:pt x="92" y="98"/>
                </a:lnTo>
                <a:lnTo>
                  <a:pt x="94" y="102"/>
                </a:lnTo>
                <a:lnTo>
                  <a:pt x="104" y="106"/>
                </a:lnTo>
                <a:lnTo>
                  <a:pt x="100" y="110"/>
                </a:lnTo>
                <a:lnTo>
                  <a:pt x="98" y="112"/>
                </a:lnTo>
                <a:lnTo>
                  <a:pt x="98" y="118"/>
                </a:lnTo>
                <a:lnTo>
                  <a:pt x="108" y="124"/>
                </a:lnTo>
                <a:lnTo>
                  <a:pt x="112" y="128"/>
                </a:lnTo>
                <a:lnTo>
                  <a:pt x="116" y="134"/>
                </a:lnTo>
                <a:lnTo>
                  <a:pt x="118" y="138"/>
                </a:lnTo>
                <a:lnTo>
                  <a:pt x="120" y="142"/>
                </a:lnTo>
                <a:lnTo>
                  <a:pt x="124" y="144"/>
                </a:lnTo>
                <a:lnTo>
                  <a:pt x="126" y="144"/>
                </a:lnTo>
                <a:lnTo>
                  <a:pt x="126" y="148"/>
                </a:lnTo>
                <a:lnTo>
                  <a:pt x="126" y="150"/>
                </a:lnTo>
                <a:lnTo>
                  <a:pt x="130" y="150"/>
                </a:lnTo>
                <a:lnTo>
                  <a:pt x="136" y="160"/>
                </a:lnTo>
                <a:lnTo>
                  <a:pt x="136" y="162"/>
                </a:lnTo>
                <a:lnTo>
                  <a:pt x="136" y="166"/>
                </a:lnTo>
                <a:lnTo>
                  <a:pt x="142" y="172"/>
                </a:lnTo>
                <a:lnTo>
                  <a:pt x="146" y="176"/>
                </a:lnTo>
                <a:lnTo>
                  <a:pt x="148" y="182"/>
                </a:lnTo>
                <a:lnTo>
                  <a:pt x="148" y="188"/>
                </a:lnTo>
                <a:lnTo>
                  <a:pt x="148" y="194"/>
                </a:lnTo>
                <a:lnTo>
                  <a:pt x="146" y="204"/>
                </a:lnTo>
                <a:lnTo>
                  <a:pt x="144" y="214"/>
                </a:lnTo>
                <a:lnTo>
                  <a:pt x="144" y="218"/>
                </a:lnTo>
                <a:lnTo>
                  <a:pt x="148" y="224"/>
                </a:lnTo>
                <a:lnTo>
                  <a:pt x="150" y="226"/>
                </a:lnTo>
                <a:lnTo>
                  <a:pt x="154" y="226"/>
                </a:lnTo>
                <a:lnTo>
                  <a:pt x="158" y="228"/>
                </a:lnTo>
                <a:lnTo>
                  <a:pt x="160" y="230"/>
                </a:lnTo>
                <a:lnTo>
                  <a:pt x="172" y="246"/>
                </a:lnTo>
                <a:lnTo>
                  <a:pt x="176" y="248"/>
                </a:lnTo>
                <a:lnTo>
                  <a:pt x="182" y="248"/>
                </a:lnTo>
                <a:lnTo>
                  <a:pt x="186" y="248"/>
                </a:lnTo>
                <a:lnTo>
                  <a:pt x="190" y="250"/>
                </a:lnTo>
                <a:lnTo>
                  <a:pt x="198" y="256"/>
                </a:lnTo>
                <a:lnTo>
                  <a:pt x="206" y="264"/>
                </a:lnTo>
                <a:lnTo>
                  <a:pt x="214" y="266"/>
                </a:lnTo>
                <a:lnTo>
                  <a:pt x="224" y="268"/>
                </a:lnTo>
                <a:lnTo>
                  <a:pt x="228" y="272"/>
                </a:lnTo>
                <a:lnTo>
                  <a:pt x="232" y="276"/>
                </a:lnTo>
                <a:lnTo>
                  <a:pt x="250" y="278"/>
                </a:lnTo>
                <a:lnTo>
                  <a:pt x="254" y="278"/>
                </a:lnTo>
                <a:lnTo>
                  <a:pt x="258" y="278"/>
                </a:lnTo>
                <a:lnTo>
                  <a:pt x="262" y="276"/>
                </a:lnTo>
                <a:lnTo>
                  <a:pt x="270" y="274"/>
                </a:lnTo>
                <a:lnTo>
                  <a:pt x="278" y="274"/>
                </a:lnTo>
                <a:lnTo>
                  <a:pt x="292" y="278"/>
                </a:lnTo>
                <a:lnTo>
                  <a:pt x="292" y="274"/>
                </a:lnTo>
                <a:lnTo>
                  <a:pt x="294" y="274"/>
                </a:lnTo>
                <a:lnTo>
                  <a:pt x="296" y="276"/>
                </a:lnTo>
                <a:lnTo>
                  <a:pt x="298" y="278"/>
                </a:lnTo>
                <a:lnTo>
                  <a:pt x="304" y="286"/>
                </a:lnTo>
                <a:lnTo>
                  <a:pt x="306" y="282"/>
                </a:lnTo>
                <a:lnTo>
                  <a:pt x="306" y="280"/>
                </a:lnTo>
                <a:lnTo>
                  <a:pt x="306" y="276"/>
                </a:lnTo>
                <a:lnTo>
                  <a:pt x="310" y="272"/>
                </a:lnTo>
                <a:lnTo>
                  <a:pt x="314" y="268"/>
                </a:lnTo>
                <a:lnTo>
                  <a:pt x="328" y="268"/>
                </a:lnTo>
                <a:lnTo>
                  <a:pt x="328" y="264"/>
                </a:lnTo>
                <a:lnTo>
                  <a:pt x="326" y="260"/>
                </a:lnTo>
                <a:lnTo>
                  <a:pt x="322" y="256"/>
                </a:lnTo>
                <a:lnTo>
                  <a:pt x="320" y="252"/>
                </a:lnTo>
                <a:lnTo>
                  <a:pt x="318" y="248"/>
                </a:lnTo>
                <a:lnTo>
                  <a:pt x="324" y="248"/>
                </a:lnTo>
                <a:lnTo>
                  <a:pt x="324" y="240"/>
                </a:lnTo>
                <a:lnTo>
                  <a:pt x="346" y="240"/>
                </a:lnTo>
                <a:lnTo>
                  <a:pt x="350" y="238"/>
                </a:lnTo>
                <a:lnTo>
                  <a:pt x="352" y="236"/>
                </a:lnTo>
                <a:lnTo>
                  <a:pt x="354" y="236"/>
                </a:lnTo>
                <a:lnTo>
                  <a:pt x="356" y="236"/>
                </a:lnTo>
                <a:lnTo>
                  <a:pt x="356" y="234"/>
                </a:lnTo>
                <a:lnTo>
                  <a:pt x="360" y="234"/>
                </a:lnTo>
                <a:lnTo>
                  <a:pt x="360" y="230"/>
                </a:lnTo>
                <a:lnTo>
                  <a:pt x="360" y="236"/>
                </a:lnTo>
                <a:lnTo>
                  <a:pt x="364" y="238"/>
                </a:lnTo>
                <a:lnTo>
                  <a:pt x="368" y="238"/>
                </a:lnTo>
                <a:lnTo>
                  <a:pt x="366" y="236"/>
                </a:lnTo>
                <a:lnTo>
                  <a:pt x="366" y="232"/>
                </a:lnTo>
                <a:lnTo>
                  <a:pt x="366" y="226"/>
                </a:lnTo>
                <a:lnTo>
                  <a:pt x="372" y="204"/>
                </a:lnTo>
                <a:lnTo>
                  <a:pt x="374" y="192"/>
                </a:lnTo>
                <a:lnTo>
                  <a:pt x="374" y="188"/>
                </a:lnTo>
                <a:lnTo>
                  <a:pt x="372" y="184"/>
                </a:lnTo>
                <a:lnTo>
                  <a:pt x="368" y="184"/>
                </a:lnTo>
                <a:lnTo>
                  <a:pt x="364" y="184"/>
                </a:lnTo>
                <a:lnTo>
                  <a:pt x="352" y="186"/>
                </a:lnTo>
                <a:lnTo>
                  <a:pt x="334" y="194"/>
                </a:lnTo>
                <a:lnTo>
                  <a:pt x="334" y="204"/>
                </a:lnTo>
                <a:lnTo>
                  <a:pt x="332" y="214"/>
                </a:lnTo>
                <a:lnTo>
                  <a:pt x="328" y="216"/>
                </a:lnTo>
                <a:lnTo>
                  <a:pt x="328" y="220"/>
                </a:lnTo>
                <a:lnTo>
                  <a:pt x="328" y="226"/>
                </a:lnTo>
                <a:lnTo>
                  <a:pt x="322" y="228"/>
                </a:lnTo>
                <a:lnTo>
                  <a:pt x="320" y="232"/>
                </a:lnTo>
                <a:lnTo>
                  <a:pt x="318" y="232"/>
                </a:lnTo>
                <a:lnTo>
                  <a:pt x="316" y="234"/>
                </a:lnTo>
                <a:lnTo>
                  <a:pt x="314" y="234"/>
                </a:lnTo>
                <a:lnTo>
                  <a:pt x="314" y="230"/>
                </a:lnTo>
                <a:lnTo>
                  <a:pt x="304" y="230"/>
                </a:lnTo>
                <a:lnTo>
                  <a:pt x="302" y="236"/>
                </a:lnTo>
                <a:lnTo>
                  <a:pt x="296" y="238"/>
                </a:lnTo>
                <a:lnTo>
                  <a:pt x="292" y="238"/>
                </a:lnTo>
                <a:lnTo>
                  <a:pt x="290" y="242"/>
                </a:lnTo>
                <a:lnTo>
                  <a:pt x="290" y="244"/>
                </a:lnTo>
                <a:lnTo>
                  <a:pt x="286" y="244"/>
                </a:lnTo>
                <a:lnTo>
                  <a:pt x="288" y="242"/>
                </a:lnTo>
                <a:lnTo>
                  <a:pt x="284" y="242"/>
                </a:lnTo>
                <a:lnTo>
                  <a:pt x="278" y="244"/>
                </a:lnTo>
                <a:lnTo>
                  <a:pt x="276" y="236"/>
                </a:lnTo>
                <a:lnTo>
                  <a:pt x="272" y="236"/>
                </a:lnTo>
                <a:lnTo>
                  <a:pt x="270" y="236"/>
                </a:lnTo>
                <a:lnTo>
                  <a:pt x="266" y="236"/>
                </a:lnTo>
                <a:lnTo>
                  <a:pt x="262" y="234"/>
                </a:lnTo>
                <a:lnTo>
                  <a:pt x="260" y="230"/>
                </a:lnTo>
                <a:lnTo>
                  <a:pt x="258" y="226"/>
                </a:lnTo>
                <a:lnTo>
                  <a:pt x="250" y="210"/>
                </a:lnTo>
                <a:lnTo>
                  <a:pt x="242" y="192"/>
                </a:lnTo>
                <a:lnTo>
                  <a:pt x="238" y="194"/>
                </a:lnTo>
                <a:lnTo>
                  <a:pt x="240" y="188"/>
                </a:lnTo>
                <a:lnTo>
                  <a:pt x="238" y="184"/>
                </a:lnTo>
                <a:lnTo>
                  <a:pt x="238" y="182"/>
                </a:lnTo>
                <a:lnTo>
                  <a:pt x="242" y="178"/>
                </a:lnTo>
                <a:lnTo>
                  <a:pt x="242" y="172"/>
                </a:lnTo>
                <a:lnTo>
                  <a:pt x="240" y="168"/>
                </a:lnTo>
                <a:lnTo>
                  <a:pt x="238" y="160"/>
                </a:lnTo>
                <a:lnTo>
                  <a:pt x="238" y="154"/>
                </a:lnTo>
                <a:lnTo>
                  <a:pt x="240" y="150"/>
                </a:lnTo>
                <a:lnTo>
                  <a:pt x="238" y="144"/>
                </a:lnTo>
                <a:lnTo>
                  <a:pt x="236" y="136"/>
                </a:lnTo>
                <a:lnTo>
                  <a:pt x="238" y="134"/>
                </a:lnTo>
                <a:lnTo>
                  <a:pt x="242" y="132"/>
                </a:lnTo>
                <a:lnTo>
                  <a:pt x="246" y="128"/>
                </a:lnTo>
                <a:lnTo>
                  <a:pt x="248" y="126"/>
                </a:lnTo>
                <a:lnTo>
                  <a:pt x="248" y="120"/>
                </a:lnTo>
                <a:lnTo>
                  <a:pt x="246" y="114"/>
                </a:lnTo>
                <a:lnTo>
                  <a:pt x="242" y="116"/>
                </a:lnTo>
                <a:lnTo>
                  <a:pt x="240" y="112"/>
                </a:lnTo>
                <a:lnTo>
                  <a:pt x="236" y="110"/>
                </a:lnTo>
                <a:lnTo>
                  <a:pt x="230" y="110"/>
                </a:lnTo>
                <a:lnTo>
                  <a:pt x="224" y="106"/>
                </a:lnTo>
                <a:lnTo>
                  <a:pt x="222" y="102"/>
                </a:lnTo>
                <a:lnTo>
                  <a:pt x="222" y="100"/>
                </a:lnTo>
                <a:lnTo>
                  <a:pt x="220" y="96"/>
                </a:lnTo>
                <a:lnTo>
                  <a:pt x="216" y="88"/>
                </a:lnTo>
                <a:lnTo>
                  <a:pt x="214" y="84"/>
                </a:lnTo>
                <a:lnTo>
                  <a:pt x="212" y="80"/>
                </a:lnTo>
                <a:lnTo>
                  <a:pt x="208" y="74"/>
                </a:lnTo>
                <a:lnTo>
                  <a:pt x="206" y="70"/>
                </a:lnTo>
                <a:lnTo>
                  <a:pt x="206" y="66"/>
                </a:lnTo>
                <a:lnTo>
                  <a:pt x="204" y="62"/>
                </a:lnTo>
                <a:lnTo>
                  <a:pt x="198" y="56"/>
                </a:lnTo>
                <a:lnTo>
                  <a:pt x="194" y="52"/>
                </a:lnTo>
                <a:lnTo>
                  <a:pt x="192" y="50"/>
                </a:lnTo>
                <a:lnTo>
                  <a:pt x="188" y="48"/>
                </a:lnTo>
                <a:lnTo>
                  <a:pt x="184" y="48"/>
                </a:lnTo>
                <a:lnTo>
                  <a:pt x="180" y="46"/>
                </a:lnTo>
                <a:lnTo>
                  <a:pt x="178" y="48"/>
                </a:lnTo>
                <a:lnTo>
                  <a:pt x="176" y="52"/>
                </a:lnTo>
                <a:lnTo>
                  <a:pt x="174" y="56"/>
                </a:lnTo>
                <a:lnTo>
                  <a:pt x="172" y="56"/>
                </a:lnTo>
                <a:lnTo>
                  <a:pt x="166" y="58"/>
                </a:lnTo>
                <a:lnTo>
                  <a:pt x="160" y="54"/>
                </a:lnTo>
                <a:lnTo>
                  <a:pt x="156" y="50"/>
                </a:lnTo>
                <a:lnTo>
                  <a:pt x="154" y="46"/>
                </a:lnTo>
                <a:lnTo>
                  <a:pt x="156" y="42"/>
                </a:lnTo>
                <a:lnTo>
                  <a:pt x="152" y="38"/>
                </a:lnTo>
                <a:lnTo>
                  <a:pt x="148" y="32"/>
                </a:lnTo>
                <a:lnTo>
                  <a:pt x="144" y="30"/>
                </a:lnTo>
                <a:lnTo>
                  <a:pt x="140" y="28"/>
                </a:lnTo>
                <a:lnTo>
                  <a:pt x="138" y="26"/>
                </a:lnTo>
                <a:lnTo>
                  <a:pt x="136" y="20"/>
                </a:lnTo>
                <a:lnTo>
                  <a:pt x="132" y="18"/>
                </a:lnTo>
                <a:lnTo>
                  <a:pt x="106" y="16"/>
                </a:lnTo>
                <a:lnTo>
                  <a:pt x="106" y="24"/>
                </a:lnTo>
                <a:lnTo>
                  <a:pt x="66" y="22"/>
                </a:lnTo>
                <a:lnTo>
                  <a:pt x="32" y="4"/>
                </a:lnTo>
                <a:lnTo>
                  <a:pt x="32" y="0"/>
                </a:lnTo>
                <a:lnTo>
                  <a:pt x="0" y="4"/>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296" name="Freeform 279"/>
          <p:cNvSpPr>
            <a:spLocks/>
          </p:cNvSpPr>
          <p:nvPr/>
        </p:nvSpPr>
        <p:spPr bwMode="auto">
          <a:xfrm>
            <a:off x="3370941" y="4123458"/>
            <a:ext cx="48357" cy="23812"/>
          </a:xfrm>
          <a:custGeom>
            <a:avLst/>
            <a:gdLst>
              <a:gd name="T0" fmla="*/ 14002297 w 28"/>
              <a:gd name="T1" fmla="*/ 0 h 14"/>
              <a:gd name="T2" fmla="*/ 14002297 w 28"/>
              <a:gd name="T3" fmla="*/ 0 h 14"/>
              <a:gd name="T4" fmla="*/ 0 w 28"/>
              <a:gd name="T5" fmla="*/ 17357247 h 14"/>
              <a:gd name="T6" fmla="*/ 0 w 28"/>
              <a:gd name="T7" fmla="*/ 17357247 h 14"/>
              <a:gd name="T8" fmla="*/ 49008039 w 28"/>
              <a:gd name="T9" fmla="*/ 34714494 h 14"/>
              <a:gd name="T10" fmla="*/ 49008039 w 28"/>
              <a:gd name="T11" fmla="*/ 34714494 h 14"/>
              <a:gd name="T12" fmla="*/ 49008039 w 28"/>
              <a:gd name="T13" fmla="*/ 40500810 h 14"/>
              <a:gd name="T14" fmla="*/ 49008039 w 28"/>
              <a:gd name="T15" fmla="*/ 40500810 h 14"/>
              <a:gd name="T16" fmla="*/ 70009613 w 28"/>
              <a:gd name="T17" fmla="*/ 40500810 h 14"/>
              <a:gd name="T18" fmla="*/ 91013058 w 28"/>
              <a:gd name="T19" fmla="*/ 28929879 h 14"/>
              <a:gd name="T20" fmla="*/ 98014206 w 28"/>
              <a:gd name="T21" fmla="*/ 23143563 h 14"/>
              <a:gd name="T22" fmla="*/ 91013058 w 28"/>
              <a:gd name="T23" fmla="*/ 17357247 h 14"/>
              <a:gd name="T24" fmla="*/ 77010761 w 28"/>
              <a:gd name="T25" fmla="*/ 17357247 h 14"/>
              <a:gd name="T26" fmla="*/ 77010761 w 28"/>
              <a:gd name="T27" fmla="*/ 5786316 h 14"/>
              <a:gd name="T28" fmla="*/ 77010761 w 28"/>
              <a:gd name="T29" fmla="*/ 5786316 h 14"/>
              <a:gd name="T30" fmla="*/ 63008464 w 28"/>
              <a:gd name="T31" fmla="*/ 5786316 h 14"/>
              <a:gd name="T32" fmla="*/ 49008039 w 28"/>
              <a:gd name="T33" fmla="*/ 5786316 h 14"/>
              <a:gd name="T34" fmla="*/ 14002297 w 28"/>
              <a:gd name="T35" fmla="*/ 0 h 14"/>
              <a:gd name="T36" fmla="*/ 14002297 w 28"/>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14">
                <a:moveTo>
                  <a:pt x="4" y="0"/>
                </a:moveTo>
                <a:lnTo>
                  <a:pt x="4" y="0"/>
                </a:lnTo>
                <a:lnTo>
                  <a:pt x="0" y="6"/>
                </a:lnTo>
                <a:lnTo>
                  <a:pt x="14" y="12"/>
                </a:lnTo>
                <a:lnTo>
                  <a:pt x="14" y="14"/>
                </a:lnTo>
                <a:lnTo>
                  <a:pt x="20" y="14"/>
                </a:lnTo>
                <a:lnTo>
                  <a:pt x="26" y="10"/>
                </a:lnTo>
                <a:lnTo>
                  <a:pt x="28" y="8"/>
                </a:lnTo>
                <a:lnTo>
                  <a:pt x="26" y="6"/>
                </a:lnTo>
                <a:lnTo>
                  <a:pt x="22" y="6"/>
                </a:lnTo>
                <a:lnTo>
                  <a:pt x="22" y="2"/>
                </a:lnTo>
                <a:lnTo>
                  <a:pt x="18" y="2"/>
                </a:lnTo>
                <a:lnTo>
                  <a:pt x="14" y="2"/>
                </a:lnTo>
                <a:lnTo>
                  <a:pt x="4"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97" name="Freeform 280"/>
          <p:cNvSpPr>
            <a:spLocks/>
          </p:cNvSpPr>
          <p:nvPr/>
        </p:nvSpPr>
        <p:spPr bwMode="auto">
          <a:xfrm>
            <a:off x="3133547" y="4193307"/>
            <a:ext cx="137747" cy="76200"/>
          </a:xfrm>
          <a:custGeom>
            <a:avLst/>
            <a:gdLst>
              <a:gd name="T0" fmla="*/ 285488470 w 78"/>
              <a:gd name="T1" fmla="*/ 41987932 h 44"/>
              <a:gd name="T2" fmla="*/ 285488470 w 78"/>
              <a:gd name="T3" fmla="*/ 41987932 h 44"/>
              <a:gd name="T4" fmla="*/ 248888169 w 78"/>
              <a:gd name="T5" fmla="*/ 35990645 h 44"/>
              <a:gd name="T6" fmla="*/ 248888169 w 78"/>
              <a:gd name="T7" fmla="*/ 35990645 h 44"/>
              <a:gd name="T8" fmla="*/ 241566578 w 78"/>
              <a:gd name="T9" fmla="*/ 23994341 h 44"/>
              <a:gd name="T10" fmla="*/ 234246900 w 78"/>
              <a:gd name="T11" fmla="*/ 11996305 h 44"/>
              <a:gd name="T12" fmla="*/ 234246900 w 78"/>
              <a:gd name="T13" fmla="*/ 11996305 h 44"/>
              <a:gd name="T14" fmla="*/ 175685654 w 78"/>
              <a:gd name="T15" fmla="*/ 0 h 44"/>
              <a:gd name="T16" fmla="*/ 175685654 w 78"/>
              <a:gd name="T17" fmla="*/ 0 h 44"/>
              <a:gd name="T18" fmla="*/ 161044385 w 78"/>
              <a:gd name="T19" fmla="*/ 0 h 44"/>
              <a:gd name="T20" fmla="*/ 139083439 w 78"/>
              <a:gd name="T21" fmla="*/ 5999018 h 44"/>
              <a:gd name="T22" fmla="*/ 117124407 w 78"/>
              <a:gd name="T23" fmla="*/ 11996305 h 44"/>
              <a:gd name="T24" fmla="*/ 117124407 w 78"/>
              <a:gd name="T25" fmla="*/ 11996305 h 44"/>
              <a:gd name="T26" fmla="*/ 43921892 w 78"/>
              <a:gd name="T27" fmla="*/ 11996305 h 44"/>
              <a:gd name="T28" fmla="*/ 43921892 w 78"/>
              <a:gd name="T29" fmla="*/ 17995323 h 44"/>
              <a:gd name="T30" fmla="*/ 43921892 w 78"/>
              <a:gd name="T31" fmla="*/ 17995323 h 44"/>
              <a:gd name="T32" fmla="*/ 43921892 w 78"/>
              <a:gd name="T33" fmla="*/ 17995323 h 44"/>
              <a:gd name="T34" fmla="*/ 29280623 w 78"/>
              <a:gd name="T35" fmla="*/ 23994341 h 44"/>
              <a:gd name="T36" fmla="*/ 29280623 w 78"/>
              <a:gd name="T37" fmla="*/ 23994341 h 44"/>
              <a:gd name="T38" fmla="*/ 14641268 w 78"/>
              <a:gd name="T39" fmla="*/ 23994341 h 44"/>
              <a:gd name="T40" fmla="*/ 14641268 w 78"/>
              <a:gd name="T41" fmla="*/ 35990645 h 44"/>
              <a:gd name="T42" fmla="*/ 14641268 w 78"/>
              <a:gd name="T43" fmla="*/ 35990645 h 44"/>
              <a:gd name="T44" fmla="*/ 7319678 w 78"/>
              <a:gd name="T45" fmla="*/ 53985968 h 44"/>
              <a:gd name="T46" fmla="*/ 0 w 78"/>
              <a:gd name="T47" fmla="*/ 59983255 h 44"/>
              <a:gd name="T48" fmla="*/ 0 w 78"/>
              <a:gd name="T49" fmla="*/ 59983255 h 44"/>
              <a:gd name="T50" fmla="*/ 14641268 w 78"/>
              <a:gd name="T51" fmla="*/ 65982273 h 44"/>
              <a:gd name="T52" fmla="*/ 43921892 w 78"/>
              <a:gd name="T53" fmla="*/ 71981291 h 44"/>
              <a:gd name="T54" fmla="*/ 43921892 w 78"/>
              <a:gd name="T55" fmla="*/ 71981291 h 44"/>
              <a:gd name="T56" fmla="*/ 51241569 w 78"/>
              <a:gd name="T57" fmla="*/ 77978577 h 44"/>
              <a:gd name="T58" fmla="*/ 73202515 w 78"/>
              <a:gd name="T59" fmla="*/ 83977595 h 44"/>
              <a:gd name="T60" fmla="*/ 73202515 w 78"/>
              <a:gd name="T61" fmla="*/ 83977595 h 44"/>
              <a:gd name="T62" fmla="*/ 87841870 w 78"/>
              <a:gd name="T63" fmla="*/ 89976614 h 44"/>
              <a:gd name="T64" fmla="*/ 87841870 w 78"/>
              <a:gd name="T65" fmla="*/ 89976614 h 44"/>
              <a:gd name="T66" fmla="*/ 87841870 w 78"/>
              <a:gd name="T67" fmla="*/ 119968241 h 44"/>
              <a:gd name="T68" fmla="*/ 102483138 w 78"/>
              <a:gd name="T69" fmla="*/ 113969223 h 44"/>
              <a:gd name="T70" fmla="*/ 102483138 w 78"/>
              <a:gd name="T71" fmla="*/ 131964545 h 44"/>
              <a:gd name="T72" fmla="*/ 102483138 w 78"/>
              <a:gd name="T73" fmla="*/ 131964545 h 44"/>
              <a:gd name="T74" fmla="*/ 109802816 w 78"/>
              <a:gd name="T75" fmla="*/ 131964545 h 44"/>
              <a:gd name="T76" fmla="*/ 117124407 w 78"/>
              <a:gd name="T77" fmla="*/ 125965527 h 44"/>
              <a:gd name="T78" fmla="*/ 117124407 w 78"/>
              <a:gd name="T79" fmla="*/ 125965527 h 44"/>
              <a:gd name="T80" fmla="*/ 117124407 w 78"/>
              <a:gd name="T81" fmla="*/ 101972918 h 44"/>
              <a:gd name="T82" fmla="*/ 117124407 w 78"/>
              <a:gd name="T83" fmla="*/ 89976614 h 44"/>
              <a:gd name="T84" fmla="*/ 117124407 w 78"/>
              <a:gd name="T85" fmla="*/ 89976614 h 44"/>
              <a:gd name="T86" fmla="*/ 153724708 w 78"/>
              <a:gd name="T87" fmla="*/ 77978577 h 44"/>
              <a:gd name="T88" fmla="*/ 153724708 w 78"/>
              <a:gd name="T89" fmla="*/ 77978577 h 44"/>
              <a:gd name="T90" fmla="*/ 168364063 w 78"/>
              <a:gd name="T91" fmla="*/ 77978577 h 44"/>
              <a:gd name="T92" fmla="*/ 175685654 w 78"/>
              <a:gd name="T93" fmla="*/ 83977595 h 44"/>
              <a:gd name="T94" fmla="*/ 175685654 w 78"/>
              <a:gd name="T95" fmla="*/ 83977595 h 44"/>
              <a:gd name="T96" fmla="*/ 183005331 w 78"/>
              <a:gd name="T97" fmla="*/ 83977595 h 44"/>
              <a:gd name="T98" fmla="*/ 197646599 w 78"/>
              <a:gd name="T99" fmla="*/ 83977595 h 44"/>
              <a:gd name="T100" fmla="*/ 197646599 w 78"/>
              <a:gd name="T101" fmla="*/ 83977595 h 44"/>
              <a:gd name="T102" fmla="*/ 219605632 w 78"/>
              <a:gd name="T103" fmla="*/ 77978577 h 44"/>
              <a:gd name="T104" fmla="*/ 226927223 w 78"/>
              <a:gd name="T105" fmla="*/ 77978577 h 44"/>
              <a:gd name="T106" fmla="*/ 234246900 w 78"/>
              <a:gd name="T107" fmla="*/ 71981291 h 44"/>
              <a:gd name="T108" fmla="*/ 234246900 w 78"/>
              <a:gd name="T109" fmla="*/ 71981291 h 44"/>
              <a:gd name="T110" fmla="*/ 241566578 w 78"/>
              <a:gd name="T111" fmla="*/ 59983255 h 44"/>
              <a:gd name="T112" fmla="*/ 248888169 w 78"/>
              <a:gd name="T113" fmla="*/ 53985968 h 44"/>
              <a:gd name="T114" fmla="*/ 285488470 w 78"/>
              <a:gd name="T115" fmla="*/ 53985968 h 44"/>
              <a:gd name="T116" fmla="*/ 285488470 w 78"/>
              <a:gd name="T117" fmla="*/ 41987932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8" h="44">
                <a:moveTo>
                  <a:pt x="78" y="14"/>
                </a:moveTo>
                <a:lnTo>
                  <a:pt x="78" y="14"/>
                </a:lnTo>
                <a:lnTo>
                  <a:pt x="68" y="12"/>
                </a:lnTo>
                <a:lnTo>
                  <a:pt x="66" y="8"/>
                </a:lnTo>
                <a:lnTo>
                  <a:pt x="64" y="4"/>
                </a:lnTo>
                <a:lnTo>
                  <a:pt x="48" y="0"/>
                </a:lnTo>
                <a:lnTo>
                  <a:pt x="44" y="0"/>
                </a:lnTo>
                <a:lnTo>
                  <a:pt x="38" y="2"/>
                </a:lnTo>
                <a:lnTo>
                  <a:pt x="32" y="4"/>
                </a:lnTo>
                <a:lnTo>
                  <a:pt x="12" y="4"/>
                </a:lnTo>
                <a:lnTo>
                  <a:pt x="12" y="6"/>
                </a:lnTo>
                <a:lnTo>
                  <a:pt x="8" y="8"/>
                </a:lnTo>
                <a:lnTo>
                  <a:pt x="4" y="8"/>
                </a:lnTo>
                <a:lnTo>
                  <a:pt x="4" y="12"/>
                </a:lnTo>
                <a:lnTo>
                  <a:pt x="2" y="18"/>
                </a:lnTo>
                <a:lnTo>
                  <a:pt x="0" y="20"/>
                </a:lnTo>
                <a:lnTo>
                  <a:pt x="4" y="22"/>
                </a:lnTo>
                <a:lnTo>
                  <a:pt x="12" y="24"/>
                </a:lnTo>
                <a:lnTo>
                  <a:pt x="14" y="26"/>
                </a:lnTo>
                <a:lnTo>
                  <a:pt x="20" y="28"/>
                </a:lnTo>
                <a:lnTo>
                  <a:pt x="24" y="30"/>
                </a:lnTo>
                <a:lnTo>
                  <a:pt x="24" y="40"/>
                </a:lnTo>
                <a:lnTo>
                  <a:pt x="28" y="38"/>
                </a:lnTo>
                <a:lnTo>
                  <a:pt x="28" y="44"/>
                </a:lnTo>
                <a:lnTo>
                  <a:pt x="30" y="44"/>
                </a:lnTo>
                <a:lnTo>
                  <a:pt x="32" y="42"/>
                </a:lnTo>
                <a:lnTo>
                  <a:pt x="32" y="34"/>
                </a:lnTo>
                <a:lnTo>
                  <a:pt x="32" y="30"/>
                </a:lnTo>
                <a:lnTo>
                  <a:pt x="42" y="26"/>
                </a:lnTo>
                <a:lnTo>
                  <a:pt x="46" y="26"/>
                </a:lnTo>
                <a:lnTo>
                  <a:pt x="48" y="28"/>
                </a:lnTo>
                <a:lnTo>
                  <a:pt x="50" y="28"/>
                </a:lnTo>
                <a:lnTo>
                  <a:pt x="54" y="28"/>
                </a:lnTo>
                <a:lnTo>
                  <a:pt x="60" y="26"/>
                </a:lnTo>
                <a:lnTo>
                  <a:pt x="62" y="26"/>
                </a:lnTo>
                <a:lnTo>
                  <a:pt x="64" y="24"/>
                </a:lnTo>
                <a:lnTo>
                  <a:pt x="66" y="20"/>
                </a:lnTo>
                <a:lnTo>
                  <a:pt x="68" y="18"/>
                </a:lnTo>
                <a:lnTo>
                  <a:pt x="78" y="18"/>
                </a:lnTo>
                <a:lnTo>
                  <a:pt x="78" y="1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98" name="Freeform 281"/>
          <p:cNvSpPr>
            <a:spLocks/>
          </p:cNvSpPr>
          <p:nvPr/>
        </p:nvSpPr>
        <p:spPr bwMode="auto">
          <a:xfrm>
            <a:off x="3461794" y="4096470"/>
            <a:ext cx="63011" cy="39688"/>
          </a:xfrm>
          <a:custGeom>
            <a:avLst/>
            <a:gdLst>
              <a:gd name="T0" fmla="*/ 129436129 w 36"/>
              <a:gd name="T1" fmla="*/ 65630723 h 24"/>
              <a:gd name="T2" fmla="*/ 129436129 w 36"/>
              <a:gd name="T3" fmla="*/ 65630723 h 24"/>
              <a:gd name="T4" fmla="*/ 122245865 w 36"/>
              <a:gd name="T5" fmla="*/ 49223042 h 24"/>
              <a:gd name="T6" fmla="*/ 122245865 w 36"/>
              <a:gd name="T7" fmla="*/ 49223042 h 24"/>
              <a:gd name="T8" fmla="*/ 115053705 w 36"/>
              <a:gd name="T9" fmla="*/ 38284037 h 24"/>
              <a:gd name="T10" fmla="*/ 115053705 w 36"/>
              <a:gd name="T11" fmla="*/ 32815361 h 24"/>
              <a:gd name="T12" fmla="*/ 122245865 w 36"/>
              <a:gd name="T13" fmla="*/ 21876356 h 24"/>
              <a:gd name="T14" fmla="*/ 115053705 w 36"/>
              <a:gd name="T15" fmla="*/ 0 h 24"/>
              <a:gd name="T16" fmla="*/ 115053705 w 36"/>
              <a:gd name="T17" fmla="*/ 0 h 24"/>
              <a:gd name="T18" fmla="*/ 57527801 w 36"/>
              <a:gd name="T19" fmla="*/ 0 h 24"/>
              <a:gd name="T20" fmla="*/ 57527801 w 36"/>
              <a:gd name="T21" fmla="*/ 0 h 24"/>
              <a:gd name="T22" fmla="*/ 64718065 w 36"/>
              <a:gd name="T23" fmla="*/ 0 h 24"/>
              <a:gd name="T24" fmla="*/ 79100489 w 36"/>
              <a:gd name="T25" fmla="*/ 5468676 h 24"/>
              <a:gd name="T26" fmla="*/ 79100489 w 36"/>
              <a:gd name="T27" fmla="*/ 5468676 h 24"/>
              <a:gd name="T28" fmla="*/ 71908329 w 36"/>
              <a:gd name="T29" fmla="*/ 21876356 h 24"/>
              <a:gd name="T30" fmla="*/ 71908329 w 36"/>
              <a:gd name="T31" fmla="*/ 21876356 h 24"/>
              <a:gd name="T32" fmla="*/ 79100489 w 36"/>
              <a:gd name="T33" fmla="*/ 38284037 h 24"/>
              <a:gd name="T34" fmla="*/ 79100489 w 36"/>
              <a:gd name="T35" fmla="*/ 38284037 h 24"/>
              <a:gd name="T36" fmla="*/ 93481017 w 36"/>
              <a:gd name="T37" fmla="*/ 38284037 h 24"/>
              <a:gd name="T38" fmla="*/ 93481017 w 36"/>
              <a:gd name="T39" fmla="*/ 43754366 h 24"/>
              <a:gd name="T40" fmla="*/ 86290753 w 36"/>
              <a:gd name="T41" fmla="*/ 54691718 h 24"/>
              <a:gd name="T42" fmla="*/ 86290753 w 36"/>
              <a:gd name="T43" fmla="*/ 54691718 h 24"/>
              <a:gd name="T44" fmla="*/ 43145376 w 36"/>
              <a:gd name="T45" fmla="*/ 49223042 h 24"/>
              <a:gd name="T46" fmla="*/ 43145376 w 36"/>
              <a:gd name="T47" fmla="*/ 49223042 h 24"/>
              <a:gd name="T48" fmla="*/ 21572688 w 36"/>
              <a:gd name="T49" fmla="*/ 49223042 h 24"/>
              <a:gd name="T50" fmla="*/ 7190264 w 36"/>
              <a:gd name="T51" fmla="*/ 38284037 h 24"/>
              <a:gd name="T52" fmla="*/ 7190264 w 36"/>
              <a:gd name="T53" fmla="*/ 38284037 h 24"/>
              <a:gd name="T54" fmla="*/ 0 w 36"/>
              <a:gd name="T55" fmla="*/ 60162047 h 24"/>
              <a:gd name="T56" fmla="*/ 0 w 36"/>
              <a:gd name="T57" fmla="*/ 60162047 h 24"/>
              <a:gd name="T58" fmla="*/ 7190264 w 36"/>
              <a:gd name="T59" fmla="*/ 65630723 h 24"/>
              <a:gd name="T60" fmla="*/ 14382424 w 36"/>
              <a:gd name="T61" fmla="*/ 65630723 h 24"/>
              <a:gd name="T62" fmla="*/ 14382424 w 36"/>
              <a:gd name="T63" fmla="*/ 65630723 h 24"/>
              <a:gd name="T64" fmla="*/ 14382424 w 36"/>
              <a:gd name="T65" fmla="*/ 65630723 h 24"/>
              <a:gd name="T66" fmla="*/ 129436129 w 36"/>
              <a:gd name="T67" fmla="*/ 65630723 h 24"/>
              <a:gd name="T68" fmla="*/ 129436129 w 36"/>
              <a:gd name="T69" fmla="*/ 65630723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 h="24">
                <a:moveTo>
                  <a:pt x="36" y="24"/>
                </a:moveTo>
                <a:lnTo>
                  <a:pt x="36" y="24"/>
                </a:lnTo>
                <a:lnTo>
                  <a:pt x="34" y="18"/>
                </a:lnTo>
                <a:lnTo>
                  <a:pt x="32" y="14"/>
                </a:lnTo>
                <a:lnTo>
                  <a:pt x="32" y="12"/>
                </a:lnTo>
                <a:lnTo>
                  <a:pt x="34" y="8"/>
                </a:lnTo>
                <a:lnTo>
                  <a:pt x="32" y="0"/>
                </a:lnTo>
                <a:lnTo>
                  <a:pt x="16" y="0"/>
                </a:lnTo>
                <a:lnTo>
                  <a:pt x="18" y="0"/>
                </a:lnTo>
                <a:lnTo>
                  <a:pt x="22" y="2"/>
                </a:lnTo>
                <a:lnTo>
                  <a:pt x="20" y="8"/>
                </a:lnTo>
                <a:lnTo>
                  <a:pt x="22" y="14"/>
                </a:lnTo>
                <a:lnTo>
                  <a:pt x="26" y="14"/>
                </a:lnTo>
                <a:lnTo>
                  <a:pt x="26" y="16"/>
                </a:lnTo>
                <a:lnTo>
                  <a:pt x="24" y="20"/>
                </a:lnTo>
                <a:lnTo>
                  <a:pt x="12" y="18"/>
                </a:lnTo>
                <a:lnTo>
                  <a:pt x="6" y="18"/>
                </a:lnTo>
                <a:lnTo>
                  <a:pt x="2" y="14"/>
                </a:lnTo>
                <a:lnTo>
                  <a:pt x="0" y="22"/>
                </a:lnTo>
                <a:lnTo>
                  <a:pt x="2" y="24"/>
                </a:lnTo>
                <a:lnTo>
                  <a:pt x="4" y="24"/>
                </a:lnTo>
                <a:lnTo>
                  <a:pt x="36" y="2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299" name="Freeform 282"/>
          <p:cNvSpPr>
            <a:spLocks/>
          </p:cNvSpPr>
          <p:nvPr/>
        </p:nvSpPr>
        <p:spPr bwMode="auto">
          <a:xfrm>
            <a:off x="3740219" y="4393332"/>
            <a:ext cx="102577" cy="203200"/>
          </a:xfrm>
          <a:custGeom>
            <a:avLst/>
            <a:gdLst>
              <a:gd name="T0" fmla="*/ 212909752 w 58"/>
              <a:gd name="T1" fmla="*/ 97490280 h 120"/>
              <a:gd name="T2" fmla="*/ 205567838 w 58"/>
              <a:gd name="T3" fmla="*/ 86021333 h 120"/>
              <a:gd name="T4" fmla="*/ 183542097 w 58"/>
              <a:gd name="T5" fmla="*/ 86021333 h 120"/>
              <a:gd name="T6" fmla="*/ 161518272 w 58"/>
              <a:gd name="T7" fmla="*/ 68817067 h 120"/>
              <a:gd name="T8" fmla="*/ 146834444 w 58"/>
              <a:gd name="T9" fmla="*/ 91756653 h 120"/>
              <a:gd name="T10" fmla="*/ 132150616 w 58"/>
              <a:gd name="T11" fmla="*/ 91756653 h 120"/>
              <a:gd name="T12" fmla="*/ 132150616 w 58"/>
              <a:gd name="T13" fmla="*/ 68817067 h 120"/>
              <a:gd name="T14" fmla="*/ 132150616 w 58"/>
              <a:gd name="T15" fmla="*/ 34408533 h 120"/>
              <a:gd name="T16" fmla="*/ 124808703 w 58"/>
              <a:gd name="T17" fmla="*/ 22939587 h 120"/>
              <a:gd name="T18" fmla="*/ 95442963 w 58"/>
              <a:gd name="T19" fmla="*/ 5735320 h 120"/>
              <a:gd name="T20" fmla="*/ 73417222 w 58"/>
              <a:gd name="T21" fmla="*/ 0 h 120"/>
              <a:gd name="T22" fmla="*/ 73417222 w 58"/>
              <a:gd name="T23" fmla="*/ 17204267 h 120"/>
              <a:gd name="T24" fmla="*/ 44049567 w 58"/>
              <a:gd name="T25" fmla="*/ 28673213 h 120"/>
              <a:gd name="T26" fmla="*/ 22025741 w 58"/>
              <a:gd name="T27" fmla="*/ 34408533 h 120"/>
              <a:gd name="T28" fmla="*/ 29367655 w 58"/>
              <a:gd name="T29" fmla="*/ 45877480 h 120"/>
              <a:gd name="T30" fmla="*/ 44049567 w 58"/>
              <a:gd name="T31" fmla="*/ 63081747 h 120"/>
              <a:gd name="T32" fmla="*/ 58733394 w 58"/>
              <a:gd name="T33" fmla="*/ 74552387 h 120"/>
              <a:gd name="T34" fmla="*/ 44049567 w 58"/>
              <a:gd name="T35" fmla="*/ 80286013 h 120"/>
              <a:gd name="T36" fmla="*/ 14683828 w 58"/>
              <a:gd name="T37" fmla="*/ 86021333 h 120"/>
              <a:gd name="T38" fmla="*/ 0 w 58"/>
              <a:gd name="T39" fmla="*/ 108960920 h 120"/>
              <a:gd name="T40" fmla="*/ 51391481 w 58"/>
              <a:gd name="T41" fmla="*/ 160573720 h 120"/>
              <a:gd name="T42" fmla="*/ 80759136 w 58"/>
              <a:gd name="T43" fmla="*/ 160573720 h 120"/>
              <a:gd name="T44" fmla="*/ 66075308 w 58"/>
              <a:gd name="T45" fmla="*/ 183511613 h 120"/>
              <a:gd name="T46" fmla="*/ 95442963 w 58"/>
              <a:gd name="T47" fmla="*/ 189246933 h 120"/>
              <a:gd name="T48" fmla="*/ 88101050 w 58"/>
              <a:gd name="T49" fmla="*/ 200715880 h 120"/>
              <a:gd name="T50" fmla="*/ 95442963 w 58"/>
              <a:gd name="T51" fmla="*/ 212186520 h 120"/>
              <a:gd name="T52" fmla="*/ 66075308 w 58"/>
              <a:gd name="T53" fmla="*/ 235124413 h 120"/>
              <a:gd name="T54" fmla="*/ 66075308 w 58"/>
              <a:gd name="T55" fmla="*/ 292472533 h 120"/>
              <a:gd name="T56" fmla="*/ 66075308 w 58"/>
              <a:gd name="T57" fmla="*/ 303941480 h 120"/>
              <a:gd name="T58" fmla="*/ 88101050 w 58"/>
              <a:gd name="T59" fmla="*/ 321145747 h 120"/>
              <a:gd name="T60" fmla="*/ 102784877 w 58"/>
              <a:gd name="T61" fmla="*/ 332616387 h 120"/>
              <a:gd name="T62" fmla="*/ 117466789 w 58"/>
              <a:gd name="T63" fmla="*/ 344085333 h 120"/>
              <a:gd name="T64" fmla="*/ 139492530 w 58"/>
              <a:gd name="T65" fmla="*/ 326881067 h 120"/>
              <a:gd name="T66" fmla="*/ 146834444 w 58"/>
              <a:gd name="T67" fmla="*/ 321145747 h 120"/>
              <a:gd name="T68" fmla="*/ 154176358 w 58"/>
              <a:gd name="T69" fmla="*/ 315412120 h 120"/>
              <a:gd name="T70" fmla="*/ 161518272 w 58"/>
              <a:gd name="T71" fmla="*/ 309676800 h 120"/>
              <a:gd name="T72" fmla="*/ 190884011 w 58"/>
              <a:gd name="T73" fmla="*/ 315412120 h 120"/>
              <a:gd name="T74" fmla="*/ 183542097 w 58"/>
              <a:gd name="T75" fmla="*/ 258064000 h 120"/>
              <a:gd name="T76" fmla="*/ 183542097 w 58"/>
              <a:gd name="T77" fmla="*/ 240859733 h 120"/>
              <a:gd name="T78" fmla="*/ 168860185 w 58"/>
              <a:gd name="T79" fmla="*/ 229390787 h 120"/>
              <a:gd name="T80" fmla="*/ 176202099 w 58"/>
              <a:gd name="T81" fmla="*/ 200715880 h 120"/>
              <a:gd name="T82" fmla="*/ 168860185 w 58"/>
              <a:gd name="T83" fmla="*/ 177777987 h 120"/>
              <a:gd name="T84" fmla="*/ 190884011 w 58"/>
              <a:gd name="T85" fmla="*/ 160573720 h 120"/>
              <a:gd name="T86" fmla="*/ 190884011 w 58"/>
              <a:gd name="T87" fmla="*/ 137634133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 h="120">
                <a:moveTo>
                  <a:pt x="58" y="40"/>
                </a:moveTo>
                <a:lnTo>
                  <a:pt x="58" y="40"/>
                </a:lnTo>
                <a:lnTo>
                  <a:pt x="58" y="34"/>
                </a:lnTo>
                <a:lnTo>
                  <a:pt x="58" y="32"/>
                </a:lnTo>
                <a:lnTo>
                  <a:pt x="56" y="30"/>
                </a:lnTo>
                <a:lnTo>
                  <a:pt x="54" y="28"/>
                </a:lnTo>
                <a:lnTo>
                  <a:pt x="50" y="30"/>
                </a:lnTo>
                <a:lnTo>
                  <a:pt x="46" y="24"/>
                </a:lnTo>
                <a:lnTo>
                  <a:pt x="44" y="24"/>
                </a:lnTo>
                <a:lnTo>
                  <a:pt x="40" y="26"/>
                </a:lnTo>
                <a:lnTo>
                  <a:pt x="40" y="32"/>
                </a:lnTo>
                <a:lnTo>
                  <a:pt x="38" y="32"/>
                </a:lnTo>
                <a:lnTo>
                  <a:pt x="36" y="32"/>
                </a:lnTo>
                <a:lnTo>
                  <a:pt x="34" y="32"/>
                </a:lnTo>
                <a:lnTo>
                  <a:pt x="36" y="24"/>
                </a:lnTo>
                <a:lnTo>
                  <a:pt x="40" y="12"/>
                </a:lnTo>
                <a:lnTo>
                  <a:pt x="36" y="12"/>
                </a:lnTo>
                <a:lnTo>
                  <a:pt x="34" y="12"/>
                </a:lnTo>
                <a:lnTo>
                  <a:pt x="34" y="8"/>
                </a:lnTo>
                <a:lnTo>
                  <a:pt x="28" y="6"/>
                </a:lnTo>
                <a:lnTo>
                  <a:pt x="26" y="2"/>
                </a:lnTo>
                <a:lnTo>
                  <a:pt x="24" y="0"/>
                </a:lnTo>
                <a:lnTo>
                  <a:pt x="20" y="0"/>
                </a:lnTo>
                <a:lnTo>
                  <a:pt x="20" y="4"/>
                </a:lnTo>
                <a:lnTo>
                  <a:pt x="20" y="6"/>
                </a:lnTo>
                <a:lnTo>
                  <a:pt x="18" y="8"/>
                </a:lnTo>
                <a:lnTo>
                  <a:pt x="12" y="10"/>
                </a:lnTo>
                <a:lnTo>
                  <a:pt x="8" y="10"/>
                </a:lnTo>
                <a:lnTo>
                  <a:pt x="6" y="12"/>
                </a:lnTo>
                <a:lnTo>
                  <a:pt x="8" y="16"/>
                </a:lnTo>
                <a:lnTo>
                  <a:pt x="10" y="18"/>
                </a:lnTo>
                <a:lnTo>
                  <a:pt x="12" y="22"/>
                </a:lnTo>
                <a:lnTo>
                  <a:pt x="14" y="22"/>
                </a:lnTo>
                <a:lnTo>
                  <a:pt x="14" y="24"/>
                </a:lnTo>
                <a:lnTo>
                  <a:pt x="16" y="26"/>
                </a:lnTo>
                <a:lnTo>
                  <a:pt x="14" y="26"/>
                </a:lnTo>
                <a:lnTo>
                  <a:pt x="12" y="28"/>
                </a:lnTo>
                <a:lnTo>
                  <a:pt x="4" y="30"/>
                </a:lnTo>
                <a:lnTo>
                  <a:pt x="4" y="32"/>
                </a:lnTo>
                <a:lnTo>
                  <a:pt x="4" y="34"/>
                </a:lnTo>
                <a:lnTo>
                  <a:pt x="0" y="38"/>
                </a:lnTo>
                <a:lnTo>
                  <a:pt x="10" y="54"/>
                </a:lnTo>
                <a:lnTo>
                  <a:pt x="14" y="56"/>
                </a:lnTo>
                <a:lnTo>
                  <a:pt x="20" y="56"/>
                </a:lnTo>
                <a:lnTo>
                  <a:pt x="22" y="56"/>
                </a:lnTo>
                <a:lnTo>
                  <a:pt x="22" y="58"/>
                </a:lnTo>
                <a:lnTo>
                  <a:pt x="22" y="60"/>
                </a:lnTo>
                <a:lnTo>
                  <a:pt x="18" y="64"/>
                </a:lnTo>
                <a:lnTo>
                  <a:pt x="26" y="66"/>
                </a:lnTo>
                <a:lnTo>
                  <a:pt x="26" y="68"/>
                </a:lnTo>
                <a:lnTo>
                  <a:pt x="24" y="70"/>
                </a:lnTo>
                <a:lnTo>
                  <a:pt x="26" y="72"/>
                </a:lnTo>
                <a:lnTo>
                  <a:pt x="26" y="74"/>
                </a:lnTo>
                <a:lnTo>
                  <a:pt x="26" y="78"/>
                </a:lnTo>
                <a:lnTo>
                  <a:pt x="18" y="82"/>
                </a:lnTo>
                <a:lnTo>
                  <a:pt x="18" y="90"/>
                </a:lnTo>
                <a:lnTo>
                  <a:pt x="18" y="102"/>
                </a:lnTo>
                <a:lnTo>
                  <a:pt x="18" y="104"/>
                </a:lnTo>
                <a:lnTo>
                  <a:pt x="18" y="106"/>
                </a:lnTo>
                <a:lnTo>
                  <a:pt x="22" y="110"/>
                </a:lnTo>
                <a:lnTo>
                  <a:pt x="24" y="112"/>
                </a:lnTo>
                <a:lnTo>
                  <a:pt x="26" y="114"/>
                </a:lnTo>
                <a:lnTo>
                  <a:pt x="28" y="116"/>
                </a:lnTo>
                <a:lnTo>
                  <a:pt x="28" y="118"/>
                </a:lnTo>
                <a:lnTo>
                  <a:pt x="32" y="120"/>
                </a:lnTo>
                <a:lnTo>
                  <a:pt x="34" y="116"/>
                </a:lnTo>
                <a:lnTo>
                  <a:pt x="36" y="114"/>
                </a:lnTo>
                <a:lnTo>
                  <a:pt x="38" y="114"/>
                </a:lnTo>
                <a:lnTo>
                  <a:pt x="40" y="112"/>
                </a:lnTo>
                <a:lnTo>
                  <a:pt x="42" y="110"/>
                </a:lnTo>
                <a:lnTo>
                  <a:pt x="44" y="110"/>
                </a:lnTo>
                <a:lnTo>
                  <a:pt x="44" y="108"/>
                </a:lnTo>
                <a:lnTo>
                  <a:pt x="46" y="108"/>
                </a:lnTo>
                <a:lnTo>
                  <a:pt x="52" y="110"/>
                </a:lnTo>
                <a:lnTo>
                  <a:pt x="54" y="108"/>
                </a:lnTo>
                <a:lnTo>
                  <a:pt x="52" y="102"/>
                </a:lnTo>
                <a:lnTo>
                  <a:pt x="50" y="90"/>
                </a:lnTo>
                <a:lnTo>
                  <a:pt x="50" y="88"/>
                </a:lnTo>
                <a:lnTo>
                  <a:pt x="50" y="84"/>
                </a:lnTo>
                <a:lnTo>
                  <a:pt x="50" y="82"/>
                </a:lnTo>
                <a:lnTo>
                  <a:pt x="46" y="80"/>
                </a:lnTo>
                <a:lnTo>
                  <a:pt x="48" y="70"/>
                </a:lnTo>
                <a:lnTo>
                  <a:pt x="46" y="66"/>
                </a:lnTo>
                <a:lnTo>
                  <a:pt x="44" y="62"/>
                </a:lnTo>
                <a:lnTo>
                  <a:pt x="46" y="62"/>
                </a:lnTo>
                <a:lnTo>
                  <a:pt x="50" y="58"/>
                </a:lnTo>
                <a:lnTo>
                  <a:pt x="52" y="56"/>
                </a:lnTo>
                <a:lnTo>
                  <a:pt x="52" y="48"/>
                </a:lnTo>
                <a:lnTo>
                  <a:pt x="58" y="4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300" name="Freeform 283"/>
          <p:cNvSpPr>
            <a:spLocks/>
          </p:cNvSpPr>
          <p:nvPr/>
        </p:nvSpPr>
        <p:spPr bwMode="auto">
          <a:xfrm>
            <a:off x="3063209" y="4136157"/>
            <a:ext cx="90855" cy="112712"/>
          </a:xfrm>
          <a:custGeom>
            <a:avLst/>
            <a:gdLst>
              <a:gd name="T0" fmla="*/ 171967403 w 52"/>
              <a:gd name="T1" fmla="*/ 110824928 h 66"/>
              <a:gd name="T2" fmla="*/ 186297704 w 52"/>
              <a:gd name="T3" fmla="*/ 110824928 h 66"/>
              <a:gd name="T4" fmla="*/ 186297704 w 52"/>
              <a:gd name="T5" fmla="*/ 110824928 h 66"/>
              <a:gd name="T6" fmla="*/ 186297704 w 52"/>
              <a:gd name="T7" fmla="*/ 116656920 h 66"/>
              <a:gd name="T8" fmla="*/ 171967403 w 52"/>
              <a:gd name="T9" fmla="*/ 122490620 h 66"/>
              <a:gd name="T10" fmla="*/ 171967403 w 52"/>
              <a:gd name="T11" fmla="*/ 122490620 h 66"/>
              <a:gd name="T12" fmla="*/ 157637101 w 52"/>
              <a:gd name="T13" fmla="*/ 122490620 h 66"/>
              <a:gd name="T14" fmla="*/ 157637101 w 52"/>
              <a:gd name="T15" fmla="*/ 134156312 h 66"/>
              <a:gd name="T16" fmla="*/ 157637101 w 52"/>
              <a:gd name="T17" fmla="*/ 134156312 h 66"/>
              <a:gd name="T18" fmla="*/ 150471004 w 52"/>
              <a:gd name="T19" fmla="*/ 151653996 h 66"/>
              <a:gd name="T20" fmla="*/ 143306800 w 52"/>
              <a:gd name="T21" fmla="*/ 157487696 h 66"/>
              <a:gd name="T22" fmla="*/ 143306800 w 52"/>
              <a:gd name="T23" fmla="*/ 157487696 h 66"/>
              <a:gd name="T24" fmla="*/ 128974606 w 52"/>
              <a:gd name="T25" fmla="*/ 163319688 h 66"/>
              <a:gd name="T26" fmla="*/ 121810401 w 52"/>
              <a:gd name="T27" fmla="*/ 169153388 h 66"/>
              <a:gd name="T28" fmla="*/ 121810401 w 52"/>
              <a:gd name="T29" fmla="*/ 180819080 h 66"/>
              <a:gd name="T30" fmla="*/ 121810401 w 52"/>
              <a:gd name="T31" fmla="*/ 180819080 h 66"/>
              <a:gd name="T32" fmla="*/ 121810401 w 52"/>
              <a:gd name="T33" fmla="*/ 186651072 h 66"/>
              <a:gd name="T34" fmla="*/ 114644304 w 52"/>
              <a:gd name="T35" fmla="*/ 186651072 h 66"/>
              <a:gd name="T36" fmla="*/ 107480100 w 52"/>
              <a:gd name="T37" fmla="*/ 186651072 h 66"/>
              <a:gd name="T38" fmla="*/ 100314003 w 52"/>
              <a:gd name="T39" fmla="*/ 192484772 h 66"/>
              <a:gd name="T40" fmla="*/ 100314003 w 52"/>
              <a:gd name="T41" fmla="*/ 192484772 h 66"/>
              <a:gd name="T42" fmla="*/ 85983701 w 52"/>
              <a:gd name="T43" fmla="*/ 192484772 h 66"/>
              <a:gd name="T44" fmla="*/ 78817604 w 52"/>
              <a:gd name="T45" fmla="*/ 192484772 h 66"/>
              <a:gd name="T46" fmla="*/ 78817604 w 52"/>
              <a:gd name="T47" fmla="*/ 192484772 h 66"/>
              <a:gd name="T48" fmla="*/ 57323099 w 52"/>
              <a:gd name="T49" fmla="*/ 180819080 h 66"/>
              <a:gd name="T50" fmla="*/ 35826700 w 52"/>
              <a:gd name="T51" fmla="*/ 163319688 h 66"/>
              <a:gd name="T52" fmla="*/ 0 w 52"/>
              <a:gd name="T53" fmla="*/ 134156312 h 66"/>
              <a:gd name="T54" fmla="*/ 0 w 52"/>
              <a:gd name="T55" fmla="*/ 134156312 h 66"/>
              <a:gd name="T56" fmla="*/ 7166097 w 52"/>
              <a:gd name="T57" fmla="*/ 122490620 h 66"/>
              <a:gd name="T58" fmla="*/ 7166097 w 52"/>
              <a:gd name="T59" fmla="*/ 116656920 h 66"/>
              <a:gd name="T60" fmla="*/ 7166097 w 52"/>
              <a:gd name="T61" fmla="*/ 116656920 h 66"/>
              <a:gd name="T62" fmla="*/ 7166097 w 52"/>
              <a:gd name="T63" fmla="*/ 116656920 h 66"/>
              <a:gd name="T64" fmla="*/ 7166097 w 52"/>
              <a:gd name="T65" fmla="*/ 104991228 h 66"/>
              <a:gd name="T66" fmla="*/ 21496399 w 52"/>
              <a:gd name="T67" fmla="*/ 93325536 h 66"/>
              <a:gd name="T68" fmla="*/ 35826700 w 52"/>
              <a:gd name="T69" fmla="*/ 81659844 h 66"/>
              <a:gd name="T70" fmla="*/ 85983701 w 52"/>
              <a:gd name="T71" fmla="*/ 81659844 h 66"/>
              <a:gd name="T72" fmla="*/ 85983701 w 52"/>
              <a:gd name="T73" fmla="*/ 81659844 h 66"/>
              <a:gd name="T74" fmla="*/ 85983701 w 52"/>
              <a:gd name="T75" fmla="*/ 69994152 h 66"/>
              <a:gd name="T76" fmla="*/ 78817604 w 52"/>
              <a:gd name="T77" fmla="*/ 58328460 h 66"/>
              <a:gd name="T78" fmla="*/ 78817604 w 52"/>
              <a:gd name="T79" fmla="*/ 58328460 h 66"/>
              <a:gd name="T80" fmla="*/ 64487303 w 52"/>
              <a:gd name="T81" fmla="*/ 46662768 h 66"/>
              <a:gd name="T82" fmla="*/ 57323099 w 52"/>
              <a:gd name="T83" fmla="*/ 34997076 h 66"/>
              <a:gd name="T84" fmla="*/ 50157001 w 52"/>
              <a:gd name="T85" fmla="*/ 23331384 h 66"/>
              <a:gd name="T86" fmla="*/ 71653400 w 52"/>
              <a:gd name="T87" fmla="*/ 23331384 h 66"/>
              <a:gd name="T88" fmla="*/ 71653400 w 52"/>
              <a:gd name="T89" fmla="*/ 0 h 66"/>
              <a:gd name="T90" fmla="*/ 150471004 w 52"/>
              <a:gd name="T91" fmla="*/ 0 h 66"/>
              <a:gd name="T92" fmla="*/ 150471004 w 52"/>
              <a:gd name="T93" fmla="*/ 99159236 h 66"/>
              <a:gd name="T94" fmla="*/ 171967403 w 52"/>
              <a:gd name="T95" fmla="*/ 99159236 h 66"/>
              <a:gd name="T96" fmla="*/ 171967403 w 52"/>
              <a:gd name="T97" fmla="*/ 110824928 h 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 h="66">
                <a:moveTo>
                  <a:pt x="48" y="38"/>
                </a:moveTo>
                <a:lnTo>
                  <a:pt x="52" y="38"/>
                </a:lnTo>
                <a:lnTo>
                  <a:pt x="52" y="40"/>
                </a:lnTo>
                <a:lnTo>
                  <a:pt x="48" y="42"/>
                </a:lnTo>
                <a:lnTo>
                  <a:pt x="44" y="42"/>
                </a:lnTo>
                <a:lnTo>
                  <a:pt x="44" y="46"/>
                </a:lnTo>
                <a:lnTo>
                  <a:pt x="42" y="52"/>
                </a:lnTo>
                <a:lnTo>
                  <a:pt x="40" y="54"/>
                </a:lnTo>
                <a:lnTo>
                  <a:pt x="36" y="56"/>
                </a:lnTo>
                <a:lnTo>
                  <a:pt x="34" y="58"/>
                </a:lnTo>
                <a:lnTo>
                  <a:pt x="34" y="62"/>
                </a:lnTo>
                <a:lnTo>
                  <a:pt x="34" y="64"/>
                </a:lnTo>
                <a:lnTo>
                  <a:pt x="32" y="64"/>
                </a:lnTo>
                <a:lnTo>
                  <a:pt x="30" y="64"/>
                </a:lnTo>
                <a:lnTo>
                  <a:pt x="28" y="66"/>
                </a:lnTo>
                <a:lnTo>
                  <a:pt x="24" y="66"/>
                </a:lnTo>
                <a:lnTo>
                  <a:pt x="22" y="66"/>
                </a:lnTo>
                <a:lnTo>
                  <a:pt x="16" y="62"/>
                </a:lnTo>
                <a:lnTo>
                  <a:pt x="10" y="56"/>
                </a:lnTo>
                <a:lnTo>
                  <a:pt x="0" y="46"/>
                </a:lnTo>
                <a:lnTo>
                  <a:pt x="2" y="42"/>
                </a:lnTo>
                <a:lnTo>
                  <a:pt x="2" y="40"/>
                </a:lnTo>
                <a:lnTo>
                  <a:pt x="2" y="36"/>
                </a:lnTo>
                <a:lnTo>
                  <a:pt x="6" y="32"/>
                </a:lnTo>
                <a:lnTo>
                  <a:pt x="10" y="28"/>
                </a:lnTo>
                <a:lnTo>
                  <a:pt x="24" y="28"/>
                </a:lnTo>
                <a:lnTo>
                  <a:pt x="24" y="24"/>
                </a:lnTo>
                <a:lnTo>
                  <a:pt x="22" y="20"/>
                </a:lnTo>
                <a:lnTo>
                  <a:pt x="18" y="16"/>
                </a:lnTo>
                <a:lnTo>
                  <a:pt x="16" y="12"/>
                </a:lnTo>
                <a:lnTo>
                  <a:pt x="14" y="8"/>
                </a:lnTo>
                <a:lnTo>
                  <a:pt x="20" y="8"/>
                </a:lnTo>
                <a:lnTo>
                  <a:pt x="20" y="0"/>
                </a:lnTo>
                <a:lnTo>
                  <a:pt x="42" y="0"/>
                </a:lnTo>
                <a:lnTo>
                  <a:pt x="42" y="34"/>
                </a:lnTo>
                <a:lnTo>
                  <a:pt x="48" y="34"/>
                </a:lnTo>
                <a:lnTo>
                  <a:pt x="48" y="38"/>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301" name="Freeform 284"/>
          <p:cNvSpPr>
            <a:spLocks noEditPoints="1"/>
          </p:cNvSpPr>
          <p:nvPr/>
        </p:nvSpPr>
        <p:spPr bwMode="auto">
          <a:xfrm>
            <a:off x="3510150" y="1916833"/>
            <a:ext cx="1323243" cy="977900"/>
          </a:xfrm>
          <a:custGeom>
            <a:avLst/>
            <a:gdLst>
              <a:gd name="T0" fmla="*/ 621055172 w 750"/>
              <a:gd name="T1" fmla="*/ 153506696 h 580"/>
              <a:gd name="T2" fmla="*/ 233807882 w 750"/>
              <a:gd name="T3" fmla="*/ 267214547 h 580"/>
              <a:gd name="T4" fmla="*/ 372633103 w 750"/>
              <a:gd name="T5" fmla="*/ 335439932 h 580"/>
              <a:gd name="T6" fmla="*/ 21919369 w 750"/>
              <a:gd name="T7" fmla="*/ 449147784 h 580"/>
              <a:gd name="T8" fmla="*/ 124211034 w 750"/>
              <a:gd name="T9" fmla="*/ 523058478 h 580"/>
              <a:gd name="T10" fmla="*/ 197276236 w 750"/>
              <a:gd name="T11" fmla="*/ 596969171 h 580"/>
              <a:gd name="T12" fmla="*/ 416471842 w 750"/>
              <a:gd name="T13" fmla="*/ 557172013 h 580"/>
              <a:gd name="T14" fmla="*/ 737959113 w 750"/>
              <a:gd name="T15" fmla="*/ 687935790 h 580"/>
              <a:gd name="T16" fmla="*/ 781797852 w 750"/>
              <a:gd name="T17" fmla="*/ 795960019 h 580"/>
              <a:gd name="T18" fmla="*/ 832943684 w 750"/>
              <a:gd name="T19" fmla="*/ 869870713 h 580"/>
              <a:gd name="T20" fmla="*/ 957154719 w 750"/>
              <a:gd name="T21" fmla="*/ 949466714 h 580"/>
              <a:gd name="T22" fmla="*/ 825636591 w 750"/>
              <a:gd name="T23" fmla="*/ 966522639 h 580"/>
              <a:gd name="T24" fmla="*/ 920621162 w 750"/>
              <a:gd name="T25" fmla="*/ 1029061030 h 580"/>
              <a:gd name="T26" fmla="*/ 1000993458 w 750"/>
              <a:gd name="T27" fmla="*/ 1063174566 h 580"/>
              <a:gd name="T28" fmla="*/ 986381182 w 750"/>
              <a:gd name="T29" fmla="*/ 1125714643 h 580"/>
              <a:gd name="T30" fmla="*/ 862170147 w 750"/>
              <a:gd name="T31" fmla="*/ 1262163728 h 580"/>
              <a:gd name="T32" fmla="*/ 927928256 w 750"/>
              <a:gd name="T33" fmla="*/ 1358815654 h 580"/>
              <a:gd name="T34" fmla="*/ 979074088 w 750"/>
              <a:gd name="T35" fmla="*/ 1427041040 h 580"/>
              <a:gd name="T36" fmla="*/ 1059446384 w 750"/>
              <a:gd name="T37" fmla="*/ 1512322350 h 580"/>
              <a:gd name="T38" fmla="*/ 1198269694 w 750"/>
              <a:gd name="T39" fmla="*/ 1546435886 h 580"/>
              <a:gd name="T40" fmla="*/ 1337093004 w 750"/>
              <a:gd name="T41" fmla="*/ 1626031888 h 580"/>
              <a:gd name="T42" fmla="*/ 1359012374 w 750"/>
              <a:gd name="T43" fmla="*/ 1535065269 h 580"/>
              <a:gd name="T44" fmla="*/ 1439384669 w 750"/>
              <a:gd name="T45" fmla="*/ 1421355732 h 580"/>
              <a:gd name="T46" fmla="*/ 1475918226 w 750"/>
              <a:gd name="T47" fmla="*/ 1290591955 h 580"/>
              <a:gd name="T48" fmla="*/ 1753564846 w 750"/>
              <a:gd name="T49" fmla="*/ 1210995953 h 580"/>
              <a:gd name="T50" fmla="*/ 2031213378 w 750"/>
              <a:gd name="T51" fmla="*/ 1114344027 h 580"/>
              <a:gd name="T52" fmla="*/ 2147483647 w 750"/>
              <a:gd name="T53" fmla="*/ 1051803949 h 580"/>
              <a:gd name="T54" fmla="*/ 2147483647 w 750"/>
              <a:gd name="T55" fmla="*/ 983578564 h 580"/>
              <a:gd name="T56" fmla="*/ 2147483647 w 750"/>
              <a:gd name="T57" fmla="*/ 909667871 h 580"/>
              <a:gd name="T58" fmla="*/ 2147483647 w 750"/>
              <a:gd name="T59" fmla="*/ 932409104 h 580"/>
              <a:gd name="T60" fmla="*/ 2147483647 w 750"/>
              <a:gd name="T61" fmla="*/ 892611946 h 580"/>
              <a:gd name="T62" fmla="*/ 2147483647 w 750"/>
              <a:gd name="T63" fmla="*/ 841442485 h 580"/>
              <a:gd name="T64" fmla="*/ 2147483647 w 750"/>
              <a:gd name="T65" fmla="*/ 750475867 h 580"/>
              <a:gd name="T66" fmla="*/ 2147483647 w 750"/>
              <a:gd name="T67" fmla="*/ 722049325 h 580"/>
              <a:gd name="T68" fmla="*/ 2147483647 w 750"/>
              <a:gd name="T69" fmla="*/ 682250481 h 580"/>
              <a:gd name="T70" fmla="*/ 2147483647 w 750"/>
              <a:gd name="T71" fmla="*/ 579913246 h 580"/>
              <a:gd name="T72" fmla="*/ 2147483647 w 750"/>
              <a:gd name="T73" fmla="*/ 500317244 h 580"/>
              <a:gd name="T74" fmla="*/ 2147483647 w 750"/>
              <a:gd name="T75" fmla="*/ 432091859 h 580"/>
              <a:gd name="T76" fmla="*/ 2147483647 w 750"/>
              <a:gd name="T77" fmla="*/ 312698699 h 580"/>
              <a:gd name="T78" fmla="*/ 2147483647 w 750"/>
              <a:gd name="T79" fmla="*/ 250158622 h 580"/>
              <a:gd name="T80" fmla="*/ 2147483647 w 750"/>
              <a:gd name="T81" fmla="*/ 193303853 h 580"/>
              <a:gd name="T82" fmla="*/ 2147483647 w 750"/>
              <a:gd name="T83" fmla="*/ 210361464 h 580"/>
              <a:gd name="T84" fmla="*/ 1994679822 w 750"/>
              <a:gd name="T85" fmla="*/ 159192004 h 580"/>
              <a:gd name="T86" fmla="*/ 2147483647 w 750"/>
              <a:gd name="T87" fmla="*/ 136450771 h 580"/>
              <a:gd name="T88" fmla="*/ 2133505043 w 750"/>
              <a:gd name="T89" fmla="*/ 51169461 h 580"/>
              <a:gd name="T90" fmla="*/ 1643967999 w 750"/>
              <a:gd name="T91" fmla="*/ 5685308 h 580"/>
              <a:gd name="T92" fmla="*/ 1490530502 w 750"/>
              <a:gd name="T93" fmla="*/ 73910694 h 580"/>
              <a:gd name="T94" fmla="*/ 1293254265 w 750"/>
              <a:gd name="T95" fmla="*/ 73910694 h 580"/>
              <a:gd name="T96" fmla="*/ 1293254265 w 750"/>
              <a:gd name="T97" fmla="*/ 204674470 h 580"/>
              <a:gd name="T98" fmla="*/ 1285947172 w 750"/>
              <a:gd name="T99" fmla="*/ 1631717196 h 580"/>
              <a:gd name="T100" fmla="*/ 1300561359 w 750"/>
              <a:gd name="T101" fmla="*/ 204674470 h 580"/>
              <a:gd name="T102" fmla="*/ 986381182 w 750"/>
              <a:gd name="T103" fmla="*/ 1171197109 h 580"/>
              <a:gd name="T104" fmla="*/ 2075052117 w 750"/>
              <a:gd name="T105" fmla="*/ 983578564 h 580"/>
              <a:gd name="T106" fmla="*/ 2147483647 w 750"/>
              <a:gd name="T107" fmla="*/ 841442485 h 580"/>
              <a:gd name="T108" fmla="*/ 2147483647 w 750"/>
              <a:gd name="T109" fmla="*/ 841442485 h 580"/>
              <a:gd name="T110" fmla="*/ 2147483647 w 750"/>
              <a:gd name="T111" fmla="*/ 801645327 h 580"/>
              <a:gd name="T112" fmla="*/ 2104278580 w 750"/>
              <a:gd name="T113" fmla="*/ 801645327 h 580"/>
              <a:gd name="T114" fmla="*/ 694120374 w 750"/>
              <a:gd name="T115" fmla="*/ 704993401 h 580"/>
              <a:gd name="T116" fmla="*/ 2147483647 w 750"/>
              <a:gd name="T117" fmla="*/ 614025096 h 580"/>
              <a:gd name="T118" fmla="*/ 14612276 w 750"/>
              <a:gd name="T119" fmla="*/ 494631936 h 580"/>
              <a:gd name="T120" fmla="*/ 964461812 w 750"/>
              <a:gd name="T121" fmla="*/ 159192004 h 580"/>
              <a:gd name="T122" fmla="*/ 1680499644 w 750"/>
              <a:gd name="T123" fmla="*/ 79596002 h 580"/>
              <a:gd name="T124" fmla="*/ 1833937142 w 750"/>
              <a:gd name="T125" fmla="*/ 62540077 h 5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0" h="580">
                <a:moveTo>
                  <a:pt x="274" y="72"/>
                </a:moveTo>
                <a:lnTo>
                  <a:pt x="274" y="72"/>
                </a:lnTo>
                <a:lnTo>
                  <a:pt x="242" y="58"/>
                </a:lnTo>
                <a:lnTo>
                  <a:pt x="230" y="72"/>
                </a:lnTo>
                <a:lnTo>
                  <a:pt x="230" y="58"/>
                </a:lnTo>
                <a:lnTo>
                  <a:pt x="226" y="46"/>
                </a:lnTo>
                <a:lnTo>
                  <a:pt x="212" y="48"/>
                </a:lnTo>
                <a:lnTo>
                  <a:pt x="212" y="54"/>
                </a:lnTo>
                <a:lnTo>
                  <a:pt x="210" y="52"/>
                </a:lnTo>
                <a:lnTo>
                  <a:pt x="208" y="52"/>
                </a:lnTo>
                <a:lnTo>
                  <a:pt x="208" y="50"/>
                </a:lnTo>
                <a:lnTo>
                  <a:pt x="204" y="48"/>
                </a:lnTo>
                <a:lnTo>
                  <a:pt x="202" y="50"/>
                </a:lnTo>
                <a:lnTo>
                  <a:pt x="202" y="52"/>
                </a:lnTo>
                <a:lnTo>
                  <a:pt x="198" y="54"/>
                </a:lnTo>
                <a:lnTo>
                  <a:pt x="194" y="52"/>
                </a:lnTo>
                <a:lnTo>
                  <a:pt x="188" y="50"/>
                </a:lnTo>
                <a:lnTo>
                  <a:pt x="170" y="54"/>
                </a:lnTo>
                <a:lnTo>
                  <a:pt x="150" y="58"/>
                </a:lnTo>
                <a:lnTo>
                  <a:pt x="154" y="72"/>
                </a:lnTo>
                <a:lnTo>
                  <a:pt x="150" y="66"/>
                </a:lnTo>
                <a:lnTo>
                  <a:pt x="144" y="58"/>
                </a:lnTo>
                <a:lnTo>
                  <a:pt x="140" y="58"/>
                </a:lnTo>
                <a:lnTo>
                  <a:pt x="136" y="58"/>
                </a:lnTo>
                <a:lnTo>
                  <a:pt x="128" y="76"/>
                </a:lnTo>
                <a:lnTo>
                  <a:pt x="132" y="78"/>
                </a:lnTo>
                <a:lnTo>
                  <a:pt x="134" y="82"/>
                </a:lnTo>
                <a:lnTo>
                  <a:pt x="126" y="78"/>
                </a:lnTo>
                <a:lnTo>
                  <a:pt x="120" y="78"/>
                </a:lnTo>
                <a:lnTo>
                  <a:pt x="114" y="78"/>
                </a:lnTo>
                <a:lnTo>
                  <a:pt x="108" y="78"/>
                </a:lnTo>
                <a:lnTo>
                  <a:pt x="98" y="82"/>
                </a:lnTo>
                <a:lnTo>
                  <a:pt x="84" y="88"/>
                </a:lnTo>
                <a:lnTo>
                  <a:pt x="72" y="90"/>
                </a:lnTo>
                <a:lnTo>
                  <a:pt x="68" y="90"/>
                </a:lnTo>
                <a:lnTo>
                  <a:pt x="64" y="94"/>
                </a:lnTo>
                <a:lnTo>
                  <a:pt x="62" y="96"/>
                </a:lnTo>
                <a:lnTo>
                  <a:pt x="62" y="102"/>
                </a:lnTo>
                <a:lnTo>
                  <a:pt x="60" y="102"/>
                </a:lnTo>
                <a:lnTo>
                  <a:pt x="60" y="104"/>
                </a:lnTo>
                <a:lnTo>
                  <a:pt x="62" y="106"/>
                </a:lnTo>
                <a:lnTo>
                  <a:pt x="66" y="106"/>
                </a:lnTo>
                <a:lnTo>
                  <a:pt x="68" y="106"/>
                </a:lnTo>
                <a:lnTo>
                  <a:pt x="74" y="104"/>
                </a:lnTo>
                <a:lnTo>
                  <a:pt x="76" y="104"/>
                </a:lnTo>
                <a:lnTo>
                  <a:pt x="78" y="104"/>
                </a:lnTo>
                <a:lnTo>
                  <a:pt x="80" y="106"/>
                </a:lnTo>
                <a:lnTo>
                  <a:pt x="86" y="108"/>
                </a:lnTo>
                <a:lnTo>
                  <a:pt x="92" y="106"/>
                </a:lnTo>
                <a:lnTo>
                  <a:pt x="104" y="104"/>
                </a:lnTo>
                <a:lnTo>
                  <a:pt x="100" y="108"/>
                </a:lnTo>
                <a:lnTo>
                  <a:pt x="104" y="108"/>
                </a:lnTo>
                <a:lnTo>
                  <a:pt x="102" y="110"/>
                </a:lnTo>
                <a:lnTo>
                  <a:pt x="100" y="116"/>
                </a:lnTo>
                <a:lnTo>
                  <a:pt x="102" y="118"/>
                </a:lnTo>
                <a:lnTo>
                  <a:pt x="102" y="120"/>
                </a:lnTo>
                <a:lnTo>
                  <a:pt x="102" y="122"/>
                </a:lnTo>
                <a:lnTo>
                  <a:pt x="98" y="126"/>
                </a:lnTo>
                <a:lnTo>
                  <a:pt x="92" y="130"/>
                </a:lnTo>
                <a:lnTo>
                  <a:pt x="86" y="134"/>
                </a:lnTo>
                <a:lnTo>
                  <a:pt x="80" y="136"/>
                </a:lnTo>
                <a:lnTo>
                  <a:pt x="70" y="134"/>
                </a:lnTo>
                <a:lnTo>
                  <a:pt x="64" y="134"/>
                </a:lnTo>
                <a:lnTo>
                  <a:pt x="58" y="134"/>
                </a:lnTo>
                <a:lnTo>
                  <a:pt x="48" y="140"/>
                </a:lnTo>
                <a:lnTo>
                  <a:pt x="46" y="140"/>
                </a:lnTo>
                <a:lnTo>
                  <a:pt x="44" y="138"/>
                </a:lnTo>
                <a:lnTo>
                  <a:pt x="38" y="138"/>
                </a:lnTo>
                <a:lnTo>
                  <a:pt x="8" y="142"/>
                </a:lnTo>
                <a:lnTo>
                  <a:pt x="6" y="144"/>
                </a:lnTo>
                <a:lnTo>
                  <a:pt x="2" y="148"/>
                </a:lnTo>
                <a:lnTo>
                  <a:pt x="4" y="154"/>
                </a:lnTo>
                <a:lnTo>
                  <a:pt x="6" y="158"/>
                </a:lnTo>
                <a:lnTo>
                  <a:pt x="8" y="160"/>
                </a:lnTo>
                <a:lnTo>
                  <a:pt x="12" y="160"/>
                </a:lnTo>
                <a:lnTo>
                  <a:pt x="18" y="162"/>
                </a:lnTo>
                <a:lnTo>
                  <a:pt x="22" y="168"/>
                </a:lnTo>
                <a:lnTo>
                  <a:pt x="30" y="170"/>
                </a:lnTo>
                <a:lnTo>
                  <a:pt x="38" y="170"/>
                </a:lnTo>
                <a:lnTo>
                  <a:pt x="40" y="162"/>
                </a:lnTo>
                <a:lnTo>
                  <a:pt x="44" y="170"/>
                </a:lnTo>
                <a:lnTo>
                  <a:pt x="54" y="172"/>
                </a:lnTo>
                <a:lnTo>
                  <a:pt x="62" y="170"/>
                </a:lnTo>
                <a:lnTo>
                  <a:pt x="80" y="168"/>
                </a:lnTo>
                <a:lnTo>
                  <a:pt x="80" y="176"/>
                </a:lnTo>
                <a:lnTo>
                  <a:pt x="56" y="174"/>
                </a:lnTo>
                <a:lnTo>
                  <a:pt x="46" y="176"/>
                </a:lnTo>
                <a:lnTo>
                  <a:pt x="34" y="178"/>
                </a:lnTo>
                <a:lnTo>
                  <a:pt x="32" y="182"/>
                </a:lnTo>
                <a:lnTo>
                  <a:pt x="34" y="182"/>
                </a:lnTo>
                <a:lnTo>
                  <a:pt x="36" y="184"/>
                </a:lnTo>
                <a:lnTo>
                  <a:pt x="34" y="184"/>
                </a:lnTo>
                <a:lnTo>
                  <a:pt x="30" y="184"/>
                </a:lnTo>
                <a:lnTo>
                  <a:pt x="26" y="182"/>
                </a:lnTo>
                <a:lnTo>
                  <a:pt x="22" y="180"/>
                </a:lnTo>
                <a:lnTo>
                  <a:pt x="18" y="180"/>
                </a:lnTo>
                <a:lnTo>
                  <a:pt x="16" y="180"/>
                </a:lnTo>
                <a:lnTo>
                  <a:pt x="10" y="182"/>
                </a:lnTo>
                <a:lnTo>
                  <a:pt x="12" y="184"/>
                </a:lnTo>
                <a:lnTo>
                  <a:pt x="14" y="190"/>
                </a:lnTo>
                <a:lnTo>
                  <a:pt x="14" y="192"/>
                </a:lnTo>
                <a:lnTo>
                  <a:pt x="20" y="192"/>
                </a:lnTo>
                <a:lnTo>
                  <a:pt x="26" y="192"/>
                </a:lnTo>
                <a:lnTo>
                  <a:pt x="32" y="196"/>
                </a:lnTo>
                <a:lnTo>
                  <a:pt x="30" y="198"/>
                </a:lnTo>
                <a:lnTo>
                  <a:pt x="28" y="198"/>
                </a:lnTo>
                <a:lnTo>
                  <a:pt x="34" y="204"/>
                </a:lnTo>
                <a:lnTo>
                  <a:pt x="38" y="206"/>
                </a:lnTo>
                <a:lnTo>
                  <a:pt x="44" y="208"/>
                </a:lnTo>
                <a:lnTo>
                  <a:pt x="54" y="210"/>
                </a:lnTo>
                <a:lnTo>
                  <a:pt x="56" y="208"/>
                </a:lnTo>
                <a:lnTo>
                  <a:pt x="56" y="204"/>
                </a:lnTo>
                <a:lnTo>
                  <a:pt x="56" y="200"/>
                </a:lnTo>
                <a:lnTo>
                  <a:pt x="66" y="204"/>
                </a:lnTo>
                <a:lnTo>
                  <a:pt x="66" y="202"/>
                </a:lnTo>
                <a:lnTo>
                  <a:pt x="70" y="200"/>
                </a:lnTo>
                <a:lnTo>
                  <a:pt x="74" y="200"/>
                </a:lnTo>
                <a:lnTo>
                  <a:pt x="80" y="200"/>
                </a:lnTo>
                <a:lnTo>
                  <a:pt x="80" y="202"/>
                </a:lnTo>
                <a:lnTo>
                  <a:pt x="82" y="204"/>
                </a:lnTo>
                <a:lnTo>
                  <a:pt x="82" y="206"/>
                </a:lnTo>
                <a:lnTo>
                  <a:pt x="86" y="206"/>
                </a:lnTo>
                <a:lnTo>
                  <a:pt x="88" y="204"/>
                </a:lnTo>
                <a:lnTo>
                  <a:pt x="88" y="200"/>
                </a:lnTo>
                <a:lnTo>
                  <a:pt x="98" y="202"/>
                </a:lnTo>
                <a:lnTo>
                  <a:pt x="102" y="202"/>
                </a:lnTo>
                <a:lnTo>
                  <a:pt x="108" y="200"/>
                </a:lnTo>
                <a:lnTo>
                  <a:pt x="112" y="196"/>
                </a:lnTo>
                <a:lnTo>
                  <a:pt x="114" y="196"/>
                </a:lnTo>
                <a:lnTo>
                  <a:pt x="114" y="198"/>
                </a:lnTo>
                <a:lnTo>
                  <a:pt x="116" y="202"/>
                </a:lnTo>
                <a:lnTo>
                  <a:pt x="124" y="198"/>
                </a:lnTo>
                <a:lnTo>
                  <a:pt x="150" y="204"/>
                </a:lnTo>
                <a:lnTo>
                  <a:pt x="154" y="210"/>
                </a:lnTo>
                <a:lnTo>
                  <a:pt x="158" y="214"/>
                </a:lnTo>
                <a:lnTo>
                  <a:pt x="164" y="214"/>
                </a:lnTo>
                <a:lnTo>
                  <a:pt x="168" y="214"/>
                </a:lnTo>
                <a:lnTo>
                  <a:pt x="172" y="214"/>
                </a:lnTo>
                <a:lnTo>
                  <a:pt x="172" y="216"/>
                </a:lnTo>
                <a:lnTo>
                  <a:pt x="174" y="220"/>
                </a:lnTo>
                <a:lnTo>
                  <a:pt x="174" y="226"/>
                </a:lnTo>
                <a:lnTo>
                  <a:pt x="178" y="226"/>
                </a:lnTo>
                <a:lnTo>
                  <a:pt x="182" y="228"/>
                </a:lnTo>
                <a:lnTo>
                  <a:pt x="188" y="234"/>
                </a:lnTo>
                <a:lnTo>
                  <a:pt x="192" y="240"/>
                </a:lnTo>
                <a:lnTo>
                  <a:pt x="200" y="240"/>
                </a:lnTo>
                <a:lnTo>
                  <a:pt x="202" y="242"/>
                </a:lnTo>
                <a:lnTo>
                  <a:pt x="202" y="244"/>
                </a:lnTo>
                <a:lnTo>
                  <a:pt x="200" y="244"/>
                </a:lnTo>
                <a:lnTo>
                  <a:pt x="200" y="246"/>
                </a:lnTo>
                <a:lnTo>
                  <a:pt x="200" y="248"/>
                </a:lnTo>
                <a:lnTo>
                  <a:pt x="198" y="250"/>
                </a:lnTo>
                <a:lnTo>
                  <a:pt x="190" y="254"/>
                </a:lnTo>
                <a:lnTo>
                  <a:pt x="196" y="254"/>
                </a:lnTo>
                <a:lnTo>
                  <a:pt x="202" y="252"/>
                </a:lnTo>
                <a:lnTo>
                  <a:pt x="204" y="258"/>
                </a:lnTo>
                <a:lnTo>
                  <a:pt x="206" y="262"/>
                </a:lnTo>
                <a:lnTo>
                  <a:pt x="210" y="262"/>
                </a:lnTo>
                <a:lnTo>
                  <a:pt x="210" y="264"/>
                </a:lnTo>
                <a:lnTo>
                  <a:pt x="208" y="266"/>
                </a:lnTo>
                <a:lnTo>
                  <a:pt x="208" y="268"/>
                </a:lnTo>
                <a:lnTo>
                  <a:pt x="214" y="272"/>
                </a:lnTo>
                <a:lnTo>
                  <a:pt x="214" y="276"/>
                </a:lnTo>
                <a:lnTo>
                  <a:pt x="214" y="280"/>
                </a:lnTo>
                <a:lnTo>
                  <a:pt x="220" y="280"/>
                </a:lnTo>
                <a:lnTo>
                  <a:pt x="220" y="284"/>
                </a:lnTo>
                <a:lnTo>
                  <a:pt x="220" y="290"/>
                </a:lnTo>
                <a:lnTo>
                  <a:pt x="210" y="292"/>
                </a:lnTo>
                <a:lnTo>
                  <a:pt x="210" y="290"/>
                </a:lnTo>
                <a:lnTo>
                  <a:pt x="212" y="292"/>
                </a:lnTo>
                <a:lnTo>
                  <a:pt x="212" y="296"/>
                </a:lnTo>
                <a:lnTo>
                  <a:pt x="208" y="300"/>
                </a:lnTo>
                <a:lnTo>
                  <a:pt x="206" y="302"/>
                </a:lnTo>
                <a:lnTo>
                  <a:pt x="208" y="304"/>
                </a:lnTo>
                <a:lnTo>
                  <a:pt x="212" y="306"/>
                </a:lnTo>
                <a:lnTo>
                  <a:pt x="206" y="310"/>
                </a:lnTo>
                <a:lnTo>
                  <a:pt x="204" y="312"/>
                </a:lnTo>
                <a:lnTo>
                  <a:pt x="206" y="314"/>
                </a:lnTo>
                <a:lnTo>
                  <a:pt x="208" y="314"/>
                </a:lnTo>
                <a:lnTo>
                  <a:pt x="222" y="316"/>
                </a:lnTo>
                <a:lnTo>
                  <a:pt x="224" y="310"/>
                </a:lnTo>
                <a:lnTo>
                  <a:pt x="224" y="304"/>
                </a:lnTo>
                <a:lnTo>
                  <a:pt x="228" y="306"/>
                </a:lnTo>
                <a:lnTo>
                  <a:pt x="228" y="310"/>
                </a:lnTo>
                <a:lnTo>
                  <a:pt x="238" y="310"/>
                </a:lnTo>
                <a:lnTo>
                  <a:pt x="250" y="312"/>
                </a:lnTo>
                <a:lnTo>
                  <a:pt x="248" y="314"/>
                </a:lnTo>
                <a:lnTo>
                  <a:pt x="248" y="316"/>
                </a:lnTo>
                <a:lnTo>
                  <a:pt x="248" y="318"/>
                </a:lnTo>
                <a:lnTo>
                  <a:pt x="250" y="318"/>
                </a:lnTo>
                <a:lnTo>
                  <a:pt x="254" y="318"/>
                </a:lnTo>
                <a:lnTo>
                  <a:pt x="260" y="316"/>
                </a:lnTo>
                <a:lnTo>
                  <a:pt x="258" y="318"/>
                </a:lnTo>
                <a:lnTo>
                  <a:pt x="256" y="320"/>
                </a:lnTo>
                <a:lnTo>
                  <a:pt x="270" y="322"/>
                </a:lnTo>
                <a:lnTo>
                  <a:pt x="268" y="324"/>
                </a:lnTo>
                <a:lnTo>
                  <a:pt x="264" y="326"/>
                </a:lnTo>
                <a:lnTo>
                  <a:pt x="266" y="328"/>
                </a:lnTo>
                <a:lnTo>
                  <a:pt x="270" y="328"/>
                </a:lnTo>
                <a:lnTo>
                  <a:pt x="264" y="330"/>
                </a:lnTo>
                <a:lnTo>
                  <a:pt x="262" y="334"/>
                </a:lnTo>
                <a:lnTo>
                  <a:pt x="270" y="334"/>
                </a:lnTo>
                <a:lnTo>
                  <a:pt x="270" y="336"/>
                </a:lnTo>
                <a:lnTo>
                  <a:pt x="264" y="336"/>
                </a:lnTo>
                <a:lnTo>
                  <a:pt x="264" y="340"/>
                </a:lnTo>
                <a:lnTo>
                  <a:pt x="270" y="344"/>
                </a:lnTo>
                <a:lnTo>
                  <a:pt x="258" y="342"/>
                </a:lnTo>
                <a:lnTo>
                  <a:pt x="252" y="338"/>
                </a:lnTo>
                <a:lnTo>
                  <a:pt x="248" y="334"/>
                </a:lnTo>
                <a:lnTo>
                  <a:pt x="240" y="332"/>
                </a:lnTo>
                <a:lnTo>
                  <a:pt x="232" y="332"/>
                </a:lnTo>
                <a:lnTo>
                  <a:pt x="218" y="334"/>
                </a:lnTo>
                <a:lnTo>
                  <a:pt x="218" y="336"/>
                </a:lnTo>
                <a:lnTo>
                  <a:pt x="220" y="340"/>
                </a:lnTo>
                <a:lnTo>
                  <a:pt x="222" y="340"/>
                </a:lnTo>
                <a:lnTo>
                  <a:pt x="224" y="340"/>
                </a:lnTo>
                <a:lnTo>
                  <a:pt x="226" y="340"/>
                </a:lnTo>
                <a:lnTo>
                  <a:pt x="228" y="342"/>
                </a:lnTo>
                <a:lnTo>
                  <a:pt x="230" y="346"/>
                </a:lnTo>
                <a:lnTo>
                  <a:pt x="218" y="344"/>
                </a:lnTo>
                <a:lnTo>
                  <a:pt x="216" y="352"/>
                </a:lnTo>
                <a:lnTo>
                  <a:pt x="214" y="358"/>
                </a:lnTo>
                <a:lnTo>
                  <a:pt x="210" y="364"/>
                </a:lnTo>
                <a:lnTo>
                  <a:pt x="210" y="366"/>
                </a:lnTo>
                <a:lnTo>
                  <a:pt x="214" y="366"/>
                </a:lnTo>
                <a:lnTo>
                  <a:pt x="228" y="368"/>
                </a:lnTo>
                <a:lnTo>
                  <a:pt x="228" y="372"/>
                </a:lnTo>
                <a:lnTo>
                  <a:pt x="218" y="372"/>
                </a:lnTo>
                <a:lnTo>
                  <a:pt x="222" y="378"/>
                </a:lnTo>
                <a:lnTo>
                  <a:pt x="228" y="378"/>
                </a:lnTo>
                <a:lnTo>
                  <a:pt x="234" y="376"/>
                </a:lnTo>
                <a:lnTo>
                  <a:pt x="244" y="372"/>
                </a:lnTo>
                <a:lnTo>
                  <a:pt x="248" y="370"/>
                </a:lnTo>
                <a:lnTo>
                  <a:pt x="252" y="370"/>
                </a:lnTo>
                <a:lnTo>
                  <a:pt x="252" y="366"/>
                </a:lnTo>
                <a:lnTo>
                  <a:pt x="252" y="362"/>
                </a:lnTo>
                <a:lnTo>
                  <a:pt x="242" y="354"/>
                </a:lnTo>
                <a:lnTo>
                  <a:pt x="232" y="346"/>
                </a:lnTo>
                <a:lnTo>
                  <a:pt x="232" y="344"/>
                </a:lnTo>
                <a:lnTo>
                  <a:pt x="238" y="344"/>
                </a:lnTo>
                <a:lnTo>
                  <a:pt x="242" y="344"/>
                </a:lnTo>
                <a:lnTo>
                  <a:pt x="244" y="348"/>
                </a:lnTo>
                <a:lnTo>
                  <a:pt x="248" y="352"/>
                </a:lnTo>
                <a:lnTo>
                  <a:pt x="254" y="352"/>
                </a:lnTo>
                <a:lnTo>
                  <a:pt x="258" y="350"/>
                </a:lnTo>
                <a:lnTo>
                  <a:pt x="260" y="352"/>
                </a:lnTo>
                <a:lnTo>
                  <a:pt x="262" y="354"/>
                </a:lnTo>
                <a:lnTo>
                  <a:pt x="266" y="354"/>
                </a:lnTo>
                <a:lnTo>
                  <a:pt x="270" y="352"/>
                </a:lnTo>
                <a:lnTo>
                  <a:pt x="268" y="370"/>
                </a:lnTo>
                <a:lnTo>
                  <a:pt x="272" y="370"/>
                </a:lnTo>
                <a:lnTo>
                  <a:pt x="274" y="370"/>
                </a:lnTo>
                <a:lnTo>
                  <a:pt x="274" y="374"/>
                </a:lnTo>
                <a:lnTo>
                  <a:pt x="274" y="378"/>
                </a:lnTo>
                <a:lnTo>
                  <a:pt x="274" y="380"/>
                </a:lnTo>
                <a:lnTo>
                  <a:pt x="272" y="382"/>
                </a:lnTo>
                <a:lnTo>
                  <a:pt x="270" y="384"/>
                </a:lnTo>
                <a:lnTo>
                  <a:pt x="268" y="380"/>
                </a:lnTo>
                <a:lnTo>
                  <a:pt x="266" y="378"/>
                </a:lnTo>
                <a:lnTo>
                  <a:pt x="266" y="382"/>
                </a:lnTo>
                <a:lnTo>
                  <a:pt x="268" y="394"/>
                </a:lnTo>
                <a:lnTo>
                  <a:pt x="254" y="392"/>
                </a:lnTo>
                <a:lnTo>
                  <a:pt x="252" y="396"/>
                </a:lnTo>
                <a:lnTo>
                  <a:pt x="250" y="398"/>
                </a:lnTo>
                <a:lnTo>
                  <a:pt x="244" y="400"/>
                </a:lnTo>
                <a:lnTo>
                  <a:pt x="252" y="402"/>
                </a:lnTo>
                <a:lnTo>
                  <a:pt x="258" y="402"/>
                </a:lnTo>
                <a:lnTo>
                  <a:pt x="262" y="400"/>
                </a:lnTo>
                <a:lnTo>
                  <a:pt x="270" y="396"/>
                </a:lnTo>
                <a:lnTo>
                  <a:pt x="270" y="404"/>
                </a:lnTo>
                <a:lnTo>
                  <a:pt x="252" y="406"/>
                </a:lnTo>
                <a:lnTo>
                  <a:pt x="248" y="404"/>
                </a:lnTo>
                <a:lnTo>
                  <a:pt x="246" y="402"/>
                </a:lnTo>
                <a:lnTo>
                  <a:pt x="242" y="402"/>
                </a:lnTo>
                <a:lnTo>
                  <a:pt x="244" y="406"/>
                </a:lnTo>
                <a:lnTo>
                  <a:pt x="232" y="414"/>
                </a:lnTo>
                <a:lnTo>
                  <a:pt x="232" y="420"/>
                </a:lnTo>
                <a:lnTo>
                  <a:pt x="236" y="420"/>
                </a:lnTo>
                <a:lnTo>
                  <a:pt x="238" y="420"/>
                </a:lnTo>
                <a:lnTo>
                  <a:pt x="238" y="422"/>
                </a:lnTo>
                <a:lnTo>
                  <a:pt x="232" y="426"/>
                </a:lnTo>
                <a:lnTo>
                  <a:pt x="236" y="434"/>
                </a:lnTo>
                <a:lnTo>
                  <a:pt x="240" y="434"/>
                </a:lnTo>
                <a:lnTo>
                  <a:pt x="240" y="436"/>
                </a:lnTo>
                <a:lnTo>
                  <a:pt x="240" y="440"/>
                </a:lnTo>
                <a:lnTo>
                  <a:pt x="236" y="444"/>
                </a:lnTo>
                <a:lnTo>
                  <a:pt x="240" y="446"/>
                </a:lnTo>
                <a:lnTo>
                  <a:pt x="242" y="446"/>
                </a:lnTo>
                <a:lnTo>
                  <a:pt x="240" y="446"/>
                </a:lnTo>
                <a:lnTo>
                  <a:pt x="234" y="446"/>
                </a:lnTo>
                <a:lnTo>
                  <a:pt x="232" y="450"/>
                </a:lnTo>
                <a:lnTo>
                  <a:pt x="242" y="452"/>
                </a:lnTo>
                <a:lnTo>
                  <a:pt x="240" y="456"/>
                </a:lnTo>
                <a:lnTo>
                  <a:pt x="238" y="456"/>
                </a:lnTo>
                <a:lnTo>
                  <a:pt x="238" y="458"/>
                </a:lnTo>
                <a:lnTo>
                  <a:pt x="244" y="458"/>
                </a:lnTo>
                <a:lnTo>
                  <a:pt x="250" y="458"/>
                </a:lnTo>
                <a:lnTo>
                  <a:pt x="250" y="464"/>
                </a:lnTo>
                <a:lnTo>
                  <a:pt x="250" y="468"/>
                </a:lnTo>
                <a:lnTo>
                  <a:pt x="256" y="478"/>
                </a:lnTo>
                <a:lnTo>
                  <a:pt x="254" y="478"/>
                </a:lnTo>
                <a:lnTo>
                  <a:pt x="254" y="480"/>
                </a:lnTo>
                <a:lnTo>
                  <a:pt x="254" y="486"/>
                </a:lnTo>
                <a:lnTo>
                  <a:pt x="262" y="480"/>
                </a:lnTo>
                <a:lnTo>
                  <a:pt x="272" y="476"/>
                </a:lnTo>
                <a:lnTo>
                  <a:pt x="272" y="478"/>
                </a:lnTo>
                <a:lnTo>
                  <a:pt x="272" y="482"/>
                </a:lnTo>
                <a:lnTo>
                  <a:pt x="270" y="482"/>
                </a:lnTo>
                <a:lnTo>
                  <a:pt x="270" y="488"/>
                </a:lnTo>
                <a:lnTo>
                  <a:pt x="262" y="488"/>
                </a:lnTo>
                <a:lnTo>
                  <a:pt x="258" y="488"/>
                </a:lnTo>
                <a:lnTo>
                  <a:pt x="264" y="490"/>
                </a:lnTo>
                <a:lnTo>
                  <a:pt x="262" y="492"/>
                </a:lnTo>
                <a:lnTo>
                  <a:pt x="256" y="492"/>
                </a:lnTo>
                <a:lnTo>
                  <a:pt x="258" y="496"/>
                </a:lnTo>
                <a:lnTo>
                  <a:pt x="260" y="498"/>
                </a:lnTo>
                <a:lnTo>
                  <a:pt x="260" y="502"/>
                </a:lnTo>
                <a:lnTo>
                  <a:pt x="268" y="502"/>
                </a:lnTo>
                <a:lnTo>
                  <a:pt x="268" y="504"/>
                </a:lnTo>
                <a:lnTo>
                  <a:pt x="266" y="506"/>
                </a:lnTo>
                <a:lnTo>
                  <a:pt x="266" y="508"/>
                </a:lnTo>
                <a:lnTo>
                  <a:pt x="266" y="510"/>
                </a:lnTo>
                <a:lnTo>
                  <a:pt x="270" y="516"/>
                </a:lnTo>
                <a:lnTo>
                  <a:pt x="270" y="512"/>
                </a:lnTo>
                <a:lnTo>
                  <a:pt x="272" y="512"/>
                </a:lnTo>
                <a:lnTo>
                  <a:pt x="274" y="512"/>
                </a:lnTo>
                <a:lnTo>
                  <a:pt x="276" y="514"/>
                </a:lnTo>
                <a:lnTo>
                  <a:pt x="274" y="516"/>
                </a:lnTo>
                <a:lnTo>
                  <a:pt x="272" y="518"/>
                </a:lnTo>
                <a:lnTo>
                  <a:pt x="274" y="522"/>
                </a:lnTo>
                <a:lnTo>
                  <a:pt x="280" y="520"/>
                </a:lnTo>
                <a:lnTo>
                  <a:pt x="280" y="524"/>
                </a:lnTo>
                <a:lnTo>
                  <a:pt x="280" y="530"/>
                </a:lnTo>
                <a:lnTo>
                  <a:pt x="286" y="526"/>
                </a:lnTo>
                <a:lnTo>
                  <a:pt x="288" y="524"/>
                </a:lnTo>
                <a:lnTo>
                  <a:pt x="292" y="524"/>
                </a:lnTo>
                <a:lnTo>
                  <a:pt x="290" y="532"/>
                </a:lnTo>
                <a:lnTo>
                  <a:pt x="292" y="532"/>
                </a:lnTo>
                <a:lnTo>
                  <a:pt x="296" y="532"/>
                </a:lnTo>
                <a:lnTo>
                  <a:pt x="296" y="542"/>
                </a:lnTo>
                <a:lnTo>
                  <a:pt x="298" y="544"/>
                </a:lnTo>
                <a:lnTo>
                  <a:pt x="300" y="542"/>
                </a:lnTo>
                <a:lnTo>
                  <a:pt x="304" y="540"/>
                </a:lnTo>
                <a:lnTo>
                  <a:pt x="302" y="542"/>
                </a:lnTo>
                <a:lnTo>
                  <a:pt x="302" y="544"/>
                </a:lnTo>
                <a:lnTo>
                  <a:pt x="300" y="544"/>
                </a:lnTo>
                <a:lnTo>
                  <a:pt x="300" y="546"/>
                </a:lnTo>
                <a:lnTo>
                  <a:pt x="304" y="546"/>
                </a:lnTo>
                <a:lnTo>
                  <a:pt x="302" y="550"/>
                </a:lnTo>
                <a:lnTo>
                  <a:pt x="304" y="552"/>
                </a:lnTo>
                <a:lnTo>
                  <a:pt x="304" y="554"/>
                </a:lnTo>
                <a:lnTo>
                  <a:pt x="306" y="558"/>
                </a:lnTo>
                <a:lnTo>
                  <a:pt x="318" y="554"/>
                </a:lnTo>
                <a:lnTo>
                  <a:pt x="324" y="550"/>
                </a:lnTo>
                <a:lnTo>
                  <a:pt x="328" y="544"/>
                </a:lnTo>
                <a:lnTo>
                  <a:pt x="328" y="554"/>
                </a:lnTo>
                <a:lnTo>
                  <a:pt x="330" y="558"/>
                </a:lnTo>
                <a:lnTo>
                  <a:pt x="330" y="560"/>
                </a:lnTo>
                <a:lnTo>
                  <a:pt x="338" y="560"/>
                </a:lnTo>
                <a:lnTo>
                  <a:pt x="348" y="558"/>
                </a:lnTo>
                <a:lnTo>
                  <a:pt x="342" y="568"/>
                </a:lnTo>
                <a:lnTo>
                  <a:pt x="350" y="562"/>
                </a:lnTo>
                <a:lnTo>
                  <a:pt x="348" y="564"/>
                </a:lnTo>
                <a:lnTo>
                  <a:pt x="346" y="568"/>
                </a:lnTo>
                <a:lnTo>
                  <a:pt x="348" y="568"/>
                </a:lnTo>
                <a:lnTo>
                  <a:pt x="352" y="570"/>
                </a:lnTo>
                <a:lnTo>
                  <a:pt x="352" y="566"/>
                </a:lnTo>
                <a:lnTo>
                  <a:pt x="356" y="564"/>
                </a:lnTo>
                <a:lnTo>
                  <a:pt x="356" y="568"/>
                </a:lnTo>
                <a:lnTo>
                  <a:pt x="356" y="572"/>
                </a:lnTo>
                <a:lnTo>
                  <a:pt x="356" y="574"/>
                </a:lnTo>
                <a:lnTo>
                  <a:pt x="358" y="574"/>
                </a:lnTo>
                <a:lnTo>
                  <a:pt x="366" y="574"/>
                </a:lnTo>
                <a:lnTo>
                  <a:pt x="366" y="572"/>
                </a:lnTo>
                <a:lnTo>
                  <a:pt x="364" y="570"/>
                </a:lnTo>
                <a:lnTo>
                  <a:pt x="372" y="566"/>
                </a:lnTo>
                <a:lnTo>
                  <a:pt x="370" y="566"/>
                </a:lnTo>
                <a:lnTo>
                  <a:pt x="366" y="564"/>
                </a:lnTo>
                <a:lnTo>
                  <a:pt x="368" y="564"/>
                </a:lnTo>
                <a:lnTo>
                  <a:pt x="368" y="562"/>
                </a:lnTo>
                <a:lnTo>
                  <a:pt x="366" y="560"/>
                </a:lnTo>
                <a:lnTo>
                  <a:pt x="362" y="560"/>
                </a:lnTo>
                <a:lnTo>
                  <a:pt x="360" y="558"/>
                </a:lnTo>
                <a:lnTo>
                  <a:pt x="362" y="556"/>
                </a:lnTo>
                <a:lnTo>
                  <a:pt x="366" y="556"/>
                </a:lnTo>
                <a:lnTo>
                  <a:pt x="366" y="554"/>
                </a:lnTo>
                <a:lnTo>
                  <a:pt x="368" y="552"/>
                </a:lnTo>
                <a:lnTo>
                  <a:pt x="368" y="550"/>
                </a:lnTo>
                <a:lnTo>
                  <a:pt x="366" y="546"/>
                </a:lnTo>
                <a:lnTo>
                  <a:pt x="372" y="542"/>
                </a:lnTo>
                <a:lnTo>
                  <a:pt x="372" y="540"/>
                </a:lnTo>
                <a:lnTo>
                  <a:pt x="370" y="538"/>
                </a:lnTo>
                <a:lnTo>
                  <a:pt x="370" y="536"/>
                </a:lnTo>
                <a:lnTo>
                  <a:pt x="376" y="532"/>
                </a:lnTo>
                <a:lnTo>
                  <a:pt x="376" y="528"/>
                </a:lnTo>
                <a:lnTo>
                  <a:pt x="374" y="522"/>
                </a:lnTo>
                <a:lnTo>
                  <a:pt x="380" y="520"/>
                </a:lnTo>
                <a:lnTo>
                  <a:pt x="382" y="518"/>
                </a:lnTo>
                <a:lnTo>
                  <a:pt x="380" y="516"/>
                </a:lnTo>
                <a:lnTo>
                  <a:pt x="376" y="516"/>
                </a:lnTo>
                <a:lnTo>
                  <a:pt x="378" y="514"/>
                </a:lnTo>
                <a:lnTo>
                  <a:pt x="378" y="510"/>
                </a:lnTo>
                <a:lnTo>
                  <a:pt x="382" y="510"/>
                </a:lnTo>
                <a:lnTo>
                  <a:pt x="384" y="512"/>
                </a:lnTo>
                <a:lnTo>
                  <a:pt x="388" y="508"/>
                </a:lnTo>
                <a:lnTo>
                  <a:pt x="388" y="504"/>
                </a:lnTo>
                <a:lnTo>
                  <a:pt x="388" y="500"/>
                </a:lnTo>
                <a:lnTo>
                  <a:pt x="394" y="500"/>
                </a:lnTo>
                <a:lnTo>
                  <a:pt x="394" y="498"/>
                </a:lnTo>
                <a:lnTo>
                  <a:pt x="392" y="496"/>
                </a:lnTo>
                <a:lnTo>
                  <a:pt x="392" y="494"/>
                </a:lnTo>
                <a:lnTo>
                  <a:pt x="392" y="490"/>
                </a:lnTo>
                <a:lnTo>
                  <a:pt x="394" y="488"/>
                </a:lnTo>
                <a:lnTo>
                  <a:pt x="396" y="486"/>
                </a:lnTo>
                <a:lnTo>
                  <a:pt x="388" y="486"/>
                </a:lnTo>
                <a:lnTo>
                  <a:pt x="386" y="482"/>
                </a:lnTo>
                <a:lnTo>
                  <a:pt x="398" y="484"/>
                </a:lnTo>
                <a:lnTo>
                  <a:pt x="398" y="474"/>
                </a:lnTo>
                <a:lnTo>
                  <a:pt x="394" y="464"/>
                </a:lnTo>
                <a:lnTo>
                  <a:pt x="398" y="464"/>
                </a:lnTo>
                <a:lnTo>
                  <a:pt x="402" y="464"/>
                </a:lnTo>
                <a:lnTo>
                  <a:pt x="402" y="460"/>
                </a:lnTo>
                <a:lnTo>
                  <a:pt x="406" y="458"/>
                </a:lnTo>
                <a:lnTo>
                  <a:pt x="404" y="456"/>
                </a:lnTo>
                <a:lnTo>
                  <a:pt x="404" y="454"/>
                </a:lnTo>
                <a:lnTo>
                  <a:pt x="420" y="454"/>
                </a:lnTo>
                <a:lnTo>
                  <a:pt x="428" y="452"/>
                </a:lnTo>
                <a:lnTo>
                  <a:pt x="434" y="446"/>
                </a:lnTo>
                <a:lnTo>
                  <a:pt x="434" y="452"/>
                </a:lnTo>
                <a:lnTo>
                  <a:pt x="436" y="454"/>
                </a:lnTo>
                <a:lnTo>
                  <a:pt x="440" y="456"/>
                </a:lnTo>
                <a:lnTo>
                  <a:pt x="446" y="448"/>
                </a:lnTo>
                <a:lnTo>
                  <a:pt x="448" y="448"/>
                </a:lnTo>
                <a:lnTo>
                  <a:pt x="452" y="446"/>
                </a:lnTo>
                <a:lnTo>
                  <a:pt x="452" y="448"/>
                </a:lnTo>
                <a:lnTo>
                  <a:pt x="452" y="450"/>
                </a:lnTo>
                <a:lnTo>
                  <a:pt x="456" y="450"/>
                </a:lnTo>
                <a:lnTo>
                  <a:pt x="460" y="440"/>
                </a:lnTo>
                <a:lnTo>
                  <a:pt x="464" y="432"/>
                </a:lnTo>
                <a:lnTo>
                  <a:pt x="468" y="430"/>
                </a:lnTo>
                <a:lnTo>
                  <a:pt x="472" y="428"/>
                </a:lnTo>
                <a:lnTo>
                  <a:pt x="480" y="426"/>
                </a:lnTo>
                <a:lnTo>
                  <a:pt x="484" y="420"/>
                </a:lnTo>
                <a:lnTo>
                  <a:pt x="488" y="414"/>
                </a:lnTo>
                <a:lnTo>
                  <a:pt x="492" y="414"/>
                </a:lnTo>
                <a:lnTo>
                  <a:pt x="498" y="412"/>
                </a:lnTo>
                <a:lnTo>
                  <a:pt x="498" y="408"/>
                </a:lnTo>
                <a:lnTo>
                  <a:pt x="500" y="402"/>
                </a:lnTo>
                <a:lnTo>
                  <a:pt x="494" y="392"/>
                </a:lnTo>
                <a:lnTo>
                  <a:pt x="500" y="398"/>
                </a:lnTo>
                <a:lnTo>
                  <a:pt x="506" y="400"/>
                </a:lnTo>
                <a:lnTo>
                  <a:pt x="524" y="400"/>
                </a:lnTo>
                <a:lnTo>
                  <a:pt x="522" y="394"/>
                </a:lnTo>
                <a:lnTo>
                  <a:pt x="526" y="396"/>
                </a:lnTo>
                <a:lnTo>
                  <a:pt x="532" y="398"/>
                </a:lnTo>
                <a:lnTo>
                  <a:pt x="536" y="392"/>
                </a:lnTo>
                <a:lnTo>
                  <a:pt x="540" y="394"/>
                </a:lnTo>
                <a:lnTo>
                  <a:pt x="542" y="396"/>
                </a:lnTo>
                <a:lnTo>
                  <a:pt x="556" y="392"/>
                </a:lnTo>
                <a:lnTo>
                  <a:pt x="558" y="390"/>
                </a:lnTo>
                <a:lnTo>
                  <a:pt x="564" y="390"/>
                </a:lnTo>
                <a:lnTo>
                  <a:pt x="568" y="390"/>
                </a:lnTo>
                <a:lnTo>
                  <a:pt x="574" y="386"/>
                </a:lnTo>
                <a:lnTo>
                  <a:pt x="574" y="380"/>
                </a:lnTo>
                <a:lnTo>
                  <a:pt x="576" y="380"/>
                </a:lnTo>
                <a:lnTo>
                  <a:pt x="578" y="380"/>
                </a:lnTo>
                <a:lnTo>
                  <a:pt x="580" y="382"/>
                </a:lnTo>
                <a:lnTo>
                  <a:pt x="584" y="382"/>
                </a:lnTo>
                <a:lnTo>
                  <a:pt x="584" y="376"/>
                </a:lnTo>
                <a:lnTo>
                  <a:pt x="588" y="374"/>
                </a:lnTo>
                <a:lnTo>
                  <a:pt x="590" y="374"/>
                </a:lnTo>
                <a:lnTo>
                  <a:pt x="592" y="374"/>
                </a:lnTo>
                <a:lnTo>
                  <a:pt x="592" y="376"/>
                </a:lnTo>
                <a:lnTo>
                  <a:pt x="596" y="376"/>
                </a:lnTo>
                <a:lnTo>
                  <a:pt x="600" y="370"/>
                </a:lnTo>
                <a:lnTo>
                  <a:pt x="614" y="370"/>
                </a:lnTo>
                <a:lnTo>
                  <a:pt x="616" y="366"/>
                </a:lnTo>
                <a:lnTo>
                  <a:pt x="616" y="364"/>
                </a:lnTo>
                <a:lnTo>
                  <a:pt x="614" y="364"/>
                </a:lnTo>
                <a:lnTo>
                  <a:pt x="618" y="364"/>
                </a:lnTo>
                <a:lnTo>
                  <a:pt x="620" y="362"/>
                </a:lnTo>
                <a:lnTo>
                  <a:pt x="622" y="358"/>
                </a:lnTo>
                <a:lnTo>
                  <a:pt x="622" y="354"/>
                </a:lnTo>
                <a:lnTo>
                  <a:pt x="624" y="352"/>
                </a:lnTo>
                <a:lnTo>
                  <a:pt x="628" y="352"/>
                </a:lnTo>
                <a:lnTo>
                  <a:pt x="634" y="350"/>
                </a:lnTo>
                <a:lnTo>
                  <a:pt x="634" y="346"/>
                </a:lnTo>
                <a:lnTo>
                  <a:pt x="624" y="348"/>
                </a:lnTo>
                <a:lnTo>
                  <a:pt x="618" y="348"/>
                </a:lnTo>
                <a:lnTo>
                  <a:pt x="612" y="346"/>
                </a:lnTo>
                <a:lnTo>
                  <a:pt x="608" y="344"/>
                </a:lnTo>
                <a:lnTo>
                  <a:pt x="604" y="342"/>
                </a:lnTo>
                <a:lnTo>
                  <a:pt x="600" y="342"/>
                </a:lnTo>
                <a:lnTo>
                  <a:pt x="596" y="344"/>
                </a:lnTo>
                <a:lnTo>
                  <a:pt x="592" y="346"/>
                </a:lnTo>
                <a:lnTo>
                  <a:pt x="584" y="346"/>
                </a:lnTo>
                <a:lnTo>
                  <a:pt x="578" y="344"/>
                </a:lnTo>
                <a:lnTo>
                  <a:pt x="580" y="344"/>
                </a:lnTo>
                <a:lnTo>
                  <a:pt x="580" y="342"/>
                </a:lnTo>
                <a:lnTo>
                  <a:pt x="580" y="340"/>
                </a:lnTo>
                <a:lnTo>
                  <a:pt x="580" y="338"/>
                </a:lnTo>
                <a:lnTo>
                  <a:pt x="590" y="338"/>
                </a:lnTo>
                <a:lnTo>
                  <a:pt x="590" y="334"/>
                </a:lnTo>
                <a:lnTo>
                  <a:pt x="590" y="332"/>
                </a:lnTo>
                <a:lnTo>
                  <a:pt x="590" y="330"/>
                </a:lnTo>
                <a:lnTo>
                  <a:pt x="582" y="328"/>
                </a:lnTo>
                <a:lnTo>
                  <a:pt x="574" y="330"/>
                </a:lnTo>
                <a:lnTo>
                  <a:pt x="556" y="332"/>
                </a:lnTo>
                <a:lnTo>
                  <a:pt x="558" y="326"/>
                </a:lnTo>
                <a:lnTo>
                  <a:pt x="574" y="326"/>
                </a:lnTo>
                <a:lnTo>
                  <a:pt x="592" y="326"/>
                </a:lnTo>
                <a:lnTo>
                  <a:pt x="592" y="320"/>
                </a:lnTo>
                <a:lnTo>
                  <a:pt x="584" y="320"/>
                </a:lnTo>
                <a:lnTo>
                  <a:pt x="582" y="316"/>
                </a:lnTo>
                <a:lnTo>
                  <a:pt x="574" y="316"/>
                </a:lnTo>
                <a:lnTo>
                  <a:pt x="566" y="316"/>
                </a:lnTo>
                <a:lnTo>
                  <a:pt x="554" y="318"/>
                </a:lnTo>
                <a:lnTo>
                  <a:pt x="556" y="316"/>
                </a:lnTo>
                <a:lnTo>
                  <a:pt x="558" y="316"/>
                </a:lnTo>
                <a:lnTo>
                  <a:pt x="558" y="312"/>
                </a:lnTo>
                <a:lnTo>
                  <a:pt x="556" y="310"/>
                </a:lnTo>
                <a:lnTo>
                  <a:pt x="558" y="308"/>
                </a:lnTo>
                <a:lnTo>
                  <a:pt x="562" y="310"/>
                </a:lnTo>
                <a:lnTo>
                  <a:pt x="562" y="312"/>
                </a:lnTo>
                <a:lnTo>
                  <a:pt x="566" y="312"/>
                </a:lnTo>
                <a:lnTo>
                  <a:pt x="568" y="312"/>
                </a:lnTo>
                <a:lnTo>
                  <a:pt x="570" y="310"/>
                </a:lnTo>
                <a:lnTo>
                  <a:pt x="574" y="310"/>
                </a:lnTo>
                <a:lnTo>
                  <a:pt x="602" y="320"/>
                </a:lnTo>
                <a:lnTo>
                  <a:pt x="604" y="324"/>
                </a:lnTo>
                <a:lnTo>
                  <a:pt x="604" y="328"/>
                </a:lnTo>
                <a:lnTo>
                  <a:pt x="610" y="334"/>
                </a:lnTo>
                <a:lnTo>
                  <a:pt x="616" y="340"/>
                </a:lnTo>
                <a:lnTo>
                  <a:pt x="624" y="342"/>
                </a:lnTo>
                <a:lnTo>
                  <a:pt x="632" y="344"/>
                </a:lnTo>
                <a:lnTo>
                  <a:pt x="634" y="344"/>
                </a:lnTo>
                <a:lnTo>
                  <a:pt x="640" y="344"/>
                </a:lnTo>
                <a:lnTo>
                  <a:pt x="642" y="340"/>
                </a:lnTo>
                <a:lnTo>
                  <a:pt x="638" y="340"/>
                </a:lnTo>
                <a:lnTo>
                  <a:pt x="636" y="338"/>
                </a:lnTo>
                <a:lnTo>
                  <a:pt x="638" y="338"/>
                </a:lnTo>
                <a:lnTo>
                  <a:pt x="642" y="328"/>
                </a:lnTo>
                <a:lnTo>
                  <a:pt x="638" y="328"/>
                </a:lnTo>
                <a:lnTo>
                  <a:pt x="636" y="326"/>
                </a:lnTo>
                <a:lnTo>
                  <a:pt x="636" y="324"/>
                </a:lnTo>
                <a:lnTo>
                  <a:pt x="636" y="318"/>
                </a:lnTo>
                <a:lnTo>
                  <a:pt x="632" y="318"/>
                </a:lnTo>
                <a:lnTo>
                  <a:pt x="630" y="318"/>
                </a:lnTo>
                <a:lnTo>
                  <a:pt x="630" y="314"/>
                </a:lnTo>
                <a:lnTo>
                  <a:pt x="628" y="314"/>
                </a:lnTo>
                <a:lnTo>
                  <a:pt x="624" y="314"/>
                </a:lnTo>
                <a:lnTo>
                  <a:pt x="626" y="310"/>
                </a:lnTo>
                <a:lnTo>
                  <a:pt x="622" y="306"/>
                </a:lnTo>
                <a:lnTo>
                  <a:pt x="614" y="304"/>
                </a:lnTo>
                <a:lnTo>
                  <a:pt x="614" y="302"/>
                </a:lnTo>
                <a:lnTo>
                  <a:pt x="616" y="302"/>
                </a:lnTo>
                <a:lnTo>
                  <a:pt x="628" y="308"/>
                </a:lnTo>
                <a:lnTo>
                  <a:pt x="634" y="310"/>
                </a:lnTo>
                <a:lnTo>
                  <a:pt x="638" y="310"/>
                </a:lnTo>
                <a:lnTo>
                  <a:pt x="638" y="308"/>
                </a:lnTo>
                <a:lnTo>
                  <a:pt x="632" y="304"/>
                </a:lnTo>
                <a:lnTo>
                  <a:pt x="634" y="302"/>
                </a:lnTo>
                <a:lnTo>
                  <a:pt x="636" y="300"/>
                </a:lnTo>
                <a:lnTo>
                  <a:pt x="630" y="298"/>
                </a:lnTo>
                <a:lnTo>
                  <a:pt x="638" y="296"/>
                </a:lnTo>
                <a:lnTo>
                  <a:pt x="636" y="292"/>
                </a:lnTo>
                <a:lnTo>
                  <a:pt x="638" y="290"/>
                </a:lnTo>
                <a:lnTo>
                  <a:pt x="630" y="288"/>
                </a:lnTo>
                <a:lnTo>
                  <a:pt x="630" y="286"/>
                </a:lnTo>
                <a:lnTo>
                  <a:pt x="628" y="286"/>
                </a:lnTo>
                <a:lnTo>
                  <a:pt x="626" y="286"/>
                </a:lnTo>
                <a:lnTo>
                  <a:pt x="628" y="282"/>
                </a:lnTo>
                <a:lnTo>
                  <a:pt x="616" y="278"/>
                </a:lnTo>
                <a:lnTo>
                  <a:pt x="608" y="274"/>
                </a:lnTo>
                <a:lnTo>
                  <a:pt x="622" y="274"/>
                </a:lnTo>
                <a:lnTo>
                  <a:pt x="634" y="274"/>
                </a:lnTo>
                <a:lnTo>
                  <a:pt x="642" y="274"/>
                </a:lnTo>
                <a:lnTo>
                  <a:pt x="642" y="270"/>
                </a:lnTo>
                <a:lnTo>
                  <a:pt x="646" y="270"/>
                </a:lnTo>
                <a:lnTo>
                  <a:pt x="652" y="268"/>
                </a:lnTo>
                <a:lnTo>
                  <a:pt x="650" y="264"/>
                </a:lnTo>
                <a:lnTo>
                  <a:pt x="652" y="258"/>
                </a:lnTo>
                <a:lnTo>
                  <a:pt x="640" y="256"/>
                </a:lnTo>
                <a:lnTo>
                  <a:pt x="638" y="260"/>
                </a:lnTo>
                <a:lnTo>
                  <a:pt x="636" y="264"/>
                </a:lnTo>
                <a:lnTo>
                  <a:pt x="636" y="258"/>
                </a:lnTo>
                <a:lnTo>
                  <a:pt x="632" y="258"/>
                </a:lnTo>
                <a:lnTo>
                  <a:pt x="630" y="256"/>
                </a:lnTo>
                <a:lnTo>
                  <a:pt x="630" y="252"/>
                </a:lnTo>
                <a:lnTo>
                  <a:pt x="630" y="250"/>
                </a:lnTo>
                <a:lnTo>
                  <a:pt x="632" y="250"/>
                </a:lnTo>
                <a:lnTo>
                  <a:pt x="632" y="244"/>
                </a:lnTo>
                <a:lnTo>
                  <a:pt x="634" y="244"/>
                </a:lnTo>
                <a:lnTo>
                  <a:pt x="636" y="244"/>
                </a:lnTo>
                <a:lnTo>
                  <a:pt x="638" y="248"/>
                </a:lnTo>
                <a:lnTo>
                  <a:pt x="634" y="246"/>
                </a:lnTo>
                <a:lnTo>
                  <a:pt x="634" y="248"/>
                </a:lnTo>
                <a:lnTo>
                  <a:pt x="634" y="254"/>
                </a:lnTo>
                <a:lnTo>
                  <a:pt x="640" y="254"/>
                </a:lnTo>
                <a:lnTo>
                  <a:pt x="648" y="254"/>
                </a:lnTo>
                <a:lnTo>
                  <a:pt x="648" y="250"/>
                </a:lnTo>
                <a:lnTo>
                  <a:pt x="638" y="246"/>
                </a:lnTo>
                <a:lnTo>
                  <a:pt x="640" y="246"/>
                </a:lnTo>
                <a:lnTo>
                  <a:pt x="656" y="248"/>
                </a:lnTo>
                <a:lnTo>
                  <a:pt x="658" y="252"/>
                </a:lnTo>
                <a:lnTo>
                  <a:pt x="666" y="252"/>
                </a:lnTo>
                <a:lnTo>
                  <a:pt x="670" y="250"/>
                </a:lnTo>
                <a:lnTo>
                  <a:pt x="668" y="246"/>
                </a:lnTo>
                <a:lnTo>
                  <a:pt x="650" y="248"/>
                </a:lnTo>
                <a:lnTo>
                  <a:pt x="650" y="242"/>
                </a:lnTo>
                <a:lnTo>
                  <a:pt x="652" y="240"/>
                </a:lnTo>
                <a:lnTo>
                  <a:pt x="652" y="238"/>
                </a:lnTo>
                <a:lnTo>
                  <a:pt x="648" y="238"/>
                </a:lnTo>
                <a:lnTo>
                  <a:pt x="646" y="242"/>
                </a:lnTo>
                <a:lnTo>
                  <a:pt x="644" y="242"/>
                </a:lnTo>
                <a:lnTo>
                  <a:pt x="644" y="240"/>
                </a:lnTo>
                <a:lnTo>
                  <a:pt x="644" y="238"/>
                </a:lnTo>
                <a:lnTo>
                  <a:pt x="646" y="238"/>
                </a:lnTo>
                <a:lnTo>
                  <a:pt x="646" y="234"/>
                </a:lnTo>
                <a:lnTo>
                  <a:pt x="646" y="230"/>
                </a:lnTo>
                <a:lnTo>
                  <a:pt x="646" y="228"/>
                </a:lnTo>
                <a:lnTo>
                  <a:pt x="638" y="226"/>
                </a:lnTo>
                <a:lnTo>
                  <a:pt x="636" y="226"/>
                </a:lnTo>
                <a:lnTo>
                  <a:pt x="638" y="224"/>
                </a:lnTo>
                <a:lnTo>
                  <a:pt x="642" y="224"/>
                </a:lnTo>
                <a:lnTo>
                  <a:pt x="652" y="224"/>
                </a:lnTo>
                <a:lnTo>
                  <a:pt x="654" y="226"/>
                </a:lnTo>
                <a:lnTo>
                  <a:pt x="656" y="230"/>
                </a:lnTo>
                <a:lnTo>
                  <a:pt x="660" y="230"/>
                </a:lnTo>
                <a:lnTo>
                  <a:pt x="660" y="228"/>
                </a:lnTo>
                <a:lnTo>
                  <a:pt x="660" y="226"/>
                </a:lnTo>
                <a:lnTo>
                  <a:pt x="662" y="226"/>
                </a:lnTo>
                <a:lnTo>
                  <a:pt x="658" y="208"/>
                </a:lnTo>
                <a:lnTo>
                  <a:pt x="654" y="208"/>
                </a:lnTo>
                <a:lnTo>
                  <a:pt x="656" y="206"/>
                </a:lnTo>
                <a:lnTo>
                  <a:pt x="656" y="204"/>
                </a:lnTo>
                <a:lnTo>
                  <a:pt x="656" y="202"/>
                </a:lnTo>
                <a:lnTo>
                  <a:pt x="656" y="200"/>
                </a:lnTo>
                <a:lnTo>
                  <a:pt x="648" y="200"/>
                </a:lnTo>
                <a:lnTo>
                  <a:pt x="648" y="202"/>
                </a:lnTo>
                <a:lnTo>
                  <a:pt x="644" y="204"/>
                </a:lnTo>
                <a:lnTo>
                  <a:pt x="642" y="204"/>
                </a:lnTo>
                <a:lnTo>
                  <a:pt x="644" y="202"/>
                </a:lnTo>
                <a:lnTo>
                  <a:pt x="634" y="206"/>
                </a:lnTo>
                <a:lnTo>
                  <a:pt x="636" y="202"/>
                </a:lnTo>
                <a:lnTo>
                  <a:pt x="648" y="196"/>
                </a:lnTo>
                <a:lnTo>
                  <a:pt x="644" y="190"/>
                </a:lnTo>
                <a:lnTo>
                  <a:pt x="644" y="186"/>
                </a:lnTo>
                <a:lnTo>
                  <a:pt x="660" y="188"/>
                </a:lnTo>
                <a:lnTo>
                  <a:pt x="678" y="192"/>
                </a:lnTo>
                <a:lnTo>
                  <a:pt x="678" y="182"/>
                </a:lnTo>
                <a:lnTo>
                  <a:pt x="674" y="182"/>
                </a:lnTo>
                <a:lnTo>
                  <a:pt x="672" y="174"/>
                </a:lnTo>
                <a:lnTo>
                  <a:pt x="668" y="174"/>
                </a:lnTo>
                <a:lnTo>
                  <a:pt x="666" y="174"/>
                </a:lnTo>
                <a:lnTo>
                  <a:pt x="666" y="176"/>
                </a:lnTo>
                <a:lnTo>
                  <a:pt x="664" y="176"/>
                </a:lnTo>
                <a:lnTo>
                  <a:pt x="662" y="176"/>
                </a:lnTo>
                <a:lnTo>
                  <a:pt x="654" y="174"/>
                </a:lnTo>
                <a:lnTo>
                  <a:pt x="652" y="172"/>
                </a:lnTo>
                <a:lnTo>
                  <a:pt x="652" y="166"/>
                </a:lnTo>
                <a:lnTo>
                  <a:pt x="658" y="168"/>
                </a:lnTo>
                <a:lnTo>
                  <a:pt x="664" y="168"/>
                </a:lnTo>
                <a:lnTo>
                  <a:pt x="664" y="166"/>
                </a:lnTo>
                <a:lnTo>
                  <a:pt x="662" y="162"/>
                </a:lnTo>
                <a:lnTo>
                  <a:pt x="656" y="160"/>
                </a:lnTo>
                <a:lnTo>
                  <a:pt x="652" y="160"/>
                </a:lnTo>
                <a:lnTo>
                  <a:pt x="644" y="160"/>
                </a:lnTo>
                <a:lnTo>
                  <a:pt x="636" y="158"/>
                </a:lnTo>
                <a:lnTo>
                  <a:pt x="636" y="154"/>
                </a:lnTo>
                <a:lnTo>
                  <a:pt x="636" y="152"/>
                </a:lnTo>
                <a:lnTo>
                  <a:pt x="652" y="152"/>
                </a:lnTo>
                <a:lnTo>
                  <a:pt x="650" y="154"/>
                </a:lnTo>
                <a:lnTo>
                  <a:pt x="652" y="156"/>
                </a:lnTo>
                <a:lnTo>
                  <a:pt x="654" y="156"/>
                </a:lnTo>
                <a:lnTo>
                  <a:pt x="656" y="152"/>
                </a:lnTo>
                <a:lnTo>
                  <a:pt x="656" y="148"/>
                </a:lnTo>
                <a:lnTo>
                  <a:pt x="662" y="144"/>
                </a:lnTo>
                <a:lnTo>
                  <a:pt x="666" y="140"/>
                </a:lnTo>
                <a:lnTo>
                  <a:pt x="666" y="122"/>
                </a:lnTo>
                <a:lnTo>
                  <a:pt x="684" y="122"/>
                </a:lnTo>
                <a:lnTo>
                  <a:pt x="684" y="114"/>
                </a:lnTo>
                <a:lnTo>
                  <a:pt x="688" y="112"/>
                </a:lnTo>
                <a:lnTo>
                  <a:pt x="690" y="110"/>
                </a:lnTo>
                <a:lnTo>
                  <a:pt x="688" y="108"/>
                </a:lnTo>
                <a:lnTo>
                  <a:pt x="686" y="108"/>
                </a:lnTo>
                <a:lnTo>
                  <a:pt x="678" y="104"/>
                </a:lnTo>
                <a:lnTo>
                  <a:pt x="668" y="104"/>
                </a:lnTo>
                <a:lnTo>
                  <a:pt x="664" y="108"/>
                </a:lnTo>
                <a:lnTo>
                  <a:pt x="660" y="110"/>
                </a:lnTo>
                <a:lnTo>
                  <a:pt x="658" y="110"/>
                </a:lnTo>
                <a:lnTo>
                  <a:pt x="654" y="104"/>
                </a:lnTo>
                <a:lnTo>
                  <a:pt x="654" y="100"/>
                </a:lnTo>
                <a:lnTo>
                  <a:pt x="654" y="98"/>
                </a:lnTo>
                <a:lnTo>
                  <a:pt x="656" y="100"/>
                </a:lnTo>
                <a:lnTo>
                  <a:pt x="662" y="98"/>
                </a:lnTo>
                <a:lnTo>
                  <a:pt x="668" y="98"/>
                </a:lnTo>
                <a:lnTo>
                  <a:pt x="686" y="100"/>
                </a:lnTo>
                <a:lnTo>
                  <a:pt x="694" y="102"/>
                </a:lnTo>
                <a:lnTo>
                  <a:pt x="702" y="100"/>
                </a:lnTo>
                <a:lnTo>
                  <a:pt x="706" y="94"/>
                </a:lnTo>
                <a:lnTo>
                  <a:pt x="708" y="92"/>
                </a:lnTo>
                <a:lnTo>
                  <a:pt x="710" y="92"/>
                </a:lnTo>
                <a:lnTo>
                  <a:pt x="710" y="88"/>
                </a:lnTo>
                <a:lnTo>
                  <a:pt x="702" y="86"/>
                </a:lnTo>
                <a:lnTo>
                  <a:pt x="684" y="92"/>
                </a:lnTo>
                <a:lnTo>
                  <a:pt x="676" y="92"/>
                </a:lnTo>
                <a:lnTo>
                  <a:pt x="672" y="90"/>
                </a:lnTo>
                <a:lnTo>
                  <a:pt x="674" y="88"/>
                </a:lnTo>
                <a:lnTo>
                  <a:pt x="682" y="86"/>
                </a:lnTo>
                <a:lnTo>
                  <a:pt x="698" y="86"/>
                </a:lnTo>
                <a:lnTo>
                  <a:pt x="714" y="86"/>
                </a:lnTo>
                <a:lnTo>
                  <a:pt x="714" y="82"/>
                </a:lnTo>
                <a:lnTo>
                  <a:pt x="722" y="82"/>
                </a:lnTo>
                <a:lnTo>
                  <a:pt x="728" y="80"/>
                </a:lnTo>
                <a:lnTo>
                  <a:pt x="728" y="78"/>
                </a:lnTo>
                <a:lnTo>
                  <a:pt x="730" y="74"/>
                </a:lnTo>
                <a:lnTo>
                  <a:pt x="740" y="72"/>
                </a:lnTo>
                <a:lnTo>
                  <a:pt x="748" y="70"/>
                </a:lnTo>
                <a:lnTo>
                  <a:pt x="750" y="66"/>
                </a:lnTo>
                <a:lnTo>
                  <a:pt x="746" y="60"/>
                </a:lnTo>
                <a:lnTo>
                  <a:pt x="716" y="58"/>
                </a:lnTo>
                <a:lnTo>
                  <a:pt x="686" y="58"/>
                </a:lnTo>
                <a:lnTo>
                  <a:pt x="686" y="62"/>
                </a:lnTo>
                <a:lnTo>
                  <a:pt x="672" y="66"/>
                </a:lnTo>
                <a:lnTo>
                  <a:pt x="658" y="64"/>
                </a:lnTo>
                <a:lnTo>
                  <a:pt x="658" y="68"/>
                </a:lnTo>
                <a:lnTo>
                  <a:pt x="656" y="68"/>
                </a:lnTo>
                <a:lnTo>
                  <a:pt x="656" y="64"/>
                </a:lnTo>
                <a:lnTo>
                  <a:pt x="652" y="60"/>
                </a:lnTo>
                <a:lnTo>
                  <a:pt x="648" y="66"/>
                </a:lnTo>
                <a:lnTo>
                  <a:pt x="644" y="70"/>
                </a:lnTo>
                <a:lnTo>
                  <a:pt x="640" y="70"/>
                </a:lnTo>
                <a:lnTo>
                  <a:pt x="636" y="70"/>
                </a:lnTo>
                <a:lnTo>
                  <a:pt x="630" y="78"/>
                </a:lnTo>
                <a:lnTo>
                  <a:pt x="622" y="80"/>
                </a:lnTo>
                <a:lnTo>
                  <a:pt x="616" y="80"/>
                </a:lnTo>
                <a:lnTo>
                  <a:pt x="602" y="80"/>
                </a:lnTo>
                <a:lnTo>
                  <a:pt x="600" y="76"/>
                </a:lnTo>
                <a:lnTo>
                  <a:pt x="604" y="72"/>
                </a:lnTo>
                <a:lnTo>
                  <a:pt x="608" y="72"/>
                </a:lnTo>
                <a:lnTo>
                  <a:pt x="610" y="74"/>
                </a:lnTo>
                <a:lnTo>
                  <a:pt x="612" y="74"/>
                </a:lnTo>
                <a:lnTo>
                  <a:pt x="614" y="74"/>
                </a:lnTo>
                <a:lnTo>
                  <a:pt x="616" y="70"/>
                </a:lnTo>
                <a:lnTo>
                  <a:pt x="626" y="64"/>
                </a:lnTo>
                <a:lnTo>
                  <a:pt x="632" y="56"/>
                </a:lnTo>
                <a:lnTo>
                  <a:pt x="620" y="52"/>
                </a:lnTo>
                <a:lnTo>
                  <a:pt x="614" y="52"/>
                </a:lnTo>
                <a:lnTo>
                  <a:pt x="606" y="54"/>
                </a:lnTo>
                <a:lnTo>
                  <a:pt x="606" y="58"/>
                </a:lnTo>
                <a:lnTo>
                  <a:pt x="606" y="60"/>
                </a:lnTo>
                <a:lnTo>
                  <a:pt x="602" y="62"/>
                </a:lnTo>
                <a:lnTo>
                  <a:pt x="590" y="64"/>
                </a:lnTo>
                <a:lnTo>
                  <a:pt x="578" y="62"/>
                </a:lnTo>
                <a:lnTo>
                  <a:pt x="580" y="62"/>
                </a:lnTo>
                <a:lnTo>
                  <a:pt x="580" y="58"/>
                </a:lnTo>
                <a:lnTo>
                  <a:pt x="580" y="54"/>
                </a:lnTo>
                <a:lnTo>
                  <a:pt x="578" y="54"/>
                </a:lnTo>
                <a:lnTo>
                  <a:pt x="570" y="52"/>
                </a:lnTo>
                <a:lnTo>
                  <a:pt x="560" y="52"/>
                </a:lnTo>
                <a:lnTo>
                  <a:pt x="546" y="56"/>
                </a:lnTo>
                <a:lnTo>
                  <a:pt x="534" y="54"/>
                </a:lnTo>
                <a:lnTo>
                  <a:pt x="526" y="54"/>
                </a:lnTo>
                <a:lnTo>
                  <a:pt x="520" y="54"/>
                </a:lnTo>
                <a:lnTo>
                  <a:pt x="514" y="56"/>
                </a:lnTo>
                <a:lnTo>
                  <a:pt x="506" y="60"/>
                </a:lnTo>
                <a:lnTo>
                  <a:pt x="500" y="60"/>
                </a:lnTo>
                <a:lnTo>
                  <a:pt x="494" y="60"/>
                </a:lnTo>
                <a:lnTo>
                  <a:pt x="516" y="54"/>
                </a:lnTo>
                <a:lnTo>
                  <a:pt x="516" y="50"/>
                </a:lnTo>
                <a:lnTo>
                  <a:pt x="524" y="48"/>
                </a:lnTo>
                <a:lnTo>
                  <a:pt x="538" y="46"/>
                </a:lnTo>
                <a:lnTo>
                  <a:pt x="552" y="46"/>
                </a:lnTo>
                <a:lnTo>
                  <a:pt x="574" y="50"/>
                </a:lnTo>
                <a:lnTo>
                  <a:pt x="582" y="48"/>
                </a:lnTo>
                <a:lnTo>
                  <a:pt x="598" y="50"/>
                </a:lnTo>
                <a:lnTo>
                  <a:pt x="612" y="48"/>
                </a:lnTo>
                <a:lnTo>
                  <a:pt x="626" y="48"/>
                </a:lnTo>
                <a:lnTo>
                  <a:pt x="638" y="48"/>
                </a:lnTo>
                <a:lnTo>
                  <a:pt x="652" y="38"/>
                </a:lnTo>
                <a:lnTo>
                  <a:pt x="640" y="30"/>
                </a:lnTo>
                <a:lnTo>
                  <a:pt x="634" y="30"/>
                </a:lnTo>
                <a:lnTo>
                  <a:pt x="632" y="30"/>
                </a:lnTo>
                <a:lnTo>
                  <a:pt x="624" y="32"/>
                </a:lnTo>
                <a:lnTo>
                  <a:pt x="622" y="30"/>
                </a:lnTo>
                <a:lnTo>
                  <a:pt x="622" y="26"/>
                </a:lnTo>
                <a:lnTo>
                  <a:pt x="608" y="26"/>
                </a:lnTo>
                <a:lnTo>
                  <a:pt x="592" y="30"/>
                </a:lnTo>
                <a:lnTo>
                  <a:pt x="604" y="26"/>
                </a:lnTo>
                <a:lnTo>
                  <a:pt x="602" y="16"/>
                </a:lnTo>
                <a:lnTo>
                  <a:pt x="596" y="12"/>
                </a:lnTo>
                <a:lnTo>
                  <a:pt x="590" y="12"/>
                </a:lnTo>
                <a:lnTo>
                  <a:pt x="588" y="14"/>
                </a:lnTo>
                <a:lnTo>
                  <a:pt x="586" y="16"/>
                </a:lnTo>
                <a:lnTo>
                  <a:pt x="584" y="18"/>
                </a:lnTo>
                <a:lnTo>
                  <a:pt x="576" y="20"/>
                </a:lnTo>
                <a:lnTo>
                  <a:pt x="568" y="20"/>
                </a:lnTo>
                <a:lnTo>
                  <a:pt x="582" y="10"/>
                </a:lnTo>
                <a:lnTo>
                  <a:pt x="582" y="8"/>
                </a:lnTo>
                <a:lnTo>
                  <a:pt x="568" y="8"/>
                </a:lnTo>
                <a:lnTo>
                  <a:pt x="556" y="8"/>
                </a:lnTo>
                <a:lnTo>
                  <a:pt x="544" y="4"/>
                </a:lnTo>
                <a:lnTo>
                  <a:pt x="534" y="6"/>
                </a:lnTo>
                <a:lnTo>
                  <a:pt x="528" y="6"/>
                </a:lnTo>
                <a:lnTo>
                  <a:pt x="522" y="8"/>
                </a:lnTo>
                <a:lnTo>
                  <a:pt x="522" y="6"/>
                </a:lnTo>
                <a:lnTo>
                  <a:pt x="512" y="6"/>
                </a:lnTo>
                <a:lnTo>
                  <a:pt x="510" y="2"/>
                </a:lnTo>
                <a:lnTo>
                  <a:pt x="498" y="0"/>
                </a:lnTo>
                <a:lnTo>
                  <a:pt x="484" y="2"/>
                </a:lnTo>
                <a:lnTo>
                  <a:pt x="470" y="4"/>
                </a:lnTo>
                <a:lnTo>
                  <a:pt x="456" y="4"/>
                </a:lnTo>
                <a:lnTo>
                  <a:pt x="450" y="2"/>
                </a:lnTo>
                <a:lnTo>
                  <a:pt x="442" y="2"/>
                </a:lnTo>
                <a:lnTo>
                  <a:pt x="440" y="4"/>
                </a:lnTo>
                <a:lnTo>
                  <a:pt x="440" y="8"/>
                </a:lnTo>
                <a:lnTo>
                  <a:pt x="428" y="4"/>
                </a:lnTo>
                <a:lnTo>
                  <a:pt x="428" y="10"/>
                </a:lnTo>
                <a:lnTo>
                  <a:pt x="422" y="10"/>
                </a:lnTo>
                <a:lnTo>
                  <a:pt x="418" y="8"/>
                </a:lnTo>
                <a:lnTo>
                  <a:pt x="414" y="8"/>
                </a:lnTo>
                <a:lnTo>
                  <a:pt x="412" y="14"/>
                </a:lnTo>
                <a:lnTo>
                  <a:pt x="414" y="16"/>
                </a:lnTo>
                <a:lnTo>
                  <a:pt x="410" y="16"/>
                </a:lnTo>
                <a:lnTo>
                  <a:pt x="406" y="16"/>
                </a:lnTo>
                <a:lnTo>
                  <a:pt x="404" y="20"/>
                </a:lnTo>
                <a:lnTo>
                  <a:pt x="404" y="22"/>
                </a:lnTo>
                <a:lnTo>
                  <a:pt x="406" y="22"/>
                </a:lnTo>
                <a:lnTo>
                  <a:pt x="408" y="26"/>
                </a:lnTo>
                <a:lnTo>
                  <a:pt x="404" y="26"/>
                </a:lnTo>
                <a:lnTo>
                  <a:pt x="402" y="24"/>
                </a:lnTo>
                <a:lnTo>
                  <a:pt x="400" y="20"/>
                </a:lnTo>
                <a:lnTo>
                  <a:pt x="392" y="24"/>
                </a:lnTo>
                <a:lnTo>
                  <a:pt x="394" y="26"/>
                </a:lnTo>
                <a:lnTo>
                  <a:pt x="394" y="30"/>
                </a:lnTo>
                <a:lnTo>
                  <a:pt x="382" y="26"/>
                </a:lnTo>
                <a:lnTo>
                  <a:pt x="382" y="20"/>
                </a:lnTo>
                <a:lnTo>
                  <a:pt x="380" y="16"/>
                </a:lnTo>
                <a:lnTo>
                  <a:pt x="364" y="18"/>
                </a:lnTo>
                <a:lnTo>
                  <a:pt x="354" y="18"/>
                </a:lnTo>
                <a:lnTo>
                  <a:pt x="354" y="22"/>
                </a:lnTo>
                <a:lnTo>
                  <a:pt x="356" y="22"/>
                </a:lnTo>
                <a:lnTo>
                  <a:pt x="356" y="24"/>
                </a:lnTo>
                <a:lnTo>
                  <a:pt x="358" y="26"/>
                </a:lnTo>
                <a:lnTo>
                  <a:pt x="354" y="26"/>
                </a:lnTo>
                <a:lnTo>
                  <a:pt x="354" y="32"/>
                </a:lnTo>
                <a:lnTo>
                  <a:pt x="360" y="32"/>
                </a:lnTo>
                <a:lnTo>
                  <a:pt x="358" y="32"/>
                </a:lnTo>
                <a:lnTo>
                  <a:pt x="344" y="34"/>
                </a:lnTo>
                <a:lnTo>
                  <a:pt x="346" y="42"/>
                </a:lnTo>
                <a:lnTo>
                  <a:pt x="332" y="36"/>
                </a:lnTo>
                <a:lnTo>
                  <a:pt x="326" y="38"/>
                </a:lnTo>
                <a:lnTo>
                  <a:pt x="322" y="40"/>
                </a:lnTo>
                <a:lnTo>
                  <a:pt x="318" y="38"/>
                </a:lnTo>
                <a:lnTo>
                  <a:pt x="314" y="38"/>
                </a:lnTo>
                <a:lnTo>
                  <a:pt x="314" y="40"/>
                </a:lnTo>
                <a:lnTo>
                  <a:pt x="314" y="44"/>
                </a:lnTo>
                <a:lnTo>
                  <a:pt x="318" y="44"/>
                </a:lnTo>
                <a:lnTo>
                  <a:pt x="320" y="52"/>
                </a:lnTo>
                <a:lnTo>
                  <a:pt x="336" y="62"/>
                </a:lnTo>
                <a:lnTo>
                  <a:pt x="354" y="72"/>
                </a:lnTo>
                <a:lnTo>
                  <a:pt x="338" y="68"/>
                </a:lnTo>
                <a:lnTo>
                  <a:pt x="332" y="76"/>
                </a:lnTo>
                <a:lnTo>
                  <a:pt x="324" y="72"/>
                </a:lnTo>
                <a:lnTo>
                  <a:pt x="318" y="72"/>
                </a:lnTo>
                <a:lnTo>
                  <a:pt x="312" y="66"/>
                </a:lnTo>
                <a:lnTo>
                  <a:pt x="308" y="58"/>
                </a:lnTo>
                <a:lnTo>
                  <a:pt x="308" y="56"/>
                </a:lnTo>
                <a:lnTo>
                  <a:pt x="308" y="54"/>
                </a:lnTo>
                <a:lnTo>
                  <a:pt x="302" y="48"/>
                </a:lnTo>
                <a:lnTo>
                  <a:pt x="296" y="44"/>
                </a:lnTo>
                <a:lnTo>
                  <a:pt x="280" y="38"/>
                </a:lnTo>
                <a:lnTo>
                  <a:pt x="276" y="38"/>
                </a:lnTo>
                <a:lnTo>
                  <a:pt x="278" y="48"/>
                </a:lnTo>
                <a:lnTo>
                  <a:pt x="276" y="56"/>
                </a:lnTo>
                <a:lnTo>
                  <a:pt x="276" y="64"/>
                </a:lnTo>
                <a:lnTo>
                  <a:pt x="274" y="72"/>
                </a:lnTo>
                <a:close/>
                <a:moveTo>
                  <a:pt x="352" y="574"/>
                </a:moveTo>
                <a:lnTo>
                  <a:pt x="352" y="574"/>
                </a:lnTo>
                <a:lnTo>
                  <a:pt x="354" y="580"/>
                </a:lnTo>
                <a:lnTo>
                  <a:pt x="356" y="578"/>
                </a:lnTo>
                <a:lnTo>
                  <a:pt x="356" y="576"/>
                </a:lnTo>
                <a:lnTo>
                  <a:pt x="356" y="574"/>
                </a:lnTo>
                <a:lnTo>
                  <a:pt x="352" y="574"/>
                </a:lnTo>
                <a:close/>
                <a:moveTo>
                  <a:pt x="436" y="440"/>
                </a:moveTo>
                <a:lnTo>
                  <a:pt x="436" y="440"/>
                </a:lnTo>
                <a:lnTo>
                  <a:pt x="440" y="438"/>
                </a:lnTo>
                <a:lnTo>
                  <a:pt x="440" y="440"/>
                </a:lnTo>
                <a:lnTo>
                  <a:pt x="436" y="444"/>
                </a:lnTo>
                <a:lnTo>
                  <a:pt x="434" y="444"/>
                </a:lnTo>
                <a:lnTo>
                  <a:pt x="434" y="442"/>
                </a:lnTo>
                <a:lnTo>
                  <a:pt x="436" y="440"/>
                </a:lnTo>
                <a:close/>
                <a:moveTo>
                  <a:pt x="356" y="72"/>
                </a:moveTo>
                <a:lnTo>
                  <a:pt x="356" y="72"/>
                </a:lnTo>
                <a:lnTo>
                  <a:pt x="358" y="74"/>
                </a:lnTo>
                <a:lnTo>
                  <a:pt x="358" y="76"/>
                </a:lnTo>
                <a:lnTo>
                  <a:pt x="356" y="76"/>
                </a:lnTo>
                <a:lnTo>
                  <a:pt x="354" y="74"/>
                </a:lnTo>
                <a:lnTo>
                  <a:pt x="354" y="72"/>
                </a:lnTo>
                <a:lnTo>
                  <a:pt x="356" y="72"/>
                </a:lnTo>
                <a:close/>
                <a:moveTo>
                  <a:pt x="488" y="60"/>
                </a:moveTo>
                <a:lnTo>
                  <a:pt x="488" y="60"/>
                </a:lnTo>
                <a:lnTo>
                  <a:pt x="492" y="60"/>
                </a:lnTo>
                <a:lnTo>
                  <a:pt x="492" y="62"/>
                </a:lnTo>
                <a:lnTo>
                  <a:pt x="488" y="66"/>
                </a:lnTo>
                <a:lnTo>
                  <a:pt x="486" y="66"/>
                </a:lnTo>
                <a:lnTo>
                  <a:pt x="484" y="64"/>
                </a:lnTo>
                <a:lnTo>
                  <a:pt x="486" y="62"/>
                </a:lnTo>
                <a:lnTo>
                  <a:pt x="488" y="60"/>
                </a:lnTo>
                <a:close/>
                <a:moveTo>
                  <a:pt x="282" y="428"/>
                </a:moveTo>
                <a:lnTo>
                  <a:pt x="280" y="434"/>
                </a:lnTo>
                <a:lnTo>
                  <a:pt x="274" y="434"/>
                </a:lnTo>
                <a:lnTo>
                  <a:pt x="272" y="434"/>
                </a:lnTo>
                <a:lnTo>
                  <a:pt x="274" y="432"/>
                </a:lnTo>
                <a:lnTo>
                  <a:pt x="282" y="428"/>
                </a:lnTo>
                <a:close/>
                <a:moveTo>
                  <a:pt x="268" y="408"/>
                </a:moveTo>
                <a:lnTo>
                  <a:pt x="268" y="408"/>
                </a:lnTo>
                <a:lnTo>
                  <a:pt x="270" y="408"/>
                </a:lnTo>
                <a:lnTo>
                  <a:pt x="272" y="408"/>
                </a:lnTo>
                <a:lnTo>
                  <a:pt x="270" y="412"/>
                </a:lnTo>
                <a:lnTo>
                  <a:pt x="268" y="420"/>
                </a:lnTo>
                <a:lnTo>
                  <a:pt x="240" y="416"/>
                </a:lnTo>
                <a:lnTo>
                  <a:pt x="246" y="414"/>
                </a:lnTo>
                <a:lnTo>
                  <a:pt x="254" y="412"/>
                </a:lnTo>
                <a:lnTo>
                  <a:pt x="256" y="414"/>
                </a:lnTo>
                <a:lnTo>
                  <a:pt x="258" y="416"/>
                </a:lnTo>
                <a:lnTo>
                  <a:pt x="258" y="418"/>
                </a:lnTo>
                <a:lnTo>
                  <a:pt x="260" y="418"/>
                </a:lnTo>
                <a:lnTo>
                  <a:pt x="266" y="418"/>
                </a:lnTo>
                <a:lnTo>
                  <a:pt x="266" y="408"/>
                </a:lnTo>
                <a:lnTo>
                  <a:pt x="268" y="408"/>
                </a:lnTo>
                <a:close/>
                <a:moveTo>
                  <a:pt x="568" y="346"/>
                </a:moveTo>
                <a:lnTo>
                  <a:pt x="568" y="346"/>
                </a:lnTo>
                <a:lnTo>
                  <a:pt x="572" y="348"/>
                </a:lnTo>
                <a:lnTo>
                  <a:pt x="570" y="350"/>
                </a:lnTo>
                <a:lnTo>
                  <a:pt x="568" y="348"/>
                </a:lnTo>
                <a:lnTo>
                  <a:pt x="566" y="348"/>
                </a:lnTo>
                <a:lnTo>
                  <a:pt x="568" y="346"/>
                </a:lnTo>
                <a:close/>
                <a:moveTo>
                  <a:pt x="556" y="332"/>
                </a:moveTo>
                <a:lnTo>
                  <a:pt x="556" y="332"/>
                </a:lnTo>
                <a:lnTo>
                  <a:pt x="556" y="340"/>
                </a:lnTo>
                <a:lnTo>
                  <a:pt x="576" y="340"/>
                </a:lnTo>
                <a:lnTo>
                  <a:pt x="554" y="342"/>
                </a:lnTo>
                <a:lnTo>
                  <a:pt x="552" y="336"/>
                </a:lnTo>
                <a:lnTo>
                  <a:pt x="552" y="332"/>
                </a:lnTo>
                <a:lnTo>
                  <a:pt x="556" y="332"/>
                </a:lnTo>
                <a:close/>
                <a:moveTo>
                  <a:pt x="232" y="318"/>
                </a:moveTo>
                <a:lnTo>
                  <a:pt x="232" y="318"/>
                </a:lnTo>
                <a:lnTo>
                  <a:pt x="234" y="324"/>
                </a:lnTo>
                <a:lnTo>
                  <a:pt x="238" y="324"/>
                </a:lnTo>
                <a:lnTo>
                  <a:pt x="238" y="322"/>
                </a:lnTo>
                <a:lnTo>
                  <a:pt x="236" y="320"/>
                </a:lnTo>
                <a:lnTo>
                  <a:pt x="232" y="318"/>
                </a:lnTo>
                <a:close/>
                <a:moveTo>
                  <a:pt x="624" y="294"/>
                </a:moveTo>
                <a:lnTo>
                  <a:pt x="624" y="294"/>
                </a:lnTo>
                <a:lnTo>
                  <a:pt x="630" y="296"/>
                </a:lnTo>
                <a:lnTo>
                  <a:pt x="630" y="298"/>
                </a:lnTo>
                <a:lnTo>
                  <a:pt x="626" y="296"/>
                </a:lnTo>
                <a:lnTo>
                  <a:pt x="622" y="294"/>
                </a:lnTo>
                <a:lnTo>
                  <a:pt x="624" y="294"/>
                </a:lnTo>
                <a:close/>
                <a:moveTo>
                  <a:pt x="600" y="284"/>
                </a:moveTo>
                <a:lnTo>
                  <a:pt x="600" y="284"/>
                </a:lnTo>
                <a:lnTo>
                  <a:pt x="602" y="286"/>
                </a:lnTo>
                <a:lnTo>
                  <a:pt x="604" y="288"/>
                </a:lnTo>
                <a:lnTo>
                  <a:pt x="608" y="288"/>
                </a:lnTo>
                <a:lnTo>
                  <a:pt x="614" y="288"/>
                </a:lnTo>
                <a:lnTo>
                  <a:pt x="614" y="290"/>
                </a:lnTo>
                <a:lnTo>
                  <a:pt x="612" y="290"/>
                </a:lnTo>
                <a:lnTo>
                  <a:pt x="610" y="292"/>
                </a:lnTo>
                <a:lnTo>
                  <a:pt x="614" y="292"/>
                </a:lnTo>
                <a:lnTo>
                  <a:pt x="614" y="294"/>
                </a:lnTo>
                <a:lnTo>
                  <a:pt x="612" y="296"/>
                </a:lnTo>
                <a:lnTo>
                  <a:pt x="612" y="300"/>
                </a:lnTo>
                <a:lnTo>
                  <a:pt x="602" y="298"/>
                </a:lnTo>
                <a:lnTo>
                  <a:pt x="598" y="296"/>
                </a:lnTo>
                <a:lnTo>
                  <a:pt x="604" y="296"/>
                </a:lnTo>
                <a:lnTo>
                  <a:pt x="602" y="294"/>
                </a:lnTo>
                <a:lnTo>
                  <a:pt x="600" y="292"/>
                </a:lnTo>
                <a:lnTo>
                  <a:pt x="602" y="292"/>
                </a:lnTo>
                <a:lnTo>
                  <a:pt x="596" y="290"/>
                </a:lnTo>
                <a:lnTo>
                  <a:pt x="594" y="290"/>
                </a:lnTo>
                <a:lnTo>
                  <a:pt x="588" y="292"/>
                </a:lnTo>
                <a:lnTo>
                  <a:pt x="590" y="292"/>
                </a:lnTo>
                <a:lnTo>
                  <a:pt x="594" y="286"/>
                </a:lnTo>
                <a:lnTo>
                  <a:pt x="600" y="284"/>
                </a:lnTo>
                <a:close/>
                <a:moveTo>
                  <a:pt x="604" y="264"/>
                </a:moveTo>
                <a:lnTo>
                  <a:pt x="604" y="264"/>
                </a:lnTo>
                <a:lnTo>
                  <a:pt x="606" y="264"/>
                </a:lnTo>
                <a:lnTo>
                  <a:pt x="604" y="266"/>
                </a:lnTo>
                <a:lnTo>
                  <a:pt x="604" y="268"/>
                </a:lnTo>
                <a:lnTo>
                  <a:pt x="606" y="270"/>
                </a:lnTo>
                <a:lnTo>
                  <a:pt x="594" y="278"/>
                </a:lnTo>
                <a:lnTo>
                  <a:pt x="596" y="282"/>
                </a:lnTo>
                <a:lnTo>
                  <a:pt x="592" y="282"/>
                </a:lnTo>
                <a:lnTo>
                  <a:pt x="588" y="280"/>
                </a:lnTo>
                <a:lnTo>
                  <a:pt x="584" y="280"/>
                </a:lnTo>
                <a:lnTo>
                  <a:pt x="580" y="280"/>
                </a:lnTo>
                <a:lnTo>
                  <a:pt x="578" y="282"/>
                </a:lnTo>
                <a:lnTo>
                  <a:pt x="576" y="284"/>
                </a:lnTo>
                <a:lnTo>
                  <a:pt x="576" y="290"/>
                </a:lnTo>
                <a:lnTo>
                  <a:pt x="582" y="290"/>
                </a:lnTo>
                <a:lnTo>
                  <a:pt x="584" y="292"/>
                </a:lnTo>
                <a:lnTo>
                  <a:pt x="586" y="296"/>
                </a:lnTo>
                <a:lnTo>
                  <a:pt x="582" y="294"/>
                </a:lnTo>
                <a:lnTo>
                  <a:pt x="580" y="296"/>
                </a:lnTo>
                <a:lnTo>
                  <a:pt x="580" y="292"/>
                </a:lnTo>
                <a:lnTo>
                  <a:pt x="578" y="292"/>
                </a:lnTo>
                <a:lnTo>
                  <a:pt x="574" y="292"/>
                </a:lnTo>
                <a:lnTo>
                  <a:pt x="570" y="284"/>
                </a:lnTo>
                <a:lnTo>
                  <a:pt x="576" y="282"/>
                </a:lnTo>
                <a:lnTo>
                  <a:pt x="574" y="280"/>
                </a:lnTo>
                <a:lnTo>
                  <a:pt x="574" y="278"/>
                </a:lnTo>
                <a:lnTo>
                  <a:pt x="582" y="278"/>
                </a:lnTo>
                <a:lnTo>
                  <a:pt x="588" y="278"/>
                </a:lnTo>
                <a:lnTo>
                  <a:pt x="588" y="276"/>
                </a:lnTo>
                <a:lnTo>
                  <a:pt x="592" y="274"/>
                </a:lnTo>
                <a:lnTo>
                  <a:pt x="596" y="274"/>
                </a:lnTo>
                <a:lnTo>
                  <a:pt x="596" y="270"/>
                </a:lnTo>
                <a:lnTo>
                  <a:pt x="600" y="270"/>
                </a:lnTo>
                <a:lnTo>
                  <a:pt x="604" y="270"/>
                </a:lnTo>
                <a:lnTo>
                  <a:pt x="604" y="268"/>
                </a:lnTo>
                <a:lnTo>
                  <a:pt x="604" y="266"/>
                </a:lnTo>
                <a:lnTo>
                  <a:pt x="604" y="264"/>
                </a:lnTo>
                <a:close/>
                <a:moveTo>
                  <a:pt x="190" y="244"/>
                </a:moveTo>
                <a:lnTo>
                  <a:pt x="190" y="244"/>
                </a:lnTo>
                <a:lnTo>
                  <a:pt x="186" y="246"/>
                </a:lnTo>
                <a:lnTo>
                  <a:pt x="186" y="248"/>
                </a:lnTo>
                <a:lnTo>
                  <a:pt x="190" y="248"/>
                </a:lnTo>
                <a:lnTo>
                  <a:pt x="194" y="244"/>
                </a:lnTo>
                <a:lnTo>
                  <a:pt x="190" y="244"/>
                </a:lnTo>
                <a:close/>
                <a:moveTo>
                  <a:pt x="654" y="234"/>
                </a:moveTo>
                <a:lnTo>
                  <a:pt x="654" y="234"/>
                </a:lnTo>
                <a:lnTo>
                  <a:pt x="654" y="240"/>
                </a:lnTo>
                <a:lnTo>
                  <a:pt x="662" y="242"/>
                </a:lnTo>
                <a:lnTo>
                  <a:pt x="662" y="236"/>
                </a:lnTo>
                <a:lnTo>
                  <a:pt x="660" y="236"/>
                </a:lnTo>
                <a:lnTo>
                  <a:pt x="654" y="234"/>
                </a:lnTo>
                <a:close/>
                <a:moveTo>
                  <a:pt x="630" y="226"/>
                </a:moveTo>
                <a:lnTo>
                  <a:pt x="630" y="226"/>
                </a:lnTo>
                <a:lnTo>
                  <a:pt x="634" y="228"/>
                </a:lnTo>
                <a:lnTo>
                  <a:pt x="632" y="230"/>
                </a:lnTo>
                <a:lnTo>
                  <a:pt x="628" y="234"/>
                </a:lnTo>
                <a:lnTo>
                  <a:pt x="628" y="228"/>
                </a:lnTo>
                <a:lnTo>
                  <a:pt x="628" y="226"/>
                </a:lnTo>
                <a:lnTo>
                  <a:pt x="630" y="226"/>
                </a:lnTo>
                <a:close/>
                <a:moveTo>
                  <a:pt x="674" y="216"/>
                </a:moveTo>
                <a:lnTo>
                  <a:pt x="674" y="216"/>
                </a:lnTo>
                <a:lnTo>
                  <a:pt x="672" y="220"/>
                </a:lnTo>
                <a:lnTo>
                  <a:pt x="668" y="220"/>
                </a:lnTo>
                <a:lnTo>
                  <a:pt x="668" y="226"/>
                </a:lnTo>
                <a:lnTo>
                  <a:pt x="668" y="232"/>
                </a:lnTo>
                <a:lnTo>
                  <a:pt x="680" y="230"/>
                </a:lnTo>
                <a:lnTo>
                  <a:pt x="686" y="226"/>
                </a:lnTo>
                <a:lnTo>
                  <a:pt x="680" y="226"/>
                </a:lnTo>
                <a:lnTo>
                  <a:pt x="674" y="216"/>
                </a:lnTo>
                <a:close/>
                <a:moveTo>
                  <a:pt x="664" y="196"/>
                </a:moveTo>
                <a:lnTo>
                  <a:pt x="664" y="196"/>
                </a:lnTo>
                <a:lnTo>
                  <a:pt x="668" y="204"/>
                </a:lnTo>
                <a:lnTo>
                  <a:pt x="670" y="208"/>
                </a:lnTo>
                <a:lnTo>
                  <a:pt x="670" y="206"/>
                </a:lnTo>
                <a:lnTo>
                  <a:pt x="670" y="202"/>
                </a:lnTo>
                <a:lnTo>
                  <a:pt x="664" y="196"/>
                </a:lnTo>
                <a:close/>
                <a:moveTo>
                  <a:pt x="0" y="170"/>
                </a:moveTo>
                <a:lnTo>
                  <a:pt x="4" y="174"/>
                </a:lnTo>
                <a:lnTo>
                  <a:pt x="4" y="172"/>
                </a:lnTo>
                <a:lnTo>
                  <a:pt x="4" y="170"/>
                </a:lnTo>
                <a:lnTo>
                  <a:pt x="0" y="170"/>
                </a:lnTo>
                <a:close/>
                <a:moveTo>
                  <a:pt x="658" y="100"/>
                </a:moveTo>
                <a:lnTo>
                  <a:pt x="658" y="104"/>
                </a:lnTo>
                <a:lnTo>
                  <a:pt x="662" y="104"/>
                </a:lnTo>
                <a:lnTo>
                  <a:pt x="662" y="102"/>
                </a:lnTo>
                <a:lnTo>
                  <a:pt x="658" y="100"/>
                </a:lnTo>
                <a:close/>
                <a:moveTo>
                  <a:pt x="656" y="52"/>
                </a:moveTo>
                <a:lnTo>
                  <a:pt x="658" y="58"/>
                </a:lnTo>
                <a:lnTo>
                  <a:pt x="658" y="54"/>
                </a:lnTo>
                <a:lnTo>
                  <a:pt x="658" y="52"/>
                </a:lnTo>
                <a:lnTo>
                  <a:pt x="656" y="52"/>
                </a:lnTo>
                <a:close/>
                <a:moveTo>
                  <a:pt x="234" y="46"/>
                </a:moveTo>
                <a:lnTo>
                  <a:pt x="234" y="46"/>
                </a:lnTo>
                <a:lnTo>
                  <a:pt x="242" y="54"/>
                </a:lnTo>
                <a:lnTo>
                  <a:pt x="248" y="58"/>
                </a:lnTo>
                <a:lnTo>
                  <a:pt x="268" y="62"/>
                </a:lnTo>
                <a:lnTo>
                  <a:pt x="264" y="56"/>
                </a:lnTo>
                <a:lnTo>
                  <a:pt x="234" y="46"/>
                </a:lnTo>
                <a:close/>
                <a:moveTo>
                  <a:pt x="370" y="32"/>
                </a:moveTo>
                <a:lnTo>
                  <a:pt x="370" y="32"/>
                </a:lnTo>
                <a:lnTo>
                  <a:pt x="374" y="36"/>
                </a:lnTo>
                <a:lnTo>
                  <a:pt x="378" y="38"/>
                </a:lnTo>
                <a:lnTo>
                  <a:pt x="378" y="40"/>
                </a:lnTo>
                <a:lnTo>
                  <a:pt x="378" y="42"/>
                </a:lnTo>
                <a:lnTo>
                  <a:pt x="376" y="40"/>
                </a:lnTo>
                <a:lnTo>
                  <a:pt x="374" y="38"/>
                </a:lnTo>
                <a:lnTo>
                  <a:pt x="372" y="36"/>
                </a:lnTo>
                <a:lnTo>
                  <a:pt x="366" y="34"/>
                </a:lnTo>
                <a:lnTo>
                  <a:pt x="362" y="34"/>
                </a:lnTo>
                <a:lnTo>
                  <a:pt x="370" y="32"/>
                </a:lnTo>
                <a:close/>
                <a:moveTo>
                  <a:pt x="460" y="26"/>
                </a:moveTo>
                <a:lnTo>
                  <a:pt x="460" y="26"/>
                </a:lnTo>
                <a:lnTo>
                  <a:pt x="466" y="28"/>
                </a:lnTo>
                <a:lnTo>
                  <a:pt x="464" y="28"/>
                </a:lnTo>
                <a:lnTo>
                  <a:pt x="460" y="28"/>
                </a:lnTo>
                <a:lnTo>
                  <a:pt x="460" y="32"/>
                </a:lnTo>
                <a:lnTo>
                  <a:pt x="458" y="32"/>
                </a:lnTo>
                <a:lnTo>
                  <a:pt x="456" y="30"/>
                </a:lnTo>
                <a:lnTo>
                  <a:pt x="458" y="28"/>
                </a:lnTo>
                <a:lnTo>
                  <a:pt x="460" y="26"/>
                </a:lnTo>
                <a:close/>
                <a:moveTo>
                  <a:pt x="524" y="20"/>
                </a:moveTo>
                <a:lnTo>
                  <a:pt x="524" y="20"/>
                </a:lnTo>
                <a:lnTo>
                  <a:pt x="534" y="20"/>
                </a:lnTo>
                <a:lnTo>
                  <a:pt x="546" y="20"/>
                </a:lnTo>
                <a:lnTo>
                  <a:pt x="564" y="22"/>
                </a:lnTo>
                <a:lnTo>
                  <a:pt x="536" y="24"/>
                </a:lnTo>
                <a:lnTo>
                  <a:pt x="508" y="26"/>
                </a:lnTo>
                <a:lnTo>
                  <a:pt x="516" y="24"/>
                </a:lnTo>
                <a:lnTo>
                  <a:pt x="524" y="20"/>
                </a:lnTo>
                <a:close/>
                <a:moveTo>
                  <a:pt x="482" y="16"/>
                </a:moveTo>
                <a:lnTo>
                  <a:pt x="482" y="16"/>
                </a:lnTo>
                <a:lnTo>
                  <a:pt x="484" y="20"/>
                </a:lnTo>
                <a:lnTo>
                  <a:pt x="486" y="24"/>
                </a:lnTo>
                <a:lnTo>
                  <a:pt x="492" y="22"/>
                </a:lnTo>
                <a:lnTo>
                  <a:pt x="502" y="22"/>
                </a:lnTo>
                <a:lnTo>
                  <a:pt x="504" y="24"/>
                </a:lnTo>
                <a:lnTo>
                  <a:pt x="498" y="26"/>
                </a:lnTo>
                <a:lnTo>
                  <a:pt x="484" y="28"/>
                </a:lnTo>
                <a:lnTo>
                  <a:pt x="480" y="26"/>
                </a:lnTo>
                <a:lnTo>
                  <a:pt x="480" y="22"/>
                </a:lnTo>
                <a:lnTo>
                  <a:pt x="480" y="18"/>
                </a:lnTo>
                <a:lnTo>
                  <a:pt x="482" y="1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02" name="Freeform 285"/>
          <p:cNvSpPr>
            <a:spLocks/>
          </p:cNvSpPr>
          <p:nvPr/>
        </p:nvSpPr>
        <p:spPr bwMode="auto">
          <a:xfrm>
            <a:off x="3895546" y="4464770"/>
            <a:ext cx="67408" cy="107950"/>
          </a:xfrm>
          <a:custGeom>
            <a:avLst/>
            <a:gdLst>
              <a:gd name="T0" fmla="*/ 14772189 w 38"/>
              <a:gd name="T1" fmla="*/ 0 h 64"/>
              <a:gd name="T2" fmla="*/ 0 w 38"/>
              <a:gd name="T3" fmla="*/ 28449885 h 64"/>
              <a:gd name="T4" fmla="*/ 0 w 38"/>
              <a:gd name="T5" fmla="*/ 28449885 h 64"/>
              <a:gd name="T6" fmla="*/ 0 w 38"/>
              <a:gd name="T7" fmla="*/ 73971051 h 64"/>
              <a:gd name="T8" fmla="*/ 0 w 38"/>
              <a:gd name="T9" fmla="*/ 73971051 h 64"/>
              <a:gd name="T10" fmla="*/ 7385134 w 38"/>
              <a:gd name="T11" fmla="*/ 85351342 h 64"/>
              <a:gd name="T12" fmla="*/ 14772189 w 38"/>
              <a:gd name="T13" fmla="*/ 96729947 h 64"/>
              <a:gd name="T14" fmla="*/ 29544378 w 38"/>
              <a:gd name="T15" fmla="*/ 108110238 h 64"/>
              <a:gd name="T16" fmla="*/ 29544378 w 38"/>
              <a:gd name="T17" fmla="*/ 108110238 h 64"/>
              <a:gd name="T18" fmla="*/ 22157322 w 38"/>
              <a:gd name="T19" fmla="*/ 113801227 h 64"/>
              <a:gd name="T20" fmla="*/ 14772189 w 38"/>
              <a:gd name="T21" fmla="*/ 136561810 h 64"/>
              <a:gd name="T22" fmla="*/ 14772189 w 38"/>
              <a:gd name="T23" fmla="*/ 136561810 h 64"/>
              <a:gd name="T24" fmla="*/ 0 w 38"/>
              <a:gd name="T25" fmla="*/ 159320706 h 64"/>
              <a:gd name="T26" fmla="*/ 0 w 38"/>
              <a:gd name="T27" fmla="*/ 159320706 h 64"/>
              <a:gd name="T28" fmla="*/ 0 w 38"/>
              <a:gd name="T29" fmla="*/ 170700998 h 64"/>
              <a:gd name="T30" fmla="*/ 14772189 w 38"/>
              <a:gd name="T31" fmla="*/ 182081289 h 64"/>
              <a:gd name="T32" fmla="*/ 14772189 w 38"/>
              <a:gd name="T33" fmla="*/ 182081289 h 64"/>
              <a:gd name="T34" fmla="*/ 22157322 w 38"/>
              <a:gd name="T35" fmla="*/ 182081289 h 64"/>
              <a:gd name="T36" fmla="*/ 29544378 w 38"/>
              <a:gd name="T37" fmla="*/ 182081289 h 64"/>
              <a:gd name="T38" fmla="*/ 36929511 w 38"/>
              <a:gd name="T39" fmla="*/ 176391987 h 64"/>
              <a:gd name="T40" fmla="*/ 66473889 w 38"/>
              <a:gd name="T41" fmla="*/ 170700998 h 64"/>
              <a:gd name="T42" fmla="*/ 81246078 w 38"/>
              <a:gd name="T43" fmla="*/ 182081289 h 64"/>
              <a:gd name="T44" fmla="*/ 81246078 w 38"/>
              <a:gd name="T45" fmla="*/ 182081289 h 64"/>
              <a:gd name="T46" fmla="*/ 96016345 w 38"/>
              <a:gd name="T47" fmla="*/ 170700998 h 64"/>
              <a:gd name="T48" fmla="*/ 110788534 w 38"/>
              <a:gd name="T49" fmla="*/ 153631404 h 64"/>
              <a:gd name="T50" fmla="*/ 110788534 w 38"/>
              <a:gd name="T51" fmla="*/ 153631404 h 64"/>
              <a:gd name="T52" fmla="*/ 118175589 w 38"/>
              <a:gd name="T53" fmla="*/ 113801227 h 64"/>
              <a:gd name="T54" fmla="*/ 125560722 w 38"/>
              <a:gd name="T55" fmla="*/ 91040645 h 64"/>
              <a:gd name="T56" fmla="*/ 125560722 w 38"/>
              <a:gd name="T57" fmla="*/ 91040645 h 64"/>
              <a:gd name="T58" fmla="*/ 140332911 w 38"/>
              <a:gd name="T59" fmla="*/ 68280062 h 64"/>
              <a:gd name="T60" fmla="*/ 140332911 w 38"/>
              <a:gd name="T61" fmla="*/ 68280062 h 64"/>
              <a:gd name="T62" fmla="*/ 140332911 w 38"/>
              <a:gd name="T63" fmla="*/ 56899770 h 64"/>
              <a:gd name="T64" fmla="*/ 140332911 w 38"/>
              <a:gd name="T65" fmla="*/ 56899770 h 64"/>
              <a:gd name="T66" fmla="*/ 125560722 w 38"/>
              <a:gd name="T67" fmla="*/ 51210468 h 64"/>
              <a:gd name="T68" fmla="*/ 110788534 w 38"/>
              <a:gd name="T69" fmla="*/ 45521166 h 64"/>
              <a:gd name="T70" fmla="*/ 110788534 w 38"/>
              <a:gd name="T71" fmla="*/ 45521166 h 64"/>
              <a:gd name="T72" fmla="*/ 103403400 w 38"/>
              <a:gd name="T73" fmla="*/ 28449885 h 64"/>
              <a:gd name="T74" fmla="*/ 88631211 w 38"/>
              <a:gd name="T75" fmla="*/ 11380291 h 64"/>
              <a:gd name="T76" fmla="*/ 88631211 w 38"/>
              <a:gd name="T77" fmla="*/ 11380291 h 64"/>
              <a:gd name="T78" fmla="*/ 59086834 w 38"/>
              <a:gd name="T79" fmla="*/ 0 h 64"/>
              <a:gd name="T80" fmla="*/ 59086834 w 38"/>
              <a:gd name="T81" fmla="*/ 0 h 64"/>
              <a:gd name="T82" fmla="*/ 44316566 w 38"/>
              <a:gd name="T83" fmla="*/ 0 h 64"/>
              <a:gd name="T84" fmla="*/ 36929511 w 38"/>
              <a:gd name="T85" fmla="*/ 0 h 64"/>
              <a:gd name="T86" fmla="*/ 29544378 w 38"/>
              <a:gd name="T87" fmla="*/ 0 h 64"/>
              <a:gd name="T88" fmla="*/ 14772189 w 38"/>
              <a:gd name="T89" fmla="*/ 0 h 64"/>
              <a:gd name="T90" fmla="*/ 14772189 w 38"/>
              <a:gd name="T91" fmla="*/ 0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 h="64">
                <a:moveTo>
                  <a:pt x="4" y="0"/>
                </a:moveTo>
                <a:lnTo>
                  <a:pt x="0" y="10"/>
                </a:lnTo>
                <a:lnTo>
                  <a:pt x="0" y="26"/>
                </a:lnTo>
                <a:lnTo>
                  <a:pt x="2" y="30"/>
                </a:lnTo>
                <a:lnTo>
                  <a:pt x="4" y="34"/>
                </a:lnTo>
                <a:lnTo>
                  <a:pt x="8" y="38"/>
                </a:lnTo>
                <a:lnTo>
                  <a:pt x="6" y="40"/>
                </a:lnTo>
                <a:lnTo>
                  <a:pt x="4" y="48"/>
                </a:lnTo>
                <a:lnTo>
                  <a:pt x="0" y="56"/>
                </a:lnTo>
                <a:lnTo>
                  <a:pt x="0" y="60"/>
                </a:lnTo>
                <a:lnTo>
                  <a:pt x="4" y="64"/>
                </a:lnTo>
                <a:lnTo>
                  <a:pt x="6" y="64"/>
                </a:lnTo>
                <a:lnTo>
                  <a:pt x="8" y="64"/>
                </a:lnTo>
                <a:lnTo>
                  <a:pt x="10" y="62"/>
                </a:lnTo>
                <a:lnTo>
                  <a:pt x="18" y="60"/>
                </a:lnTo>
                <a:lnTo>
                  <a:pt x="22" y="64"/>
                </a:lnTo>
                <a:lnTo>
                  <a:pt x="26" y="60"/>
                </a:lnTo>
                <a:lnTo>
                  <a:pt x="30" y="54"/>
                </a:lnTo>
                <a:lnTo>
                  <a:pt x="32" y="40"/>
                </a:lnTo>
                <a:lnTo>
                  <a:pt x="34" y="32"/>
                </a:lnTo>
                <a:lnTo>
                  <a:pt x="38" y="24"/>
                </a:lnTo>
                <a:lnTo>
                  <a:pt x="38" y="20"/>
                </a:lnTo>
                <a:lnTo>
                  <a:pt x="34" y="18"/>
                </a:lnTo>
                <a:lnTo>
                  <a:pt x="30" y="16"/>
                </a:lnTo>
                <a:lnTo>
                  <a:pt x="28" y="10"/>
                </a:lnTo>
                <a:lnTo>
                  <a:pt x="24" y="4"/>
                </a:lnTo>
                <a:lnTo>
                  <a:pt x="16" y="0"/>
                </a:lnTo>
                <a:lnTo>
                  <a:pt x="12" y="0"/>
                </a:lnTo>
                <a:lnTo>
                  <a:pt x="10" y="0"/>
                </a:lnTo>
                <a:lnTo>
                  <a:pt x="8" y="0"/>
                </a:lnTo>
                <a:lnTo>
                  <a:pt x="4"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303" name="Freeform 286"/>
          <p:cNvSpPr>
            <a:spLocks noEditPoints="1"/>
          </p:cNvSpPr>
          <p:nvPr/>
        </p:nvSpPr>
        <p:spPr bwMode="auto">
          <a:xfrm>
            <a:off x="3747542" y="6049098"/>
            <a:ext cx="553915" cy="111125"/>
          </a:xfrm>
          <a:custGeom>
            <a:avLst/>
            <a:gdLst>
              <a:gd name="T0" fmla="*/ 1110261058 w 314"/>
              <a:gd name="T1" fmla="*/ 164422907 h 66"/>
              <a:gd name="T2" fmla="*/ 1132175262 w 314"/>
              <a:gd name="T3" fmla="*/ 187102509 h 66"/>
              <a:gd name="T4" fmla="*/ 1139479360 w 314"/>
              <a:gd name="T5" fmla="*/ 187102509 h 66"/>
              <a:gd name="T6" fmla="*/ 1146783457 w 314"/>
              <a:gd name="T7" fmla="*/ 175762708 h 66"/>
              <a:gd name="T8" fmla="*/ 1139479360 w 314"/>
              <a:gd name="T9" fmla="*/ 164422907 h 66"/>
              <a:gd name="T10" fmla="*/ 1110261058 w 314"/>
              <a:gd name="T11" fmla="*/ 164422907 h 66"/>
              <a:gd name="T12" fmla="*/ 116869384 w 314"/>
              <a:gd name="T13" fmla="*/ 5669059 h 66"/>
              <a:gd name="T14" fmla="*/ 87652993 w 314"/>
              <a:gd name="T15" fmla="*/ 28348661 h 66"/>
              <a:gd name="T16" fmla="*/ 58434692 w 314"/>
              <a:gd name="T17" fmla="*/ 51028263 h 66"/>
              <a:gd name="T18" fmla="*/ 65738790 w 314"/>
              <a:gd name="T19" fmla="*/ 56697322 h 66"/>
              <a:gd name="T20" fmla="*/ 87652993 w 314"/>
              <a:gd name="T21" fmla="*/ 45357521 h 66"/>
              <a:gd name="T22" fmla="*/ 94957091 w 314"/>
              <a:gd name="T23" fmla="*/ 45357521 h 66"/>
              <a:gd name="T24" fmla="*/ 102261189 w 314"/>
              <a:gd name="T25" fmla="*/ 51028263 h 66"/>
              <a:gd name="T26" fmla="*/ 109565286 w 314"/>
              <a:gd name="T27" fmla="*/ 34019403 h 66"/>
              <a:gd name="T28" fmla="*/ 131477579 w 314"/>
              <a:gd name="T29" fmla="*/ 34019403 h 66"/>
              <a:gd name="T30" fmla="*/ 160695881 w 314"/>
              <a:gd name="T31" fmla="*/ 22679602 h 66"/>
              <a:gd name="T32" fmla="*/ 146087685 w 314"/>
              <a:gd name="T33" fmla="*/ 17008860 h 66"/>
              <a:gd name="T34" fmla="*/ 131477579 w 314"/>
              <a:gd name="T35" fmla="*/ 22679602 h 66"/>
              <a:gd name="T36" fmla="*/ 116869384 w 314"/>
              <a:gd name="T37" fmla="*/ 5669059 h 66"/>
              <a:gd name="T38" fmla="*/ 21912293 w 314"/>
              <a:gd name="T39" fmla="*/ 5669059 h 66"/>
              <a:gd name="T40" fmla="*/ 21912293 w 314"/>
              <a:gd name="T41" fmla="*/ 5669059 h 66"/>
              <a:gd name="T42" fmla="*/ 29218302 w 314"/>
              <a:gd name="T43" fmla="*/ 28348661 h 66"/>
              <a:gd name="T44" fmla="*/ 7304098 w 314"/>
              <a:gd name="T45" fmla="*/ 34019403 h 66"/>
              <a:gd name="T46" fmla="*/ 0 w 314"/>
              <a:gd name="T47" fmla="*/ 39688462 h 66"/>
              <a:gd name="T48" fmla="*/ 7304098 w 314"/>
              <a:gd name="T49" fmla="*/ 51028263 h 66"/>
              <a:gd name="T50" fmla="*/ 21912293 w 314"/>
              <a:gd name="T51" fmla="*/ 51028263 h 66"/>
              <a:gd name="T52" fmla="*/ 36522399 w 314"/>
              <a:gd name="T53" fmla="*/ 34019403 h 66"/>
              <a:gd name="T54" fmla="*/ 43826497 w 314"/>
              <a:gd name="T55" fmla="*/ 39688462 h 66"/>
              <a:gd name="T56" fmla="*/ 51130594 w 314"/>
              <a:gd name="T57" fmla="*/ 39688462 h 66"/>
              <a:gd name="T58" fmla="*/ 58434692 w 314"/>
              <a:gd name="T59" fmla="*/ 28348661 h 66"/>
              <a:gd name="T60" fmla="*/ 65738790 w 314"/>
              <a:gd name="T61" fmla="*/ 22679602 h 66"/>
              <a:gd name="T62" fmla="*/ 73042887 w 314"/>
              <a:gd name="T63" fmla="*/ 11339801 h 66"/>
              <a:gd name="T64" fmla="*/ 36522399 w 314"/>
              <a:gd name="T65" fmla="*/ 0 h 66"/>
              <a:gd name="T66" fmla="*/ 21912293 w 314"/>
              <a:gd name="T67" fmla="*/ 5669059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4" h="66">
                <a:moveTo>
                  <a:pt x="304" y="58"/>
                </a:moveTo>
                <a:lnTo>
                  <a:pt x="304" y="58"/>
                </a:lnTo>
                <a:lnTo>
                  <a:pt x="306" y="62"/>
                </a:lnTo>
                <a:lnTo>
                  <a:pt x="310" y="66"/>
                </a:lnTo>
                <a:lnTo>
                  <a:pt x="312" y="66"/>
                </a:lnTo>
                <a:lnTo>
                  <a:pt x="314" y="64"/>
                </a:lnTo>
                <a:lnTo>
                  <a:pt x="314" y="62"/>
                </a:lnTo>
                <a:lnTo>
                  <a:pt x="312" y="58"/>
                </a:lnTo>
                <a:lnTo>
                  <a:pt x="304" y="58"/>
                </a:lnTo>
                <a:close/>
                <a:moveTo>
                  <a:pt x="32" y="2"/>
                </a:moveTo>
                <a:lnTo>
                  <a:pt x="32" y="2"/>
                </a:lnTo>
                <a:lnTo>
                  <a:pt x="24" y="10"/>
                </a:lnTo>
                <a:lnTo>
                  <a:pt x="16" y="16"/>
                </a:lnTo>
                <a:lnTo>
                  <a:pt x="16" y="18"/>
                </a:lnTo>
                <a:lnTo>
                  <a:pt x="18" y="20"/>
                </a:lnTo>
                <a:lnTo>
                  <a:pt x="22" y="22"/>
                </a:lnTo>
                <a:lnTo>
                  <a:pt x="24" y="16"/>
                </a:lnTo>
                <a:lnTo>
                  <a:pt x="26" y="16"/>
                </a:lnTo>
                <a:lnTo>
                  <a:pt x="28" y="18"/>
                </a:lnTo>
                <a:lnTo>
                  <a:pt x="32" y="18"/>
                </a:lnTo>
                <a:lnTo>
                  <a:pt x="30" y="12"/>
                </a:lnTo>
                <a:lnTo>
                  <a:pt x="36" y="12"/>
                </a:lnTo>
                <a:lnTo>
                  <a:pt x="44" y="10"/>
                </a:lnTo>
                <a:lnTo>
                  <a:pt x="44" y="8"/>
                </a:lnTo>
                <a:lnTo>
                  <a:pt x="40" y="6"/>
                </a:lnTo>
                <a:lnTo>
                  <a:pt x="36" y="8"/>
                </a:lnTo>
                <a:lnTo>
                  <a:pt x="34" y="4"/>
                </a:lnTo>
                <a:lnTo>
                  <a:pt x="32" y="2"/>
                </a:lnTo>
                <a:close/>
                <a:moveTo>
                  <a:pt x="6" y="2"/>
                </a:moveTo>
                <a:lnTo>
                  <a:pt x="6" y="2"/>
                </a:lnTo>
                <a:lnTo>
                  <a:pt x="6" y="6"/>
                </a:lnTo>
                <a:lnTo>
                  <a:pt x="8" y="10"/>
                </a:lnTo>
                <a:lnTo>
                  <a:pt x="2" y="12"/>
                </a:lnTo>
                <a:lnTo>
                  <a:pt x="0" y="14"/>
                </a:lnTo>
                <a:lnTo>
                  <a:pt x="0" y="18"/>
                </a:lnTo>
                <a:lnTo>
                  <a:pt x="2" y="18"/>
                </a:lnTo>
                <a:lnTo>
                  <a:pt x="6" y="18"/>
                </a:lnTo>
                <a:lnTo>
                  <a:pt x="10" y="12"/>
                </a:lnTo>
                <a:lnTo>
                  <a:pt x="12" y="14"/>
                </a:lnTo>
                <a:lnTo>
                  <a:pt x="12" y="16"/>
                </a:lnTo>
                <a:lnTo>
                  <a:pt x="14" y="14"/>
                </a:lnTo>
                <a:lnTo>
                  <a:pt x="16" y="10"/>
                </a:lnTo>
                <a:lnTo>
                  <a:pt x="18" y="8"/>
                </a:lnTo>
                <a:lnTo>
                  <a:pt x="20" y="6"/>
                </a:lnTo>
                <a:lnTo>
                  <a:pt x="20" y="4"/>
                </a:lnTo>
                <a:lnTo>
                  <a:pt x="16" y="2"/>
                </a:lnTo>
                <a:lnTo>
                  <a:pt x="10" y="0"/>
                </a:lnTo>
                <a:lnTo>
                  <a:pt x="6"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04" name="Freeform 287"/>
          <p:cNvSpPr>
            <a:spLocks/>
          </p:cNvSpPr>
          <p:nvPr/>
        </p:nvSpPr>
        <p:spPr bwMode="auto">
          <a:xfrm>
            <a:off x="3113033" y="4228236"/>
            <a:ext cx="63011" cy="41275"/>
          </a:xfrm>
          <a:custGeom>
            <a:avLst/>
            <a:gdLst>
              <a:gd name="T0" fmla="*/ 7190264 w 36"/>
              <a:gd name="T1" fmla="*/ 35493060 h 24"/>
              <a:gd name="T2" fmla="*/ 28762952 w 36"/>
              <a:gd name="T3" fmla="*/ 59153954 h 24"/>
              <a:gd name="T4" fmla="*/ 28762952 w 36"/>
              <a:gd name="T5" fmla="*/ 59153954 h 24"/>
              <a:gd name="T6" fmla="*/ 57527801 w 36"/>
              <a:gd name="T7" fmla="*/ 59153954 h 24"/>
              <a:gd name="T8" fmla="*/ 79100489 w 36"/>
              <a:gd name="T9" fmla="*/ 59153954 h 24"/>
              <a:gd name="T10" fmla="*/ 79100489 w 36"/>
              <a:gd name="T11" fmla="*/ 59153954 h 24"/>
              <a:gd name="T12" fmla="*/ 100673177 w 36"/>
              <a:gd name="T13" fmla="*/ 65068318 h 24"/>
              <a:gd name="T14" fmla="*/ 107863441 w 36"/>
              <a:gd name="T15" fmla="*/ 70984401 h 24"/>
              <a:gd name="T16" fmla="*/ 115053705 w 36"/>
              <a:gd name="T17" fmla="*/ 70984401 h 24"/>
              <a:gd name="T18" fmla="*/ 115053705 w 36"/>
              <a:gd name="T19" fmla="*/ 70984401 h 24"/>
              <a:gd name="T20" fmla="*/ 122245865 w 36"/>
              <a:gd name="T21" fmla="*/ 65068318 h 24"/>
              <a:gd name="T22" fmla="*/ 129436129 w 36"/>
              <a:gd name="T23" fmla="*/ 59153954 h 24"/>
              <a:gd name="T24" fmla="*/ 129436129 w 36"/>
              <a:gd name="T25" fmla="*/ 29576977 h 24"/>
              <a:gd name="T26" fmla="*/ 129436129 w 36"/>
              <a:gd name="T27" fmla="*/ 29576977 h 24"/>
              <a:gd name="T28" fmla="*/ 129436129 w 36"/>
              <a:gd name="T29" fmla="*/ 29576977 h 24"/>
              <a:gd name="T30" fmla="*/ 115053705 w 36"/>
              <a:gd name="T31" fmla="*/ 23660894 h 24"/>
              <a:gd name="T32" fmla="*/ 115053705 w 36"/>
              <a:gd name="T33" fmla="*/ 23660894 h 24"/>
              <a:gd name="T34" fmla="*/ 93481017 w 36"/>
              <a:gd name="T35" fmla="*/ 17746530 h 24"/>
              <a:gd name="T36" fmla="*/ 86290753 w 36"/>
              <a:gd name="T37" fmla="*/ 11830447 h 24"/>
              <a:gd name="T38" fmla="*/ 86290753 w 36"/>
              <a:gd name="T39" fmla="*/ 11830447 h 24"/>
              <a:gd name="T40" fmla="*/ 57527801 w 36"/>
              <a:gd name="T41" fmla="*/ 5916083 h 24"/>
              <a:gd name="T42" fmla="*/ 43145376 w 36"/>
              <a:gd name="T43" fmla="*/ 0 h 24"/>
              <a:gd name="T44" fmla="*/ 43145376 w 36"/>
              <a:gd name="T45" fmla="*/ 0 h 24"/>
              <a:gd name="T46" fmla="*/ 28762952 w 36"/>
              <a:gd name="T47" fmla="*/ 5916083 h 24"/>
              <a:gd name="T48" fmla="*/ 21572688 w 36"/>
              <a:gd name="T49" fmla="*/ 11830447 h 24"/>
              <a:gd name="T50" fmla="*/ 21572688 w 36"/>
              <a:gd name="T51" fmla="*/ 23660894 h 24"/>
              <a:gd name="T52" fmla="*/ 21572688 w 36"/>
              <a:gd name="T53" fmla="*/ 23660894 h 24"/>
              <a:gd name="T54" fmla="*/ 21572688 w 36"/>
              <a:gd name="T55" fmla="*/ 29576977 h 24"/>
              <a:gd name="T56" fmla="*/ 14382424 w 36"/>
              <a:gd name="T57" fmla="*/ 29576977 h 24"/>
              <a:gd name="T58" fmla="*/ 7190264 w 36"/>
              <a:gd name="T59" fmla="*/ 29576977 h 24"/>
              <a:gd name="T60" fmla="*/ 0 w 36"/>
              <a:gd name="T61" fmla="*/ 29576977 h 24"/>
              <a:gd name="T62" fmla="*/ 0 w 36"/>
              <a:gd name="T63" fmla="*/ 29576977 h 24"/>
              <a:gd name="T64" fmla="*/ 7190264 w 36"/>
              <a:gd name="T65" fmla="*/ 35493060 h 24"/>
              <a:gd name="T66" fmla="*/ 7190264 w 36"/>
              <a:gd name="T67" fmla="*/ 35493060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 h="24">
                <a:moveTo>
                  <a:pt x="2" y="12"/>
                </a:moveTo>
                <a:lnTo>
                  <a:pt x="8" y="20"/>
                </a:lnTo>
                <a:lnTo>
                  <a:pt x="16" y="20"/>
                </a:lnTo>
                <a:lnTo>
                  <a:pt x="22" y="20"/>
                </a:lnTo>
                <a:lnTo>
                  <a:pt x="28" y="22"/>
                </a:lnTo>
                <a:lnTo>
                  <a:pt x="30" y="24"/>
                </a:lnTo>
                <a:lnTo>
                  <a:pt x="32" y="24"/>
                </a:lnTo>
                <a:lnTo>
                  <a:pt x="34" y="22"/>
                </a:lnTo>
                <a:lnTo>
                  <a:pt x="36" y="20"/>
                </a:lnTo>
                <a:lnTo>
                  <a:pt x="36" y="10"/>
                </a:lnTo>
                <a:lnTo>
                  <a:pt x="32" y="8"/>
                </a:lnTo>
                <a:lnTo>
                  <a:pt x="26" y="6"/>
                </a:lnTo>
                <a:lnTo>
                  <a:pt x="24" y="4"/>
                </a:lnTo>
                <a:lnTo>
                  <a:pt x="16" y="2"/>
                </a:lnTo>
                <a:lnTo>
                  <a:pt x="12" y="0"/>
                </a:lnTo>
                <a:lnTo>
                  <a:pt x="8" y="2"/>
                </a:lnTo>
                <a:lnTo>
                  <a:pt x="6" y="4"/>
                </a:lnTo>
                <a:lnTo>
                  <a:pt x="6" y="8"/>
                </a:lnTo>
                <a:lnTo>
                  <a:pt x="6" y="10"/>
                </a:lnTo>
                <a:lnTo>
                  <a:pt x="4" y="10"/>
                </a:lnTo>
                <a:lnTo>
                  <a:pt x="2" y="10"/>
                </a:lnTo>
                <a:lnTo>
                  <a:pt x="0" y="10"/>
                </a:lnTo>
                <a:lnTo>
                  <a:pt x="2" y="12"/>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305" name="Freeform 288"/>
          <p:cNvSpPr>
            <a:spLocks noEditPoints="1"/>
          </p:cNvSpPr>
          <p:nvPr/>
        </p:nvSpPr>
        <p:spPr bwMode="auto">
          <a:xfrm>
            <a:off x="3060279" y="4577485"/>
            <a:ext cx="373673" cy="173037"/>
          </a:xfrm>
          <a:custGeom>
            <a:avLst/>
            <a:gdLst>
              <a:gd name="T0" fmla="*/ 554216270 w 212"/>
              <a:gd name="T1" fmla="*/ 247500589 h 102"/>
              <a:gd name="T2" fmla="*/ 539631581 w 212"/>
              <a:gd name="T3" fmla="*/ 264768664 h 102"/>
              <a:gd name="T4" fmla="*/ 546923926 w 212"/>
              <a:gd name="T5" fmla="*/ 270522992 h 102"/>
              <a:gd name="T6" fmla="*/ 561508615 w 212"/>
              <a:gd name="T7" fmla="*/ 276279017 h 102"/>
              <a:gd name="T8" fmla="*/ 576093304 w 212"/>
              <a:gd name="T9" fmla="*/ 264768664 h 102"/>
              <a:gd name="T10" fmla="*/ 590676083 w 212"/>
              <a:gd name="T11" fmla="*/ 287791067 h 102"/>
              <a:gd name="T12" fmla="*/ 590676083 w 212"/>
              <a:gd name="T13" fmla="*/ 293547092 h 102"/>
              <a:gd name="T14" fmla="*/ 605260772 w 212"/>
              <a:gd name="T15" fmla="*/ 293547092 h 102"/>
              <a:gd name="T16" fmla="*/ 612553117 w 212"/>
              <a:gd name="T17" fmla="*/ 287791067 h 102"/>
              <a:gd name="T18" fmla="*/ 627137806 w 212"/>
              <a:gd name="T19" fmla="*/ 276279017 h 102"/>
              <a:gd name="T20" fmla="*/ 641722495 w 212"/>
              <a:gd name="T21" fmla="*/ 253256614 h 102"/>
              <a:gd name="T22" fmla="*/ 656307183 w 212"/>
              <a:gd name="T23" fmla="*/ 235988539 h 102"/>
              <a:gd name="T24" fmla="*/ 678184217 w 212"/>
              <a:gd name="T25" fmla="*/ 212966136 h 102"/>
              <a:gd name="T26" fmla="*/ 736522973 w 212"/>
              <a:gd name="T27" fmla="*/ 184186011 h 102"/>
              <a:gd name="T28" fmla="*/ 751107662 w 212"/>
              <a:gd name="T29" fmla="*/ 172673962 h 102"/>
              <a:gd name="T30" fmla="*/ 765692351 w 212"/>
              <a:gd name="T31" fmla="*/ 138139509 h 102"/>
              <a:gd name="T32" fmla="*/ 772984695 w 212"/>
              <a:gd name="T33" fmla="*/ 138139509 h 102"/>
              <a:gd name="T34" fmla="*/ 772984695 w 212"/>
              <a:gd name="T35" fmla="*/ 115117105 h 102"/>
              <a:gd name="T36" fmla="*/ 751107662 w 212"/>
              <a:gd name="T37" fmla="*/ 86336981 h 102"/>
              <a:gd name="T38" fmla="*/ 772984695 w 212"/>
              <a:gd name="T39" fmla="*/ 74824931 h 102"/>
              <a:gd name="T40" fmla="*/ 736522973 w 212"/>
              <a:gd name="T41" fmla="*/ 57558553 h 102"/>
              <a:gd name="T42" fmla="*/ 736522973 w 212"/>
              <a:gd name="T43" fmla="*/ 57558553 h 102"/>
              <a:gd name="T44" fmla="*/ 729230628 w 212"/>
              <a:gd name="T45" fmla="*/ 63314578 h 102"/>
              <a:gd name="T46" fmla="*/ 685476561 w 212"/>
              <a:gd name="T47" fmla="*/ 51802528 h 102"/>
              <a:gd name="T48" fmla="*/ 670891872 w 212"/>
              <a:gd name="T49" fmla="*/ 40290478 h 102"/>
              <a:gd name="T50" fmla="*/ 663599528 w 212"/>
              <a:gd name="T51" fmla="*/ 23024100 h 102"/>
              <a:gd name="T52" fmla="*/ 634430150 w 212"/>
              <a:gd name="T53" fmla="*/ 17268075 h 102"/>
              <a:gd name="T54" fmla="*/ 619845461 w 212"/>
              <a:gd name="T55" fmla="*/ 5756025 h 102"/>
              <a:gd name="T56" fmla="*/ 619845461 w 212"/>
              <a:gd name="T57" fmla="*/ 0 h 102"/>
              <a:gd name="T58" fmla="*/ 568800959 w 212"/>
              <a:gd name="T59" fmla="*/ 28778428 h 102"/>
              <a:gd name="T60" fmla="*/ 583383739 w 212"/>
              <a:gd name="T61" fmla="*/ 40290478 h 102"/>
              <a:gd name="T62" fmla="*/ 554216270 w 212"/>
              <a:gd name="T63" fmla="*/ 74824931 h 102"/>
              <a:gd name="T64" fmla="*/ 554216270 w 212"/>
              <a:gd name="T65" fmla="*/ 86336981 h 102"/>
              <a:gd name="T66" fmla="*/ 561508615 w 212"/>
              <a:gd name="T67" fmla="*/ 103605056 h 102"/>
              <a:gd name="T68" fmla="*/ 561508615 w 212"/>
              <a:gd name="T69" fmla="*/ 109361080 h 102"/>
              <a:gd name="T70" fmla="*/ 532339237 w 212"/>
              <a:gd name="T71" fmla="*/ 126627459 h 102"/>
              <a:gd name="T72" fmla="*/ 539631581 w 212"/>
              <a:gd name="T73" fmla="*/ 132383484 h 102"/>
              <a:gd name="T74" fmla="*/ 546923926 w 212"/>
              <a:gd name="T75" fmla="*/ 132383484 h 102"/>
              <a:gd name="T76" fmla="*/ 539631581 w 212"/>
              <a:gd name="T77" fmla="*/ 149651558 h 102"/>
              <a:gd name="T78" fmla="*/ 539631581 w 212"/>
              <a:gd name="T79" fmla="*/ 166919633 h 102"/>
              <a:gd name="T80" fmla="*/ 546923926 w 212"/>
              <a:gd name="T81" fmla="*/ 172673962 h 102"/>
              <a:gd name="T82" fmla="*/ 532339237 w 212"/>
              <a:gd name="T83" fmla="*/ 189942036 h 102"/>
              <a:gd name="T84" fmla="*/ 568800959 w 212"/>
              <a:gd name="T85" fmla="*/ 201454086 h 102"/>
              <a:gd name="T86" fmla="*/ 568800959 w 212"/>
              <a:gd name="T87" fmla="*/ 207210111 h 102"/>
              <a:gd name="T88" fmla="*/ 568800959 w 212"/>
              <a:gd name="T89" fmla="*/ 218722161 h 102"/>
              <a:gd name="T90" fmla="*/ 546923926 w 212"/>
              <a:gd name="T91" fmla="*/ 235988539 h 102"/>
              <a:gd name="T92" fmla="*/ 583383739 w 212"/>
              <a:gd name="T93" fmla="*/ 189942036 h 102"/>
              <a:gd name="T94" fmla="*/ 583383739 w 212"/>
              <a:gd name="T95" fmla="*/ 201454086 h 102"/>
              <a:gd name="T96" fmla="*/ 568800959 w 212"/>
              <a:gd name="T97" fmla="*/ 201454086 h 102"/>
              <a:gd name="T98" fmla="*/ 583383739 w 212"/>
              <a:gd name="T99" fmla="*/ 189942036 h 102"/>
              <a:gd name="T100" fmla="*/ 7292344 w 212"/>
              <a:gd name="T101" fmla="*/ 57558553 h 102"/>
              <a:gd name="T102" fmla="*/ 7292344 w 212"/>
              <a:gd name="T103" fmla="*/ 97849031 h 102"/>
              <a:gd name="T104" fmla="*/ 7292344 w 212"/>
              <a:gd name="T105" fmla="*/ 109361080 h 102"/>
              <a:gd name="T106" fmla="*/ 7292344 w 212"/>
              <a:gd name="T107" fmla="*/ 103605056 h 102"/>
              <a:gd name="T108" fmla="*/ 0 w 212"/>
              <a:gd name="T109" fmla="*/ 109361080 h 102"/>
              <a:gd name="T110" fmla="*/ 7292344 w 212"/>
              <a:gd name="T111" fmla="*/ 115117105 h 102"/>
              <a:gd name="T112" fmla="*/ 29169378 w 212"/>
              <a:gd name="T113" fmla="*/ 86336981 h 102"/>
              <a:gd name="T114" fmla="*/ 7292344 w 212"/>
              <a:gd name="T115" fmla="*/ 57558553 h 1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2" h="102">
                <a:moveTo>
                  <a:pt x="150" y="82"/>
                </a:moveTo>
                <a:lnTo>
                  <a:pt x="152" y="86"/>
                </a:lnTo>
                <a:lnTo>
                  <a:pt x="154" y="88"/>
                </a:lnTo>
                <a:lnTo>
                  <a:pt x="148" y="92"/>
                </a:lnTo>
                <a:lnTo>
                  <a:pt x="150" y="94"/>
                </a:lnTo>
                <a:lnTo>
                  <a:pt x="154" y="96"/>
                </a:lnTo>
                <a:lnTo>
                  <a:pt x="156" y="94"/>
                </a:lnTo>
                <a:lnTo>
                  <a:pt x="158" y="92"/>
                </a:lnTo>
                <a:lnTo>
                  <a:pt x="162" y="100"/>
                </a:lnTo>
                <a:lnTo>
                  <a:pt x="162" y="102"/>
                </a:lnTo>
                <a:lnTo>
                  <a:pt x="164" y="102"/>
                </a:lnTo>
                <a:lnTo>
                  <a:pt x="166" y="102"/>
                </a:lnTo>
                <a:lnTo>
                  <a:pt x="168" y="100"/>
                </a:lnTo>
                <a:lnTo>
                  <a:pt x="170" y="98"/>
                </a:lnTo>
                <a:lnTo>
                  <a:pt x="172" y="96"/>
                </a:lnTo>
                <a:lnTo>
                  <a:pt x="176" y="88"/>
                </a:lnTo>
                <a:lnTo>
                  <a:pt x="180" y="82"/>
                </a:lnTo>
                <a:lnTo>
                  <a:pt x="186" y="74"/>
                </a:lnTo>
                <a:lnTo>
                  <a:pt x="190" y="70"/>
                </a:lnTo>
                <a:lnTo>
                  <a:pt x="202" y="64"/>
                </a:lnTo>
                <a:lnTo>
                  <a:pt x="206" y="60"/>
                </a:lnTo>
                <a:lnTo>
                  <a:pt x="210" y="54"/>
                </a:lnTo>
                <a:lnTo>
                  <a:pt x="210" y="48"/>
                </a:lnTo>
                <a:lnTo>
                  <a:pt x="212" y="48"/>
                </a:lnTo>
                <a:lnTo>
                  <a:pt x="212" y="40"/>
                </a:lnTo>
                <a:lnTo>
                  <a:pt x="210" y="32"/>
                </a:lnTo>
                <a:lnTo>
                  <a:pt x="206" y="30"/>
                </a:lnTo>
                <a:lnTo>
                  <a:pt x="212" y="26"/>
                </a:lnTo>
                <a:lnTo>
                  <a:pt x="208" y="24"/>
                </a:lnTo>
                <a:lnTo>
                  <a:pt x="202" y="20"/>
                </a:lnTo>
                <a:lnTo>
                  <a:pt x="200" y="20"/>
                </a:lnTo>
                <a:lnTo>
                  <a:pt x="200" y="22"/>
                </a:lnTo>
                <a:lnTo>
                  <a:pt x="188" y="18"/>
                </a:lnTo>
                <a:lnTo>
                  <a:pt x="186" y="18"/>
                </a:lnTo>
                <a:lnTo>
                  <a:pt x="184" y="14"/>
                </a:lnTo>
                <a:lnTo>
                  <a:pt x="182" y="8"/>
                </a:lnTo>
                <a:lnTo>
                  <a:pt x="174" y="6"/>
                </a:lnTo>
                <a:lnTo>
                  <a:pt x="170" y="2"/>
                </a:lnTo>
                <a:lnTo>
                  <a:pt x="170" y="0"/>
                </a:lnTo>
                <a:lnTo>
                  <a:pt x="156" y="10"/>
                </a:lnTo>
                <a:lnTo>
                  <a:pt x="158" y="12"/>
                </a:lnTo>
                <a:lnTo>
                  <a:pt x="160" y="14"/>
                </a:lnTo>
                <a:lnTo>
                  <a:pt x="158" y="20"/>
                </a:lnTo>
                <a:lnTo>
                  <a:pt x="152" y="26"/>
                </a:lnTo>
                <a:lnTo>
                  <a:pt x="152" y="30"/>
                </a:lnTo>
                <a:lnTo>
                  <a:pt x="154" y="32"/>
                </a:lnTo>
                <a:lnTo>
                  <a:pt x="154" y="36"/>
                </a:lnTo>
                <a:lnTo>
                  <a:pt x="154" y="38"/>
                </a:lnTo>
                <a:lnTo>
                  <a:pt x="152" y="42"/>
                </a:lnTo>
                <a:lnTo>
                  <a:pt x="146" y="44"/>
                </a:lnTo>
                <a:lnTo>
                  <a:pt x="148" y="46"/>
                </a:lnTo>
                <a:lnTo>
                  <a:pt x="150" y="46"/>
                </a:lnTo>
                <a:lnTo>
                  <a:pt x="148" y="52"/>
                </a:lnTo>
                <a:lnTo>
                  <a:pt x="148" y="56"/>
                </a:lnTo>
                <a:lnTo>
                  <a:pt x="148" y="58"/>
                </a:lnTo>
                <a:lnTo>
                  <a:pt x="150" y="60"/>
                </a:lnTo>
                <a:lnTo>
                  <a:pt x="146" y="66"/>
                </a:lnTo>
                <a:lnTo>
                  <a:pt x="152" y="68"/>
                </a:lnTo>
                <a:lnTo>
                  <a:pt x="156" y="70"/>
                </a:lnTo>
                <a:lnTo>
                  <a:pt x="156" y="72"/>
                </a:lnTo>
                <a:lnTo>
                  <a:pt x="156" y="74"/>
                </a:lnTo>
                <a:lnTo>
                  <a:pt x="156" y="76"/>
                </a:lnTo>
                <a:lnTo>
                  <a:pt x="150" y="82"/>
                </a:lnTo>
                <a:close/>
                <a:moveTo>
                  <a:pt x="160" y="66"/>
                </a:moveTo>
                <a:lnTo>
                  <a:pt x="160" y="70"/>
                </a:lnTo>
                <a:lnTo>
                  <a:pt x="158" y="70"/>
                </a:lnTo>
                <a:lnTo>
                  <a:pt x="156" y="70"/>
                </a:lnTo>
                <a:lnTo>
                  <a:pt x="160" y="66"/>
                </a:lnTo>
                <a:close/>
                <a:moveTo>
                  <a:pt x="2" y="20"/>
                </a:moveTo>
                <a:lnTo>
                  <a:pt x="2" y="20"/>
                </a:lnTo>
                <a:lnTo>
                  <a:pt x="2" y="34"/>
                </a:lnTo>
                <a:lnTo>
                  <a:pt x="2" y="36"/>
                </a:lnTo>
                <a:lnTo>
                  <a:pt x="2" y="38"/>
                </a:lnTo>
                <a:lnTo>
                  <a:pt x="2" y="36"/>
                </a:lnTo>
                <a:lnTo>
                  <a:pt x="0" y="38"/>
                </a:lnTo>
                <a:lnTo>
                  <a:pt x="2" y="40"/>
                </a:lnTo>
                <a:lnTo>
                  <a:pt x="8" y="34"/>
                </a:lnTo>
                <a:lnTo>
                  <a:pt x="8" y="30"/>
                </a:lnTo>
                <a:lnTo>
                  <a:pt x="2" y="2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06" name="Freeform 289"/>
          <p:cNvSpPr>
            <a:spLocks/>
          </p:cNvSpPr>
          <p:nvPr/>
        </p:nvSpPr>
        <p:spPr bwMode="auto">
          <a:xfrm>
            <a:off x="3517479" y="4093295"/>
            <a:ext cx="77665" cy="53975"/>
          </a:xfrm>
          <a:custGeom>
            <a:avLst/>
            <a:gdLst>
              <a:gd name="T0" fmla="*/ 0 w 44"/>
              <a:gd name="T1" fmla="*/ 5689302 h 32"/>
              <a:gd name="T2" fmla="*/ 7312270 w 44"/>
              <a:gd name="T3" fmla="*/ 28449885 h 32"/>
              <a:gd name="T4" fmla="*/ 0 w 44"/>
              <a:gd name="T5" fmla="*/ 39830177 h 32"/>
              <a:gd name="T6" fmla="*/ 0 w 44"/>
              <a:gd name="T7" fmla="*/ 45521166 h 32"/>
              <a:gd name="T8" fmla="*/ 0 w 44"/>
              <a:gd name="T9" fmla="*/ 45521166 h 32"/>
              <a:gd name="T10" fmla="*/ 7312270 w 44"/>
              <a:gd name="T11" fmla="*/ 56899770 h 32"/>
              <a:gd name="T12" fmla="*/ 7312270 w 44"/>
              <a:gd name="T13" fmla="*/ 56899770 h 32"/>
              <a:gd name="T14" fmla="*/ 14626453 w 44"/>
              <a:gd name="T15" fmla="*/ 73971051 h 32"/>
              <a:gd name="T16" fmla="*/ 14626453 w 44"/>
              <a:gd name="T17" fmla="*/ 73971051 h 32"/>
              <a:gd name="T18" fmla="*/ 14626453 w 44"/>
              <a:gd name="T19" fmla="*/ 73971051 h 32"/>
              <a:gd name="T20" fmla="*/ 21938723 w 44"/>
              <a:gd name="T21" fmla="*/ 85351342 h 32"/>
              <a:gd name="T22" fmla="*/ 29252905 w 44"/>
              <a:gd name="T23" fmla="*/ 91040645 h 32"/>
              <a:gd name="T24" fmla="*/ 29252905 w 44"/>
              <a:gd name="T25" fmla="*/ 91040645 h 32"/>
              <a:gd name="T26" fmla="*/ 36565175 w 44"/>
              <a:gd name="T27" fmla="*/ 85351342 h 32"/>
              <a:gd name="T28" fmla="*/ 43877446 w 44"/>
              <a:gd name="T29" fmla="*/ 79660353 h 32"/>
              <a:gd name="T30" fmla="*/ 43877446 w 44"/>
              <a:gd name="T31" fmla="*/ 79660353 h 32"/>
              <a:gd name="T32" fmla="*/ 36565175 w 44"/>
              <a:gd name="T33" fmla="*/ 68280062 h 32"/>
              <a:gd name="T34" fmla="*/ 36565175 w 44"/>
              <a:gd name="T35" fmla="*/ 56899770 h 32"/>
              <a:gd name="T36" fmla="*/ 36565175 w 44"/>
              <a:gd name="T37" fmla="*/ 56899770 h 32"/>
              <a:gd name="T38" fmla="*/ 65818080 w 44"/>
              <a:gd name="T39" fmla="*/ 68280062 h 32"/>
              <a:gd name="T40" fmla="*/ 65818080 w 44"/>
              <a:gd name="T41" fmla="*/ 68280062 h 32"/>
              <a:gd name="T42" fmla="*/ 73130351 w 44"/>
              <a:gd name="T43" fmla="*/ 73971051 h 32"/>
              <a:gd name="T44" fmla="*/ 87756803 w 44"/>
              <a:gd name="T45" fmla="*/ 73971051 h 32"/>
              <a:gd name="T46" fmla="*/ 87756803 w 44"/>
              <a:gd name="T47" fmla="*/ 73971051 h 32"/>
              <a:gd name="T48" fmla="*/ 102383256 w 44"/>
              <a:gd name="T49" fmla="*/ 56899770 h 32"/>
              <a:gd name="T50" fmla="*/ 102383256 w 44"/>
              <a:gd name="T51" fmla="*/ 56899770 h 32"/>
              <a:gd name="T52" fmla="*/ 138948431 w 44"/>
              <a:gd name="T53" fmla="*/ 56899770 h 32"/>
              <a:gd name="T54" fmla="*/ 138948431 w 44"/>
              <a:gd name="T55" fmla="*/ 56899770 h 32"/>
              <a:gd name="T56" fmla="*/ 138948431 w 44"/>
              <a:gd name="T57" fmla="*/ 62590759 h 32"/>
              <a:gd name="T58" fmla="*/ 146260701 w 44"/>
              <a:gd name="T59" fmla="*/ 62590759 h 32"/>
              <a:gd name="T60" fmla="*/ 160887154 w 44"/>
              <a:gd name="T61" fmla="*/ 62590759 h 32"/>
              <a:gd name="T62" fmla="*/ 160887154 w 44"/>
              <a:gd name="T63" fmla="*/ 62590759 h 32"/>
              <a:gd name="T64" fmla="*/ 153574884 w 44"/>
              <a:gd name="T65" fmla="*/ 45521166 h 32"/>
              <a:gd name="T66" fmla="*/ 146260701 w 44"/>
              <a:gd name="T67" fmla="*/ 39830177 h 32"/>
              <a:gd name="T68" fmla="*/ 138948431 w 44"/>
              <a:gd name="T69" fmla="*/ 34140874 h 32"/>
              <a:gd name="T70" fmla="*/ 138948431 w 44"/>
              <a:gd name="T71" fmla="*/ 34140874 h 32"/>
              <a:gd name="T72" fmla="*/ 124321979 w 44"/>
              <a:gd name="T73" fmla="*/ 34140874 h 32"/>
              <a:gd name="T74" fmla="*/ 102383256 w 44"/>
              <a:gd name="T75" fmla="*/ 34140874 h 32"/>
              <a:gd name="T76" fmla="*/ 102383256 w 44"/>
              <a:gd name="T77" fmla="*/ 34140874 h 32"/>
              <a:gd name="T78" fmla="*/ 80444533 w 44"/>
              <a:gd name="T79" fmla="*/ 17069594 h 32"/>
              <a:gd name="T80" fmla="*/ 65818080 w 44"/>
              <a:gd name="T81" fmla="*/ 11380291 h 32"/>
              <a:gd name="T82" fmla="*/ 58503898 w 44"/>
              <a:gd name="T83" fmla="*/ 5689302 h 32"/>
              <a:gd name="T84" fmla="*/ 58503898 w 44"/>
              <a:gd name="T85" fmla="*/ 5689302 h 32"/>
              <a:gd name="T86" fmla="*/ 29252905 w 44"/>
              <a:gd name="T87" fmla="*/ 0 h 32"/>
              <a:gd name="T88" fmla="*/ 0 w 44"/>
              <a:gd name="T89" fmla="*/ 5689302 h 32"/>
              <a:gd name="T90" fmla="*/ 0 w 44"/>
              <a:gd name="T91" fmla="*/ 5689302 h 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 h="32">
                <a:moveTo>
                  <a:pt x="0" y="2"/>
                </a:moveTo>
                <a:lnTo>
                  <a:pt x="2" y="10"/>
                </a:lnTo>
                <a:lnTo>
                  <a:pt x="0" y="14"/>
                </a:lnTo>
                <a:lnTo>
                  <a:pt x="0" y="16"/>
                </a:lnTo>
                <a:lnTo>
                  <a:pt x="2" y="20"/>
                </a:lnTo>
                <a:lnTo>
                  <a:pt x="4" y="26"/>
                </a:lnTo>
                <a:lnTo>
                  <a:pt x="6" y="30"/>
                </a:lnTo>
                <a:lnTo>
                  <a:pt x="8" y="32"/>
                </a:lnTo>
                <a:lnTo>
                  <a:pt x="10" y="30"/>
                </a:lnTo>
                <a:lnTo>
                  <a:pt x="12" y="28"/>
                </a:lnTo>
                <a:lnTo>
                  <a:pt x="10" y="24"/>
                </a:lnTo>
                <a:lnTo>
                  <a:pt x="10" y="20"/>
                </a:lnTo>
                <a:lnTo>
                  <a:pt x="18" y="24"/>
                </a:lnTo>
                <a:lnTo>
                  <a:pt x="20" y="26"/>
                </a:lnTo>
                <a:lnTo>
                  <a:pt x="24" y="26"/>
                </a:lnTo>
                <a:lnTo>
                  <a:pt x="28" y="20"/>
                </a:lnTo>
                <a:lnTo>
                  <a:pt x="38" y="20"/>
                </a:lnTo>
                <a:lnTo>
                  <a:pt x="38" y="22"/>
                </a:lnTo>
                <a:lnTo>
                  <a:pt x="40" y="22"/>
                </a:lnTo>
                <a:lnTo>
                  <a:pt x="44" y="22"/>
                </a:lnTo>
                <a:lnTo>
                  <a:pt x="42" y="16"/>
                </a:lnTo>
                <a:lnTo>
                  <a:pt x="40" y="14"/>
                </a:lnTo>
                <a:lnTo>
                  <a:pt x="38" y="12"/>
                </a:lnTo>
                <a:lnTo>
                  <a:pt x="34" y="12"/>
                </a:lnTo>
                <a:lnTo>
                  <a:pt x="28" y="12"/>
                </a:lnTo>
                <a:lnTo>
                  <a:pt x="22" y="6"/>
                </a:lnTo>
                <a:lnTo>
                  <a:pt x="18" y="4"/>
                </a:lnTo>
                <a:lnTo>
                  <a:pt x="16" y="2"/>
                </a:lnTo>
                <a:lnTo>
                  <a:pt x="8" y="0"/>
                </a:lnTo>
                <a:lnTo>
                  <a:pt x="0" y="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07" name="Freeform 290"/>
          <p:cNvSpPr>
            <a:spLocks noEditPoints="1"/>
          </p:cNvSpPr>
          <p:nvPr/>
        </p:nvSpPr>
        <p:spPr bwMode="auto">
          <a:xfrm>
            <a:off x="3239055" y="4002808"/>
            <a:ext cx="222739" cy="93662"/>
          </a:xfrm>
          <a:custGeom>
            <a:avLst/>
            <a:gdLst>
              <a:gd name="T0" fmla="*/ 73351370 w 126"/>
              <a:gd name="T1" fmla="*/ 50353360 h 56"/>
              <a:gd name="T2" fmla="*/ 80686124 w 126"/>
              <a:gd name="T3" fmla="*/ 67137256 h 56"/>
              <a:gd name="T4" fmla="*/ 66014701 w 126"/>
              <a:gd name="T5" fmla="*/ 78326520 h 56"/>
              <a:gd name="T6" fmla="*/ 73351370 w 126"/>
              <a:gd name="T7" fmla="*/ 72731888 h 56"/>
              <a:gd name="T8" fmla="*/ 88020878 w 126"/>
              <a:gd name="T9" fmla="*/ 67137256 h 56"/>
              <a:gd name="T10" fmla="*/ 88020878 w 126"/>
              <a:gd name="T11" fmla="*/ 55947992 h 56"/>
              <a:gd name="T12" fmla="*/ 95355632 w 126"/>
              <a:gd name="T13" fmla="*/ 55947992 h 56"/>
              <a:gd name="T14" fmla="*/ 73351370 w 126"/>
              <a:gd name="T15" fmla="*/ 50353360 h 56"/>
              <a:gd name="T16" fmla="*/ 73351370 w 126"/>
              <a:gd name="T17" fmla="*/ 0 h 56"/>
              <a:gd name="T18" fmla="*/ 29340931 w 126"/>
              <a:gd name="T19" fmla="*/ 22378528 h 56"/>
              <a:gd name="T20" fmla="*/ 0 w 126"/>
              <a:gd name="T21" fmla="*/ 61542624 h 56"/>
              <a:gd name="T22" fmla="*/ 22004262 w 126"/>
              <a:gd name="T23" fmla="*/ 55947992 h 56"/>
              <a:gd name="T24" fmla="*/ 36675685 w 126"/>
              <a:gd name="T25" fmla="*/ 44758728 h 56"/>
              <a:gd name="T26" fmla="*/ 58679947 w 126"/>
              <a:gd name="T27" fmla="*/ 27973160 h 56"/>
              <a:gd name="T28" fmla="*/ 80686124 w 126"/>
              <a:gd name="T29" fmla="*/ 16783896 h 56"/>
              <a:gd name="T30" fmla="*/ 124696563 w 126"/>
              <a:gd name="T31" fmla="*/ 22378528 h 56"/>
              <a:gd name="T32" fmla="*/ 139366071 w 126"/>
              <a:gd name="T33" fmla="*/ 39164096 h 56"/>
              <a:gd name="T34" fmla="*/ 154035579 w 126"/>
              <a:gd name="T35" fmla="*/ 39164096 h 56"/>
              <a:gd name="T36" fmla="*/ 168707002 w 126"/>
              <a:gd name="T37" fmla="*/ 50353360 h 56"/>
              <a:gd name="T38" fmla="*/ 183376510 w 126"/>
              <a:gd name="T39" fmla="*/ 44758728 h 56"/>
              <a:gd name="T40" fmla="*/ 190711263 w 126"/>
              <a:gd name="T41" fmla="*/ 50353360 h 56"/>
              <a:gd name="T42" fmla="*/ 220052194 w 126"/>
              <a:gd name="T43" fmla="*/ 72731888 h 56"/>
              <a:gd name="T44" fmla="*/ 249391210 w 126"/>
              <a:gd name="T45" fmla="*/ 72731888 h 56"/>
              <a:gd name="T46" fmla="*/ 271397387 w 126"/>
              <a:gd name="T47" fmla="*/ 72731888 h 56"/>
              <a:gd name="T48" fmla="*/ 271397387 w 126"/>
              <a:gd name="T49" fmla="*/ 89515784 h 56"/>
              <a:gd name="T50" fmla="*/ 278732141 w 126"/>
              <a:gd name="T51" fmla="*/ 100705048 h 56"/>
              <a:gd name="T52" fmla="*/ 330077334 w 126"/>
              <a:gd name="T53" fmla="*/ 123085248 h 56"/>
              <a:gd name="T54" fmla="*/ 315407826 w 126"/>
              <a:gd name="T55" fmla="*/ 156653040 h 56"/>
              <a:gd name="T56" fmla="*/ 462108651 w 126"/>
              <a:gd name="T57" fmla="*/ 139869144 h 56"/>
              <a:gd name="T58" fmla="*/ 454773897 w 126"/>
              <a:gd name="T59" fmla="*/ 117490616 h 56"/>
              <a:gd name="T60" fmla="*/ 403428704 w 126"/>
              <a:gd name="T61" fmla="*/ 117490616 h 56"/>
              <a:gd name="T62" fmla="*/ 396093950 w 126"/>
              <a:gd name="T63" fmla="*/ 89515784 h 56"/>
              <a:gd name="T64" fmla="*/ 352083511 w 126"/>
              <a:gd name="T65" fmla="*/ 89515784 h 56"/>
              <a:gd name="T66" fmla="*/ 344746842 w 126"/>
              <a:gd name="T67" fmla="*/ 72731888 h 56"/>
              <a:gd name="T68" fmla="*/ 308073072 w 126"/>
              <a:gd name="T69" fmla="*/ 55947992 h 56"/>
              <a:gd name="T70" fmla="*/ 264062633 w 126"/>
              <a:gd name="T71" fmla="*/ 44758728 h 56"/>
              <a:gd name="T72" fmla="*/ 242056456 w 126"/>
              <a:gd name="T73" fmla="*/ 44758728 h 56"/>
              <a:gd name="T74" fmla="*/ 220052194 w 126"/>
              <a:gd name="T75" fmla="*/ 16783896 h 56"/>
              <a:gd name="T76" fmla="*/ 139366071 w 126"/>
              <a:gd name="T77" fmla="*/ 5594632 h 56"/>
              <a:gd name="T78" fmla="*/ 73351370 w 126"/>
              <a:gd name="T79" fmla="*/ 0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6" h="56">
                <a:moveTo>
                  <a:pt x="20" y="18"/>
                </a:moveTo>
                <a:lnTo>
                  <a:pt x="20" y="18"/>
                </a:lnTo>
                <a:lnTo>
                  <a:pt x="20" y="22"/>
                </a:lnTo>
                <a:lnTo>
                  <a:pt x="22" y="24"/>
                </a:lnTo>
                <a:lnTo>
                  <a:pt x="18" y="28"/>
                </a:lnTo>
                <a:lnTo>
                  <a:pt x="20" y="26"/>
                </a:lnTo>
                <a:lnTo>
                  <a:pt x="24" y="24"/>
                </a:lnTo>
                <a:lnTo>
                  <a:pt x="24" y="22"/>
                </a:lnTo>
                <a:lnTo>
                  <a:pt x="24" y="20"/>
                </a:lnTo>
                <a:lnTo>
                  <a:pt x="26" y="20"/>
                </a:lnTo>
                <a:lnTo>
                  <a:pt x="20" y="18"/>
                </a:lnTo>
                <a:close/>
                <a:moveTo>
                  <a:pt x="20" y="0"/>
                </a:moveTo>
                <a:lnTo>
                  <a:pt x="20" y="0"/>
                </a:lnTo>
                <a:lnTo>
                  <a:pt x="12" y="4"/>
                </a:lnTo>
                <a:lnTo>
                  <a:pt x="8" y="8"/>
                </a:lnTo>
                <a:lnTo>
                  <a:pt x="4" y="14"/>
                </a:lnTo>
                <a:lnTo>
                  <a:pt x="0" y="22"/>
                </a:lnTo>
                <a:lnTo>
                  <a:pt x="6" y="20"/>
                </a:lnTo>
                <a:lnTo>
                  <a:pt x="10" y="20"/>
                </a:lnTo>
                <a:lnTo>
                  <a:pt x="10" y="16"/>
                </a:lnTo>
                <a:lnTo>
                  <a:pt x="16" y="10"/>
                </a:lnTo>
                <a:lnTo>
                  <a:pt x="22" y="6"/>
                </a:lnTo>
                <a:lnTo>
                  <a:pt x="28" y="6"/>
                </a:lnTo>
                <a:lnTo>
                  <a:pt x="34" y="8"/>
                </a:lnTo>
                <a:lnTo>
                  <a:pt x="38" y="14"/>
                </a:lnTo>
                <a:lnTo>
                  <a:pt x="42" y="14"/>
                </a:lnTo>
                <a:lnTo>
                  <a:pt x="44" y="14"/>
                </a:lnTo>
                <a:lnTo>
                  <a:pt x="46" y="18"/>
                </a:lnTo>
                <a:lnTo>
                  <a:pt x="50" y="16"/>
                </a:lnTo>
                <a:lnTo>
                  <a:pt x="52" y="18"/>
                </a:lnTo>
                <a:lnTo>
                  <a:pt x="56" y="22"/>
                </a:lnTo>
                <a:lnTo>
                  <a:pt x="60" y="26"/>
                </a:lnTo>
                <a:lnTo>
                  <a:pt x="68" y="26"/>
                </a:lnTo>
                <a:lnTo>
                  <a:pt x="70" y="26"/>
                </a:lnTo>
                <a:lnTo>
                  <a:pt x="74" y="26"/>
                </a:lnTo>
                <a:lnTo>
                  <a:pt x="74" y="32"/>
                </a:lnTo>
                <a:lnTo>
                  <a:pt x="76" y="36"/>
                </a:lnTo>
                <a:lnTo>
                  <a:pt x="80" y="40"/>
                </a:lnTo>
                <a:lnTo>
                  <a:pt x="90" y="44"/>
                </a:lnTo>
                <a:lnTo>
                  <a:pt x="86" y="56"/>
                </a:lnTo>
                <a:lnTo>
                  <a:pt x="126" y="50"/>
                </a:lnTo>
                <a:lnTo>
                  <a:pt x="124" y="42"/>
                </a:lnTo>
                <a:lnTo>
                  <a:pt x="116" y="42"/>
                </a:lnTo>
                <a:lnTo>
                  <a:pt x="110" y="42"/>
                </a:lnTo>
                <a:lnTo>
                  <a:pt x="108" y="32"/>
                </a:lnTo>
                <a:lnTo>
                  <a:pt x="96" y="32"/>
                </a:lnTo>
                <a:lnTo>
                  <a:pt x="96" y="30"/>
                </a:lnTo>
                <a:lnTo>
                  <a:pt x="94" y="26"/>
                </a:lnTo>
                <a:lnTo>
                  <a:pt x="84" y="20"/>
                </a:lnTo>
                <a:lnTo>
                  <a:pt x="72" y="16"/>
                </a:lnTo>
                <a:lnTo>
                  <a:pt x="66" y="16"/>
                </a:lnTo>
                <a:lnTo>
                  <a:pt x="64" y="10"/>
                </a:lnTo>
                <a:lnTo>
                  <a:pt x="60" y="6"/>
                </a:lnTo>
                <a:lnTo>
                  <a:pt x="38" y="2"/>
                </a:lnTo>
                <a:lnTo>
                  <a:pt x="20" y="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08" name="Freeform 291"/>
          <p:cNvSpPr>
            <a:spLocks/>
          </p:cNvSpPr>
          <p:nvPr/>
        </p:nvSpPr>
        <p:spPr bwMode="auto">
          <a:xfrm>
            <a:off x="3211213" y="4310786"/>
            <a:ext cx="74735" cy="84137"/>
          </a:xfrm>
          <a:custGeom>
            <a:avLst/>
            <a:gdLst>
              <a:gd name="T0" fmla="*/ 7431247 w 42"/>
              <a:gd name="T1" fmla="*/ 0 h 50"/>
              <a:gd name="T2" fmla="*/ 7431247 w 42"/>
              <a:gd name="T3" fmla="*/ 0 h 50"/>
              <a:gd name="T4" fmla="*/ 0 w 42"/>
              <a:gd name="T5" fmla="*/ 0 h 50"/>
              <a:gd name="T6" fmla="*/ 0 w 42"/>
              <a:gd name="T7" fmla="*/ 0 h 50"/>
              <a:gd name="T8" fmla="*/ 0 w 42"/>
              <a:gd name="T9" fmla="*/ 0 h 50"/>
              <a:gd name="T10" fmla="*/ 7431247 w 42"/>
              <a:gd name="T11" fmla="*/ 16988943 h 50"/>
              <a:gd name="T12" fmla="*/ 7431247 w 42"/>
              <a:gd name="T13" fmla="*/ 33979569 h 50"/>
              <a:gd name="T14" fmla="*/ 0 w 42"/>
              <a:gd name="T15" fmla="*/ 67959138 h 50"/>
              <a:gd name="T16" fmla="*/ 0 w 42"/>
              <a:gd name="T17" fmla="*/ 67959138 h 50"/>
              <a:gd name="T18" fmla="*/ 14864421 w 42"/>
              <a:gd name="T19" fmla="*/ 73621558 h 50"/>
              <a:gd name="T20" fmla="*/ 22295668 w 42"/>
              <a:gd name="T21" fmla="*/ 84948081 h 50"/>
              <a:gd name="T22" fmla="*/ 37160089 w 42"/>
              <a:gd name="T23" fmla="*/ 79285661 h 50"/>
              <a:gd name="T24" fmla="*/ 37160089 w 42"/>
              <a:gd name="T25" fmla="*/ 79285661 h 50"/>
              <a:gd name="T26" fmla="*/ 44591336 w 42"/>
              <a:gd name="T27" fmla="*/ 67959138 h 50"/>
              <a:gd name="T28" fmla="*/ 44591336 w 42"/>
              <a:gd name="T29" fmla="*/ 62295035 h 50"/>
              <a:gd name="T30" fmla="*/ 44591336 w 42"/>
              <a:gd name="T31" fmla="*/ 62295035 h 50"/>
              <a:gd name="T32" fmla="*/ 74320179 w 42"/>
              <a:gd name="T33" fmla="*/ 79285661 h 50"/>
              <a:gd name="T34" fmla="*/ 104047093 w 42"/>
              <a:gd name="T35" fmla="*/ 96274604 h 50"/>
              <a:gd name="T36" fmla="*/ 104047093 w 42"/>
              <a:gd name="T37" fmla="*/ 96274604 h 50"/>
              <a:gd name="T38" fmla="*/ 104047093 w 42"/>
              <a:gd name="T39" fmla="*/ 113265229 h 50"/>
              <a:gd name="T40" fmla="*/ 104047093 w 42"/>
              <a:gd name="T41" fmla="*/ 124591752 h 50"/>
              <a:gd name="T42" fmla="*/ 104047093 w 42"/>
              <a:gd name="T43" fmla="*/ 135918275 h 50"/>
              <a:gd name="T44" fmla="*/ 104047093 w 42"/>
              <a:gd name="T45" fmla="*/ 135918275 h 50"/>
              <a:gd name="T46" fmla="*/ 111480268 w 42"/>
              <a:gd name="T47" fmla="*/ 135918275 h 50"/>
              <a:gd name="T48" fmla="*/ 111480268 w 42"/>
              <a:gd name="T49" fmla="*/ 130254172 h 50"/>
              <a:gd name="T50" fmla="*/ 111480268 w 42"/>
              <a:gd name="T51" fmla="*/ 118927650 h 50"/>
              <a:gd name="T52" fmla="*/ 126342762 w 42"/>
              <a:gd name="T53" fmla="*/ 118927650 h 50"/>
              <a:gd name="T54" fmla="*/ 133775936 w 42"/>
              <a:gd name="T55" fmla="*/ 141580695 h 50"/>
              <a:gd name="T56" fmla="*/ 133775936 w 42"/>
              <a:gd name="T57" fmla="*/ 141580695 h 50"/>
              <a:gd name="T58" fmla="*/ 141207183 w 42"/>
              <a:gd name="T59" fmla="*/ 124591752 h 50"/>
              <a:gd name="T60" fmla="*/ 141207183 w 42"/>
              <a:gd name="T61" fmla="*/ 124591752 h 50"/>
              <a:gd name="T62" fmla="*/ 133775936 w 42"/>
              <a:gd name="T63" fmla="*/ 113265229 h 50"/>
              <a:gd name="T64" fmla="*/ 126342762 w 42"/>
              <a:gd name="T65" fmla="*/ 107601127 h 50"/>
              <a:gd name="T66" fmla="*/ 133775936 w 42"/>
              <a:gd name="T67" fmla="*/ 101938706 h 50"/>
              <a:gd name="T68" fmla="*/ 133775936 w 42"/>
              <a:gd name="T69" fmla="*/ 101938706 h 50"/>
              <a:gd name="T70" fmla="*/ 133775936 w 42"/>
              <a:gd name="T71" fmla="*/ 90612184 h 50"/>
              <a:gd name="T72" fmla="*/ 133775936 w 42"/>
              <a:gd name="T73" fmla="*/ 84948081 h 50"/>
              <a:gd name="T74" fmla="*/ 141207183 w 42"/>
              <a:gd name="T75" fmla="*/ 84948081 h 50"/>
              <a:gd name="T76" fmla="*/ 156071604 w 42"/>
              <a:gd name="T77" fmla="*/ 79285661 h 50"/>
              <a:gd name="T78" fmla="*/ 156071604 w 42"/>
              <a:gd name="T79" fmla="*/ 79285661 h 50"/>
              <a:gd name="T80" fmla="*/ 141207183 w 42"/>
              <a:gd name="T81" fmla="*/ 62295035 h 50"/>
              <a:gd name="T82" fmla="*/ 141207183 w 42"/>
              <a:gd name="T83" fmla="*/ 62295035 h 50"/>
              <a:gd name="T84" fmla="*/ 96615847 w 42"/>
              <a:gd name="T85" fmla="*/ 16988943 h 50"/>
              <a:gd name="T86" fmla="*/ 96615847 w 42"/>
              <a:gd name="T87" fmla="*/ 16988943 h 50"/>
              <a:gd name="T88" fmla="*/ 89184600 w 42"/>
              <a:gd name="T89" fmla="*/ 16988943 h 50"/>
              <a:gd name="T90" fmla="*/ 89184600 w 42"/>
              <a:gd name="T91" fmla="*/ 16988943 h 50"/>
              <a:gd name="T92" fmla="*/ 74320179 w 42"/>
              <a:gd name="T93" fmla="*/ 16988943 h 50"/>
              <a:gd name="T94" fmla="*/ 74320179 w 42"/>
              <a:gd name="T95" fmla="*/ 11326523 h 50"/>
              <a:gd name="T96" fmla="*/ 74320179 w 42"/>
              <a:gd name="T97" fmla="*/ 11326523 h 50"/>
              <a:gd name="T98" fmla="*/ 66887004 w 42"/>
              <a:gd name="T99" fmla="*/ 11326523 h 50"/>
              <a:gd name="T100" fmla="*/ 52024511 w 42"/>
              <a:gd name="T101" fmla="*/ 11326523 h 50"/>
              <a:gd name="T102" fmla="*/ 52024511 w 42"/>
              <a:gd name="T103" fmla="*/ 11326523 h 50"/>
              <a:gd name="T104" fmla="*/ 52024511 w 42"/>
              <a:gd name="T105" fmla="*/ 16988943 h 50"/>
              <a:gd name="T106" fmla="*/ 52024511 w 42"/>
              <a:gd name="T107" fmla="*/ 16988943 h 50"/>
              <a:gd name="T108" fmla="*/ 37160089 w 42"/>
              <a:gd name="T109" fmla="*/ 11326523 h 50"/>
              <a:gd name="T110" fmla="*/ 22295668 w 42"/>
              <a:gd name="T111" fmla="*/ 11326523 h 50"/>
              <a:gd name="T112" fmla="*/ 22295668 w 42"/>
              <a:gd name="T113" fmla="*/ 11326523 h 50"/>
              <a:gd name="T114" fmla="*/ 7431247 w 42"/>
              <a:gd name="T115" fmla="*/ 0 h 50"/>
              <a:gd name="T116" fmla="*/ 7431247 w 42"/>
              <a:gd name="T117" fmla="*/ 0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 h="50">
                <a:moveTo>
                  <a:pt x="2" y="0"/>
                </a:moveTo>
                <a:lnTo>
                  <a:pt x="2" y="0"/>
                </a:lnTo>
                <a:lnTo>
                  <a:pt x="0" y="0"/>
                </a:lnTo>
                <a:lnTo>
                  <a:pt x="2" y="6"/>
                </a:lnTo>
                <a:lnTo>
                  <a:pt x="2" y="12"/>
                </a:lnTo>
                <a:lnTo>
                  <a:pt x="0" y="24"/>
                </a:lnTo>
                <a:lnTo>
                  <a:pt x="4" y="26"/>
                </a:lnTo>
                <a:lnTo>
                  <a:pt x="6" y="30"/>
                </a:lnTo>
                <a:lnTo>
                  <a:pt x="10" y="28"/>
                </a:lnTo>
                <a:lnTo>
                  <a:pt x="12" y="24"/>
                </a:lnTo>
                <a:lnTo>
                  <a:pt x="12" y="22"/>
                </a:lnTo>
                <a:lnTo>
                  <a:pt x="20" y="28"/>
                </a:lnTo>
                <a:lnTo>
                  <a:pt x="28" y="34"/>
                </a:lnTo>
                <a:lnTo>
                  <a:pt x="28" y="40"/>
                </a:lnTo>
                <a:lnTo>
                  <a:pt x="28" y="44"/>
                </a:lnTo>
                <a:lnTo>
                  <a:pt x="28" y="48"/>
                </a:lnTo>
                <a:lnTo>
                  <a:pt x="30" y="48"/>
                </a:lnTo>
                <a:lnTo>
                  <a:pt x="30" y="46"/>
                </a:lnTo>
                <a:lnTo>
                  <a:pt x="30" y="42"/>
                </a:lnTo>
                <a:lnTo>
                  <a:pt x="34" y="42"/>
                </a:lnTo>
                <a:lnTo>
                  <a:pt x="36" y="50"/>
                </a:lnTo>
                <a:lnTo>
                  <a:pt x="38" y="44"/>
                </a:lnTo>
                <a:lnTo>
                  <a:pt x="36" y="40"/>
                </a:lnTo>
                <a:lnTo>
                  <a:pt x="34" y="38"/>
                </a:lnTo>
                <a:lnTo>
                  <a:pt x="36" y="36"/>
                </a:lnTo>
                <a:lnTo>
                  <a:pt x="36" y="32"/>
                </a:lnTo>
                <a:lnTo>
                  <a:pt x="36" y="30"/>
                </a:lnTo>
                <a:lnTo>
                  <a:pt x="38" y="30"/>
                </a:lnTo>
                <a:lnTo>
                  <a:pt x="42" y="28"/>
                </a:lnTo>
                <a:lnTo>
                  <a:pt x="38" y="22"/>
                </a:lnTo>
                <a:lnTo>
                  <a:pt x="26" y="6"/>
                </a:lnTo>
                <a:lnTo>
                  <a:pt x="24" y="6"/>
                </a:lnTo>
                <a:lnTo>
                  <a:pt x="20" y="6"/>
                </a:lnTo>
                <a:lnTo>
                  <a:pt x="20" y="4"/>
                </a:lnTo>
                <a:lnTo>
                  <a:pt x="18" y="4"/>
                </a:lnTo>
                <a:lnTo>
                  <a:pt x="14" y="4"/>
                </a:lnTo>
                <a:lnTo>
                  <a:pt x="14" y="6"/>
                </a:lnTo>
                <a:lnTo>
                  <a:pt x="10" y="4"/>
                </a:lnTo>
                <a:lnTo>
                  <a:pt x="6" y="4"/>
                </a:lnTo>
                <a:lnTo>
                  <a:pt x="2" y="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09" name="Freeform 292"/>
          <p:cNvSpPr>
            <a:spLocks/>
          </p:cNvSpPr>
          <p:nvPr/>
        </p:nvSpPr>
        <p:spPr bwMode="auto">
          <a:xfrm>
            <a:off x="3356285" y="4302844"/>
            <a:ext cx="281355" cy="425450"/>
          </a:xfrm>
          <a:custGeom>
            <a:avLst/>
            <a:gdLst>
              <a:gd name="T0" fmla="*/ 21774150 w 160"/>
              <a:gd name="T1" fmla="*/ 484557161 h 252"/>
              <a:gd name="T2" fmla="*/ 58064400 w 160"/>
              <a:gd name="T3" fmla="*/ 507359255 h 252"/>
              <a:gd name="T4" fmla="*/ 116128800 w 160"/>
              <a:gd name="T5" fmla="*/ 530163037 h 252"/>
              <a:gd name="T6" fmla="*/ 123386850 w 160"/>
              <a:gd name="T7" fmla="*/ 524461669 h 252"/>
              <a:gd name="T8" fmla="*/ 166935150 w 160"/>
              <a:gd name="T9" fmla="*/ 541564084 h 252"/>
              <a:gd name="T10" fmla="*/ 188709300 w 160"/>
              <a:gd name="T11" fmla="*/ 558666499 h 252"/>
              <a:gd name="T12" fmla="*/ 217741500 w 160"/>
              <a:gd name="T13" fmla="*/ 581468593 h 252"/>
              <a:gd name="T14" fmla="*/ 239515650 w 160"/>
              <a:gd name="T15" fmla="*/ 592869640 h 252"/>
              <a:gd name="T16" fmla="*/ 268547850 w 160"/>
              <a:gd name="T17" fmla="*/ 615671734 h 252"/>
              <a:gd name="T18" fmla="*/ 304838100 w 160"/>
              <a:gd name="T19" fmla="*/ 615671734 h 252"/>
              <a:gd name="T20" fmla="*/ 341128350 w 160"/>
              <a:gd name="T21" fmla="*/ 621373102 h 252"/>
              <a:gd name="T22" fmla="*/ 391934700 w 160"/>
              <a:gd name="T23" fmla="*/ 632774149 h 252"/>
              <a:gd name="T24" fmla="*/ 384676650 w 160"/>
              <a:gd name="T25" fmla="*/ 718284534 h 252"/>
              <a:gd name="T26" fmla="*/ 435483000 w 160"/>
              <a:gd name="T27" fmla="*/ 598571008 h 252"/>
              <a:gd name="T28" fmla="*/ 406450800 w 160"/>
              <a:gd name="T29" fmla="*/ 575767225 h 252"/>
              <a:gd name="T30" fmla="*/ 428224950 w 160"/>
              <a:gd name="T31" fmla="*/ 541564084 h 252"/>
              <a:gd name="T32" fmla="*/ 442741050 w 160"/>
              <a:gd name="T33" fmla="*/ 513060622 h 252"/>
              <a:gd name="T34" fmla="*/ 515321550 w 160"/>
              <a:gd name="T35" fmla="*/ 501659575 h 252"/>
              <a:gd name="T36" fmla="*/ 558869850 w 160"/>
              <a:gd name="T37" fmla="*/ 495958208 h 252"/>
              <a:gd name="T38" fmla="*/ 566127900 w 160"/>
              <a:gd name="T39" fmla="*/ 461755067 h 252"/>
              <a:gd name="T40" fmla="*/ 551611800 w 160"/>
              <a:gd name="T41" fmla="*/ 456053699 h 252"/>
              <a:gd name="T42" fmla="*/ 544353750 w 160"/>
              <a:gd name="T43" fmla="*/ 438951284 h 252"/>
              <a:gd name="T44" fmla="*/ 566127900 w 160"/>
              <a:gd name="T45" fmla="*/ 421848870 h 252"/>
              <a:gd name="T46" fmla="*/ 537095700 w 160"/>
              <a:gd name="T47" fmla="*/ 370543314 h 252"/>
              <a:gd name="T48" fmla="*/ 508063500 w 160"/>
              <a:gd name="T49" fmla="*/ 347741220 h 252"/>
              <a:gd name="T50" fmla="*/ 486289350 w 160"/>
              <a:gd name="T51" fmla="*/ 324937438 h 252"/>
              <a:gd name="T52" fmla="*/ 500805450 w 160"/>
              <a:gd name="T53" fmla="*/ 279333249 h 252"/>
              <a:gd name="T54" fmla="*/ 435483000 w 160"/>
              <a:gd name="T55" fmla="*/ 279333249 h 252"/>
              <a:gd name="T56" fmla="*/ 399192750 w 160"/>
              <a:gd name="T57" fmla="*/ 239428741 h 252"/>
              <a:gd name="T58" fmla="*/ 348386400 w 160"/>
              <a:gd name="T59" fmla="*/ 245128420 h 252"/>
              <a:gd name="T60" fmla="*/ 304838100 w 160"/>
              <a:gd name="T61" fmla="*/ 216624958 h 252"/>
              <a:gd name="T62" fmla="*/ 290322000 w 160"/>
              <a:gd name="T63" fmla="*/ 193822864 h 252"/>
              <a:gd name="T64" fmla="*/ 275805900 w 160"/>
              <a:gd name="T65" fmla="*/ 148216988 h 252"/>
              <a:gd name="T66" fmla="*/ 246773700 w 160"/>
              <a:gd name="T67" fmla="*/ 148216988 h 252"/>
              <a:gd name="T68" fmla="*/ 261289800 w 160"/>
              <a:gd name="T69" fmla="*/ 108312479 h 252"/>
              <a:gd name="T70" fmla="*/ 283063950 w 160"/>
              <a:gd name="T71" fmla="*/ 74109338 h 252"/>
              <a:gd name="T72" fmla="*/ 348386400 w 160"/>
              <a:gd name="T73" fmla="*/ 11401047 h 252"/>
              <a:gd name="T74" fmla="*/ 312096150 w 160"/>
              <a:gd name="T75" fmla="*/ 5701368 h 252"/>
              <a:gd name="T76" fmla="*/ 261289800 w 160"/>
              <a:gd name="T77" fmla="*/ 51305556 h 252"/>
              <a:gd name="T78" fmla="*/ 224999550 w 160"/>
              <a:gd name="T79" fmla="*/ 45605876 h 252"/>
              <a:gd name="T80" fmla="*/ 217741500 w 160"/>
              <a:gd name="T81" fmla="*/ 68407970 h 252"/>
              <a:gd name="T82" fmla="*/ 181451250 w 160"/>
              <a:gd name="T83" fmla="*/ 62706603 h 252"/>
              <a:gd name="T84" fmla="*/ 159677100 w 160"/>
              <a:gd name="T85" fmla="*/ 102612800 h 252"/>
              <a:gd name="T86" fmla="*/ 137902950 w 160"/>
              <a:gd name="T87" fmla="*/ 125414894 h 252"/>
              <a:gd name="T88" fmla="*/ 116128800 w 160"/>
              <a:gd name="T89" fmla="*/ 165319403 h 252"/>
              <a:gd name="T90" fmla="*/ 87096600 w 160"/>
              <a:gd name="T91" fmla="*/ 176720450 h 252"/>
              <a:gd name="T92" fmla="*/ 101612700 w 160"/>
              <a:gd name="T93" fmla="*/ 193822864 h 252"/>
              <a:gd name="T94" fmla="*/ 87096600 w 160"/>
              <a:gd name="T95" fmla="*/ 222326326 h 252"/>
              <a:gd name="T96" fmla="*/ 87096600 w 160"/>
              <a:gd name="T97" fmla="*/ 267932202 h 252"/>
              <a:gd name="T98" fmla="*/ 87096600 w 160"/>
              <a:gd name="T99" fmla="*/ 376244682 h 252"/>
              <a:gd name="T100" fmla="*/ 21774150 w 160"/>
              <a:gd name="T101" fmla="*/ 416149190 h 252"/>
              <a:gd name="T102" fmla="*/ 14516100 w 160"/>
              <a:gd name="T103" fmla="*/ 438951284 h 252"/>
              <a:gd name="T104" fmla="*/ 0 w 160"/>
              <a:gd name="T105" fmla="*/ 450352331 h 2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0" h="252">
                <a:moveTo>
                  <a:pt x="2" y="164"/>
                </a:moveTo>
                <a:lnTo>
                  <a:pt x="2" y="164"/>
                </a:lnTo>
                <a:lnTo>
                  <a:pt x="2" y="166"/>
                </a:lnTo>
                <a:lnTo>
                  <a:pt x="6" y="170"/>
                </a:lnTo>
                <a:lnTo>
                  <a:pt x="14" y="172"/>
                </a:lnTo>
                <a:lnTo>
                  <a:pt x="16" y="178"/>
                </a:lnTo>
                <a:lnTo>
                  <a:pt x="18" y="182"/>
                </a:lnTo>
                <a:lnTo>
                  <a:pt x="20" y="182"/>
                </a:lnTo>
                <a:lnTo>
                  <a:pt x="32" y="186"/>
                </a:lnTo>
                <a:lnTo>
                  <a:pt x="32" y="184"/>
                </a:lnTo>
                <a:lnTo>
                  <a:pt x="34" y="184"/>
                </a:lnTo>
                <a:lnTo>
                  <a:pt x="36" y="186"/>
                </a:lnTo>
                <a:lnTo>
                  <a:pt x="40" y="188"/>
                </a:lnTo>
                <a:lnTo>
                  <a:pt x="46" y="190"/>
                </a:lnTo>
                <a:lnTo>
                  <a:pt x="52" y="190"/>
                </a:lnTo>
                <a:lnTo>
                  <a:pt x="52" y="192"/>
                </a:lnTo>
                <a:lnTo>
                  <a:pt x="52" y="196"/>
                </a:lnTo>
                <a:lnTo>
                  <a:pt x="54" y="196"/>
                </a:lnTo>
                <a:lnTo>
                  <a:pt x="58" y="198"/>
                </a:lnTo>
                <a:lnTo>
                  <a:pt x="60" y="204"/>
                </a:lnTo>
                <a:lnTo>
                  <a:pt x="62" y="206"/>
                </a:lnTo>
                <a:lnTo>
                  <a:pt x="66" y="208"/>
                </a:lnTo>
                <a:lnTo>
                  <a:pt x="72" y="210"/>
                </a:lnTo>
                <a:lnTo>
                  <a:pt x="72" y="214"/>
                </a:lnTo>
                <a:lnTo>
                  <a:pt x="74" y="216"/>
                </a:lnTo>
                <a:lnTo>
                  <a:pt x="76" y="218"/>
                </a:lnTo>
                <a:lnTo>
                  <a:pt x="84" y="220"/>
                </a:lnTo>
                <a:lnTo>
                  <a:pt x="84" y="216"/>
                </a:lnTo>
                <a:lnTo>
                  <a:pt x="88" y="216"/>
                </a:lnTo>
                <a:lnTo>
                  <a:pt x="94" y="218"/>
                </a:lnTo>
                <a:lnTo>
                  <a:pt x="98" y="220"/>
                </a:lnTo>
                <a:lnTo>
                  <a:pt x="104" y="220"/>
                </a:lnTo>
                <a:lnTo>
                  <a:pt x="108" y="222"/>
                </a:lnTo>
                <a:lnTo>
                  <a:pt x="110" y="224"/>
                </a:lnTo>
                <a:lnTo>
                  <a:pt x="96" y="248"/>
                </a:lnTo>
                <a:lnTo>
                  <a:pt x="102" y="248"/>
                </a:lnTo>
                <a:lnTo>
                  <a:pt x="106" y="252"/>
                </a:lnTo>
                <a:lnTo>
                  <a:pt x="120" y="216"/>
                </a:lnTo>
                <a:lnTo>
                  <a:pt x="120" y="210"/>
                </a:lnTo>
                <a:lnTo>
                  <a:pt x="120" y="206"/>
                </a:lnTo>
                <a:lnTo>
                  <a:pt x="116" y="202"/>
                </a:lnTo>
                <a:lnTo>
                  <a:pt x="112" y="202"/>
                </a:lnTo>
                <a:lnTo>
                  <a:pt x="112" y="198"/>
                </a:lnTo>
                <a:lnTo>
                  <a:pt x="122" y="196"/>
                </a:lnTo>
                <a:lnTo>
                  <a:pt x="122" y="192"/>
                </a:lnTo>
                <a:lnTo>
                  <a:pt x="118" y="190"/>
                </a:lnTo>
                <a:lnTo>
                  <a:pt x="114" y="190"/>
                </a:lnTo>
                <a:lnTo>
                  <a:pt x="114" y="182"/>
                </a:lnTo>
                <a:lnTo>
                  <a:pt x="122" y="180"/>
                </a:lnTo>
                <a:lnTo>
                  <a:pt x="138" y="178"/>
                </a:lnTo>
                <a:lnTo>
                  <a:pt x="138" y="172"/>
                </a:lnTo>
                <a:lnTo>
                  <a:pt x="142" y="176"/>
                </a:lnTo>
                <a:lnTo>
                  <a:pt x="146" y="174"/>
                </a:lnTo>
                <a:lnTo>
                  <a:pt x="148" y="168"/>
                </a:lnTo>
                <a:lnTo>
                  <a:pt x="152" y="168"/>
                </a:lnTo>
                <a:lnTo>
                  <a:pt x="154" y="174"/>
                </a:lnTo>
                <a:lnTo>
                  <a:pt x="158" y="176"/>
                </a:lnTo>
                <a:lnTo>
                  <a:pt x="158" y="168"/>
                </a:lnTo>
                <a:lnTo>
                  <a:pt x="156" y="162"/>
                </a:lnTo>
                <a:lnTo>
                  <a:pt x="154" y="158"/>
                </a:lnTo>
                <a:lnTo>
                  <a:pt x="152" y="160"/>
                </a:lnTo>
                <a:lnTo>
                  <a:pt x="150" y="160"/>
                </a:lnTo>
                <a:lnTo>
                  <a:pt x="150" y="158"/>
                </a:lnTo>
                <a:lnTo>
                  <a:pt x="150" y="154"/>
                </a:lnTo>
                <a:lnTo>
                  <a:pt x="154" y="152"/>
                </a:lnTo>
                <a:lnTo>
                  <a:pt x="156" y="148"/>
                </a:lnTo>
                <a:lnTo>
                  <a:pt x="160" y="138"/>
                </a:lnTo>
                <a:lnTo>
                  <a:pt x="154" y="136"/>
                </a:lnTo>
                <a:lnTo>
                  <a:pt x="148" y="130"/>
                </a:lnTo>
                <a:lnTo>
                  <a:pt x="144" y="126"/>
                </a:lnTo>
                <a:lnTo>
                  <a:pt x="140" y="122"/>
                </a:lnTo>
                <a:lnTo>
                  <a:pt x="138" y="118"/>
                </a:lnTo>
                <a:lnTo>
                  <a:pt x="136" y="116"/>
                </a:lnTo>
                <a:lnTo>
                  <a:pt x="134" y="114"/>
                </a:lnTo>
                <a:lnTo>
                  <a:pt x="134" y="110"/>
                </a:lnTo>
                <a:lnTo>
                  <a:pt x="134" y="108"/>
                </a:lnTo>
                <a:lnTo>
                  <a:pt x="136" y="106"/>
                </a:lnTo>
                <a:lnTo>
                  <a:pt x="138" y="98"/>
                </a:lnTo>
                <a:lnTo>
                  <a:pt x="130" y="98"/>
                </a:lnTo>
                <a:lnTo>
                  <a:pt x="120" y="98"/>
                </a:lnTo>
                <a:lnTo>
                  <a:pt x="114" y="88"/>
                </a:lnTo>
                <a:lnTo>
                  <a:pt x="110" y="84"/>
                </a:lnTo>
                <a:lnTo>
                  <a:pt x="106" y="86"/>
                </a:lnTo>
                <a:lnTo>
                  <a:pt x="98" y="86"/>
                </a:lnTo>
                <a:lnTo>
                  <a:pt x="96" y="86"/>
                </a:lnTo>
                <a:lnTo>
                  <a:pt x="86" y="84"/>
                </a:lnTo>
                <a:lnTo>
                  <a:pt x="86" y="80"/>
                </a:lnTo>
                <a:lnTo>
                  <a:pt x="84" y="76"/>
                </a:lnTo>
                <a:lnTo>
                  <a:pt x="80" y="72"/>
                </a:lnTo>
                <a:lnTo>
                  <a:pt x="80" y="68"/>
                </a:lnTo>
                <a:lnTo>
                  <a:pt x="80" y="66"/>
                </a:lnTo>
                <a:lnTo>
                  <a:pt x="80" y="64"/>
                </a:lnTo>
                <a:lnTo>
                  <a:pt x="82" y="64"/>
                </a:lnTo>
                <a:lnTo>
                  <a:pt x="76" y="52"/>
                </a:lnTo>
                <a:lnTo>
                  <a:pt x="72" y="54"/>
                </a:lnTo>
                <a:lnTo>
                  <a:pt x="70" y="52"/>
                </a:lnTo>
                <a:lnTo>
                  <a:pt x="68" y="52"/>
                </a:lnTo>
                <a:lnTo>
                  <a:pt x="70" y="48"/>
                </a:lnTo>
                <a:lnTo>
                  <a:pt x="70" y="42"/>
                </a:lnTo>
                <a:lnTo>
                  <a:pt x="72" y="38"/>
                </a:lnTo>
                <a:lnTo>
                  <a:pt x="72" y="32"/>
                </a:lnTo>
                <a:lnTo>
                  <a:pt x="72" y="28"/>
                </a:lnTo>
                <a:lnTo>
                  <a:pt x="78" y="26"/>
                </a:lnTo>
                <a:lnTo>
                  <a:pt x="82" y="14"/>
                </a:lnTo>
                <a:lnTo>
                  <a:pt x="90" y="8"/>
                </a:lnTo>
                <a:lnTo>
                  <a:pt x="96" y="4"/>
                </a:lnTo>
                <a:lnTo>
                  <a:pt x="94" y="0"/>
                </a:lnTo>
                <a:lnTo>
                  <a:pt x="86" y="2"/>
                </a:lnTo>
                <a:lnTo>
                  <a:pt x="86" y="6"/>
                </a:lnTo>
                <a:lnTo>
                  <a:pt x="72" y="18"/>
                </a:lnTo>
                <a:lnTo>
                  <a:pt x="68" y="16"/>
                </a:lnTo>
                <a:lnTo>
                  <a:pt x="64" y="16"/>
                </a:lnTo>
                <a:lnTo>
                  <a:pt x="62" y="16"/>
                </a:lnTo>
                <a:lnTo>
                  <a:pt x="60" y="16"/>
                </a:lnTo>
                <a:lnTo>
                  <a:pt x="60" y="18"/>
                </a:lnTo>
                <a:lnTo>
                  <a:pt x="60" y="24"/>
                </a:lnTo>
                <a:lnTo>
                  <a:pt x="58" y="24"/>
                </a:lnTo>
                <a:lnTo>
                  <a:pt x="58" y="22"/>
                </a:lnTo>
                <a:lnTo>
                  <a:pt x="50" y="22"/>
                </a:lnTo>
                <a:lnTo>
                  <a:pt x="48" y="36"/>
                </a:lnTo>
                <a:lnTo>
                  <a:pt x="44" y="36"/>
                </a:lnTo>
                <a:lnTo>
                  <a:pt x="44" y="40"/>
                </a:lnTo>
                <a:lnTo>
                  <a:pt x="44" y="44"/>
                </a:lnTo>
                <a:lnTo>
                  <a:pt x="38" y="44"/>
                </a:lnTo>
                <a:lnTo>
                  <a:pt x="32" y="54"/>
                </a:lnTo>
                <a:lnTo>
                  <a:pt x="32" y="58"/>
                </a:lnTo>
                <a:lnTo>
                  <a:pt x="32" y="62"/>
                </a:lnTo>
                <a:lnTo>
                  <a:pt x="26" y="56"/>
                </a:lnTo>
                <a:lnTo>
                  <a:pt x="24" y="62"/>
                </a:lnTo>
                <a:lnTo>
                  <a:pt x="26" y="64"/>
                </a:lnTo>
                <a:lnTo>
                  <a:pt x="28" y="68"/>
                </a:lnTo>
                <a:lnTo>
                  <a:pt x="26" y="72"/>
                </a:lnTo>
                <a:lnTo>
                  <a:pt x="24" y="74"/>
                </a:lnTo>
                <a:lnTo>
                  <a:pt x="24" y="78"/>
                </a:lnTo>
                <a:lnTo>
                  <a:pt x="24" y="88"/>
                </a:lnTo>
                <a:lnTo>
                  <a:pt x="24" y="92"/>
                </a:lnTo>
                <a:lnTo>
                  <a:pt x="24" y="94"/>
                </a:lnTo>
                <a:lnTo>
                  <a:pt x="22" y="110"/>
                </a:lnTo>
                <a:lnTo>
                  <a:pt x="18" y="128"/>
                </a:lnTo>
                <a:lnTo>
                  <a:pt x="24" y="132"/>
                </a:lnTo>
                <a:lnTo>
                  <a:pt x="16" y="140"/>
                </a:lnTo>
                <a:lnTo>
                  <a:pt x="6" y="146"/>
                </a:lnTo>
                <a:lnTo>
                  <a:pt x="6" y="148"/>
                </a:lnTo>
                <a:lnTo>
                  <a:pt x="6" y="152"/>
                </a:lnTo>
                <a:lnTo>
                  <a:pt x="4" y="154"/>
                </a:lnTo>
                <a:lnTo>
                  <a:pt x="8" y="158"/>
                </a:lnTo>
                <a:lnTo>
                  <a:pt x="0" y="158"/>
                </a:lnTo>
                <a:lnTo>
                  <a:pt x="2" y="164"/>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10" name="Freeform 293"/>
          <p:cNvSpPr>
            <a:spLocks noEditPoints="1"/>
          </p:cNvSpPr>
          <p:nvPr/>
        </p:nvSpPr>
        <p:spPr bwMode="auto">
          <a:xfrm>
            <a:off x="3436883" y="5064844"/>
            <a:ext cx="218343" cy="1130300"/>
          </a:xfrm>
          <a:custGeom>
            <a:avLst/>
            <a:gdLst>
              <a:gd name="T0" fmla="*/ 225605748 w 124"/>
              <a:gd name="T1" fmla="*/ 273217128 h 670"/>
              <a:gd name="T2" fmla="*/ 218328389 w 124"/>
              <a:gd name="T3" fmla="*/ 404134547 h 670"/>
              <a:gd name="T4" fmla="*/ 181939688 w 124"/>
              <a:gd name="T5" fmla="*/ 643199746 h 670"/>
              <a:gd name="T6" fmla="*/ 152830254 w 124"/>
              <a:gd name="T7" fmla="*/ 791193130 h 670"/>
              <a:gd name="T8" fmla="*/ 87332119 w 124"/>
              <a:gd name="T9" fmla="*/ 961954468 h 670"/>
              <a:gd name="T10" fmla="*/ 94609477 w 124"/>
              <a:gd name="T11" fmla="*/ 1155483759 h 670"/>
              <a:gd name="T12" fmla="*/ 123718912 w 124"/>
              <a:gd name="T13" fmla="*/ 1280709190 h 670"/>
              <a:gd name="T14" fmla="*/ 94609477 w 124"/>
              <a:gd name="T15" fmla="*/ 1411624922 h 670"/>
              <a:gd name="T16" fmla="*/ 36388701 w 124"/>
              <a:gd name="T17" fmla="*/ 1388856969 h 670"/>
              <a:gd name="T18" fmla="*/ 50943418 w 124"/>
              <a:gd name="T19" fmla="*/ 1440086551 h 670"/>
              <a:gd name="T20" fmla="*/ 65498135 w 124"/>
              <a:gd name="T21" fmla="*/ 1479930469 h 670"/>
              <a:gd name="T22" fmla="*/ 58220777 w 124"/>
              <a:gd name="T23" fmla="*/ 1599462225 h 670"/>
              <a:gd name="T24" fmla="*/ 21832076 w 124"/>
              <a:gd name="T25" fmla="*/ 1502698423 h 670"/>
              <a:gd name="T26" fmla="*/ 7277359 w 124"/>
              <a:gd name="T27" fmla="*/ 1582386260 h 670"/>
              <a:gd name="T28" fmla="*/ 72775494 w 124"/>
              <a:gd name="T29" fmla="*/ 1633615842 h 670"/>
              <a:gd name="T30" fmla="*/ 21832076 w 124"/>
              <a:gd name="T31" fmla="*/ 1650691807 h 670"/>
              <a:gd name="T32" fmla="*/ 58220777 w 124"/>
              <a:gd name="T33" fmla="*/ 1650691807 h 670"/>
              <a:gd name="T34" fmla="*/ 87332119 w 124"/>
              <a:gd name="T35" fmla="*/ 1667767772 h 670"/>
              <a:gd name="T36" fmla="*/ 43666059 w 124"/>
              <a:gd name="T37" fmla="*/ 1696227714 h 670"/>
              <a:gd name="T38" fmla="*/ 94609477 w 124"/>
              <a:gd name="T39" fmla="*/ 1764531574 h 670"/>
              <a:gd name="T40" fmla="*/ 65498135 w 124"/>
              <a:gd name="T41" fmla="*/ 1696227714 h 670"/>
              <a:gd name="T42" fmla="*/ 138273629 w 124"/>
              <a:gd name="T43" fmla="*/ 1696227714 h 670"/>
              <a:gd name="T44" fmla="*/ 94609477 w 124"/>
              <a:gd name="T45" fmla="*/ 1713303679 h 670"/>
              <a:gd name="T46" fmla="*/ 94609477 w 124"/>
              <a:gd name="T47" fmla="*/ 1792991516 h 670"/>
              <a:gd name="T48" fmla="*/ 138273629 w 124"/>
              <a:gd name="T49" fmla="*/ 1804375493 h 670"/>
              <a:gd name="T50" fmla="*/ 160107613 w 124"/>
              <a:gd name="T51" fmla="*/ 1781607539 h 670"/>
              <a:gd name="T52" fmla="*/ 196494406 w 124"/>
              <a:gd name="T53" fmla="*/ 1821453145 h 670"/>
              <a:gd name="T54" fmla="*/ 203773672 w 124"/>
              <a:gd name="T55" fmla="*/ 1855605075 h 670"/>
              <a:gd name="T56" fmla="*/ 254717090 w 124"/>
              <a:gd name="T57" fmla="*/ 1872681040 h 670"/>
              <a:gd name="T58" fmla="*/ 283826524 w 124"/>
              <a:gd name="T59" fmla="*/ 1878373028 h 670"/>
              <a:gd name="T60" fmla="*/ 356602018 w 124"/>
              <a:gd name="T61" fmla="*/ 1884065017 h 670"/>
              <a:gd name="T62" fmla="*/ 407545436 w 124"/>
              <a:gd name="T63" fmla="*/ 1849913087 h 670"/>
              <a:gd name="T64" fmla="*/ 291103883 w 124"/>
              <a:gd name="T65" fmla="*/ 1707611691 h 670"/>
              <a:gd name="T66" fmla="*/ 160107613 w 124"/>
              <a:gd name="T67" fmla="*/ 1690535726 h 670"/>
              <a:gd name="T68" fmla="*/ 116441553 w 124"/>
              <a:gd name="T69" fmla="*/ 1616538190 h 670"/>
              <a:gd name="T70" fmla="*/ 101886836 w 124"/>
              <a:gd name="T71" fmla="*/ 1536850353 h 670"/>
              <a:gd name="T72" fmla="*/ 160107613 w 124"/>
              <a:gd name="T73" fmla="*/ 1445778539 h 670"/>
              <a:gd name="T74" fmla="*/ 160107613 w 124"/>
              <a:gd name="T75" fmla="*/ 1354705038 h 670"/>
              <a:gd name="T76" fmla="*/ 181939688 w 124"/>
              <a:gd name="T77" fmla="*/ 1297785155 h 670"/>
              <a:gd name="T78" fmla="*/ 160107613 w 124"/>
              <a:gd name="T79" fmla="*/ 1206711654 h 670"/>
              <a:gd name="T80" fmla="*/ 152830254 w 124"/>
              <a:gd name="T81" fmla="*/ 1087179899 h 670"/>
              <a:gd name="T82" fmla="*/ 196494406 w 124"/>
              <a:gd name="T83" fmla="*/ 984722421 h 670"/>
              <a:gd name="T84" fmla="*/ 218328389 w 124"/>
              <a:gd name="T85" fmla="*/ 893650607 h 670"/>
              <a:gd name="T86" fmla="*/ 247437824 w 124"/>
              <a:gd name="T87" fmla="*/ 779809153 h 670"/>
              <a:gd name="T88" fmla="*/ 254717090 w 124"/>
              <a:gd name="T89" fmla="*/ 648891734 h 670"/>
              <a:gd name="T90" fmla="*/ 298381242 w 124"/>
              <a:gd name="T91" fmla="*/ 495208048 h 670"/>
              <a:gd name="T92" fmla="*/ 334769942 w 124"/>
              <a:gd name="T93" fmla="*/ 398442559 h 670"/>
              <a:gd name="T94" fmla="*/ 378436002 w 124"/>
              <a:gd name="T95" fmla="*/ 301678757 h 670"/>
              <a:gd name="T96" fmla="*/ 334769942 w 124"/>
              <a:gd name="T97" fmla="*/ 187837303 h 670"/>
              <a:gd name="T98" fmla="*/ 276549166 w 124"/>
              <a:gd name="T99" fmla="*/ 51227895 h 670"/>
              <a:gd name="T100" fmla="*/ 327492584 w 124"/>
              <a:gd name="T101" fmla="*/ 1906832970 h 670"/>
              <a:gd name="T102" fmla="*/ 211051031 w 124"/>
              <a:gd name="T103" fmla="*/ 1861297063 h 670"/>
              <a:gd name="T104" fmla="*/ 14554717 w 124"/>
              <a:gd name="T105" fmla="*/ 1627923854 h 670"/>
              <a:gd name="T106" fmla="*/ 189217047 w 124"/>
              <a:gd name="T107" fmla="*/ 1753147597 h 670"/>
              <a:gd name="T108" fmla="*/ 130996270 w 124"/>
              <a:gd name="T109" fmla="*/ 1747455609 h 670"/>
              <a:gd name="T110" fmla="*/ 232883106 w 124"/>
              <a:gd name="T111" fmla="*/ 1741763621 h 670"/>
              <a:gd name="T112" fmla="*/ 232883106 w 124"/>
              <a:gd name="T113" fmla="*/ 1815761156 h 670"/>
              <a:gd name="T114" fmla="*/ 218328389 w 124"/>
              <a:gd name="T115" fmla="*/ 1827145133 h 670"/>
              <a:gd name="T116" fmla="*/ 50943418 w 124"/>
              <a:gd name="T117" fmla="*/ 1360397027 h 670"/>
              <a:gd name="T118" fmla="*/ 72775494 w 124"/>
              <a:gd name="T119" fmla="*/ 1354705038 h 670"/>
              <a:gd name="T120" fmla="*/ 65498135 w 124"/>
              <a:gd name="T121" fmla="*/ 1292093166 h 670"/>
              <a:gd name="T122" fmla="*/ 109164195 w 124"/>
              <a:gd name="T123" fmla="*/ 1218095631 h 6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4" h="670">
                <a:moveTo>
                  <a:pt x="64" y="6"/>
                </a:moveTo>
                <a:lnTo>
                  <a:pt x="64" y="6"/>
                </a:lnTo>
                <a:lnTo>
                  <a:pt x="60" y="12"/>
                </a:lnTo>
                <a:lnTo>
                  <a:pt x="58" y="14"/>
                </a:lnTo>
                <a:lnTo>
                  <a:pt x="62" y="20"/>
                </a:lnTo>
                <a:lnTo>
                  <a:pt x="66" y="26"/>
                </a:lnTo>
                <a:lnTo>
                  <a:pt x="68" y="42"/>
                </a:lnTo>
                <a:lnTo>
                  <a:pt x="68" y="58"/>
                </a:lnTo>
                <a:lnTo>
                  <a:pt x="66" y="96"/>
                </a:lnTo>
                <a:lnTo>
                  <a:pt x="62" y="96"/>
                </a:lnTo>
                <a:lnTo>
                  <a:pt x="62" y="98"/>
                </a:lnTo>
                <a:lnTo>
                  <a:pt x="64" y="100"/>
                </a:lnTo>
                <a:lnTo>
                  <a:pt x="66" y="104"/>
                </a:lnTo>
                <a:lnTo>
                  <a:pt x="62" y="112"/>
                </a:lnTo>
                <a:lnTo>
                  <a:pt x="62" y="120"/>
                </a:lnTo>
                <a:lnTo>
                  <a:pt x="62" y="126"/>
                </a:lnTo>
                <a:lnTo>
                  <a:pt x="64" y="136"/>
                </a:lnTo>
                <a:lnTo>
                  <a:pt x="60" y="142"/>
                </a:lnTo>
                <a:lnTo>
                  <a:pt x="58" y="168"/>
                </a:lnTo>
                <a:lnTo>
                  <a:pt x="54" y="182"/>
                </a:lnTo>
                <a:lnTo>
                  <a:pt x="52" y="188"/>
                </a:lnTo>
                <a:lnTo>
                  <a:pt x="50" y="192"/>
                </a:lnTo>
                <a:lnTo>
                  <a:pt x="54" y="204"/>
                </a:lnTo>
                <a:lnTo>
                  <a:pt x="56" y="208"/>
                </a:lnTo>
                <a:lnTo>
                  <a:pt x="52" y="216"/>
                </a:lnTo>
                <a:lnTo>
                  <a:pt x="50" y="222"/>
                </a:lnTo>
                <a:lnTo>
                  <a:pt x="50" y="226"/>
                </a:lnTo>
                <a:lnTo>
                  <a:pt x="54" y="238"/>
                </a:lnTo>
                <a:lnTo>
                  <a:pt x="54" y="246"/>
                </a:lnTo>
                <a:lnTo>
                  <a:pt x="54" y="256"/>
                </a:lnTo>
                <a:lnTo>
                  <a:pt x="50" y="258"/>
                </a:lnTo>
                <a:lnTo>
                  <a:pt x="46" y="260"/>
                </a:lnTo>
                <a:lnTo>
                  <a:pt x="46" y="268"/>
                </a:lnTo>
                <a:lnTo>
                  <a:pt x="46" y="276"/>
                </a:lnTo>
                <a:lnTo>
                  <a:pt x="42" y="278"/>
                </a:lnTo>
                <a:lnTo>
                  <a:pt x="36" y="304"/>
                </a:lnTo>
                <a:lnTo>
                  <a:pt x="38" y="304"/>
                </a:lnTo>
                <a:lnTo>
                  <a:pt x="38" y="306"/>
                </a:lnTo>
                <a:lnTo>
                  <a:pt x="36" y="306"/>
                </a:lnTo>
                <a:lnTo>
                  <a:pt x="32" y="326"/>
                </a:lnTo>
                <a:lnTo>
                  <a:pt x="28" y="334"/>
                </a:lnTo>
                <a:lnTo>
                  <a:pt x="26" y="336"/>
                </a:lnTo>
                <a:lnTo>
                  <a:pt x="24" y="338"/>
                </a:lnTo>
                <a:lnTo>
                  <a:pt x="28" y="340"/>
                </a:lnTo>
                <a:lnTo>
                  <a:pt x="30" y="346"/>
                </a:lnTo>
                <a:lnTo>
                  <a:pt x="30" y="352"/>
                </a:lnTo>
                <a:lnTo>
                  <a:pt x="32" y="362"/>
                </a:lnTo>
                <a:lnTo>
                  <a:pt x="32" y="378"/>
                </a:lnTo>
                <a:lnTo>
                  <a:pt x="28" y="378"/>
                </a:lnTo>
                <a:lnTo>
                  <a:pt x="26" y="392"/>
                </a:lnTo>
                <a:lnTo>
                  <a:pt x="24" y="402"/>
                </a:lnTo>
                <a:lnTo>
                  <a:pt x="26" y="406"/>
                </a:lnTo>
                <a:lnTo>
                  <a:pt x="28" y="408"/>
                </a:lnTo>
                <a:lnTo>
                  <a:pt x="32" y="410"/>
                </a:lnTo>
                <a:lnTo>
                  <a:pt x="38" y="408"/>
                </a:lnTo>
                <a:lnTo>
                  <a:pt x="36" y="434"/>
                </a:lnTo>
                <a:lnTo>
                  <a:pt x="32" y="436"/>
                </a:lnTo>
                <a:lnTo>
                  <a:pt x="34" y="440"/>
                </a:lnTo>
                <a:lnTo>
                  <a:pt x="34" y="442"/>
                </a:lnTo>
                <a:lnTo>
                  <a:pt x="36" y="446"/>
                </a:lnTo>
                <a:lnTo>
                  <a:pt x="36" y="448"/>
                </a:lnTo>
                <a:lnTo>
                  <a:pt x="34" y="450"/>
                </a:lnTo>
                <a:lnTo>
                  <a:pt x="32" y="454"/>
                </a:lnTo>
                <a:lnTo>
                  <a:pt x="32" y="458"/>
                </a:lnTo>
                <a:lnTo>
                  <a:pt x="28" y="456"/>
                </a:lnTo>
                <a:lnTo>
                  <a:pt x="28" y="466"/>
                </a:lnTo>
                <a:lnTo>
                  <a:pt x="28" y="474"/>
                </a:lnTo>
                <a:lnTo>
                  <a:pt x="28" y="484"/>
                </a:lnTo>
                <a:lnTo>
                  <a:pt x="26" y="496"/>
                </a:lnTo>
                <a:lnTo>
                  <a:pt x="24" y="492"/>
                </a:lnTo>
                <a:lnTo>
                  <a:pt x="20" y="492"/>
                </a:lnTo>
                <a:lnTo>
                  <a:pt x="20" y="494"/>
                </a:lnTo>
                <a:lnTo>
                  <a:pt x="16" y="496"/>
                </a:lnTo>
                <a:lnTo>
                  <a:pt x="16" y="494"/>
                </a:lnTo>
                <a:lnTo>
                  <a:pt x="18" y="492"/>
                </a:lnTo>
                <a:lnTo>
                  <a:pt x="10" y="488"/>
                </a:lnTo>
                <a:lnTo>
                  <a:pt x="8" y="490"/>
                </a:lnTo>
                <a:lnTo>
                  <a:pt x="8" y="488"/>
                </a:lnTo>
                <a:lnTo>
                  <a:pt x="6" y="490"/>
                </a:lnTo>
                <a:lnTo>
                  <a:pt x="6" y="494"/>
                </a:lnTo>
                <a:lnTo>
                  <a:pt x="2" y="504"/>
                </a:lnTo>
                <a:lnTo>
                  <a:pt x="8" y="500"/>
                </a:lnTo>
                <a:lnTo>
                  <a:pt x="8" y="506"/>
                </a:lnTo>
                <a:lnTo>
                  <a:pt x="14" y="506"/>
                </a:lnTo>
                <a:lnTo>
                  <a:pt x="16" y="504"/>
                </a:lnTo>
                <a:lnTo>
                  <a:pt x="18" y="504"/>
                </a:lnTo>
                <a:lnTo>
                  <a:pt x="22" y="506"/>
                </a:lnTo>
                <a:lnTo>
                  <a:pt x="20" y="512"/>
                </a:lnTo>
                <a:lnTo>
                  <a:pt x="20" y="514"/>
                </a:lnTo>
                <a:lnTo>
                  <a:pt x="22" y="518"/>
                </a:lnTo>
                <a:lnTo>
                  <a:pt x="22" y="520"/>
                </a:lnTo>
                <a:lnTo>
                  <a:pt x="18" y="520"/>
                </a:lnTo>
                <a:lnTo>
                  <a:pt x="18" y="536"/>
                </a:lnTo>
                <a:lnTo>
                  <a:pt x="18" y="550"/>
                </a:lnTo>
                <a:lnTo>
                  <a:pt x="22" y="546"/>
                </a:lnTo>
                <a:lnTo>
                  <a:pt x="22" y="548"/>
                </a:lnTo>
                <a:lnTo>
                  <a:pt x="20" y="550"/>
                </a:lnTo>
                <a:lnTo>
                  <a:pt x="18" y="554"/>
                </a:lnTo>
                <a:lnTo>
                  <a:pt x="16" y="558"/>
                </a:lnTo>
                <a:lnTo>
                  <a:pt x="16" y="562"/>
                </a:lnTo>
                <a:lnTo>
                  <a:pt x="14" y="564"/>
                </a:lnTo>
                <a:lnTo>
                  <a:pt x="14" y="562"/>
                </a:lnTo>
                <a:lnTo>
                  <a:pt x="14" y="560"/>
                </a:lnTo>
                <a:lnTo>
                  <a:pt x="14" y="542"/>
                </a:lnTo>
                <a:lnTo>
                  <a:pt x="12" y="526"/>
                </a:lnTo>
                <a:lnTo>
                  <a:pt x="4" y="526"/>
                </a:lnTo>
                <a:lnTo>
                  <a:pt x="4" y="528"/>
                </a:lnTo>
                <a:lnTo>
                  <a:pt x="6" y="528"/>
                </a:lnTo>
                <a:lnTo>
                  <a:pt x="6" y="530"/>
                </a:lnTo>
                <a:lnTo>
                  <a:pt x="0" y="534"/>
                </a:lnTo>
                <a:lnTo>
                  <a:pt x="0" y="538"/>
                </a:lnTo>
                <a:lnTo>
                  <a:pt x="2" y="542"/>
                </a:lnTo>
                <a:lnTo>
                  <a:pt x="4" y="546"/>
                </a:lnTo>
                <a:lnTo>
                  <a:pt x="4" y="552"/>
                </a:lnTo>
                <a:lnTo>
                  <a:pt x="0" y="552"/>
                </a:lnTo>
                <a:lnTo>
                  <a:pt x="2" y="556"/>
                </a:lnTo>
                <a:lnTo>
                  <a:pt x="2" y="560"/>
                </a:lnTo>
                <a:lnTo>
                  <a:pt x="14" y="562"/>
                </a:lnTo>
                <a:lnTo>
                  <a:pt x="14" y="568"/>
                </a:lnTo>
                <a:lnTo>
                  <a:pt x="16" y="568"/>
                </a:lnTo>
                <a:lnTo>
                  <a:pt x="20" y="568"/>
                </a:lnTo>
                <a:lnTo>
                  <a:pt x="20" y="570"/>
                </a:lnTo>
                <a:lnTo>
                  <a:pt x="20" y="574"/>
                </a:lnTo>
                <a:lnTo>
                  <a:pt x="14" y="570"/>
                </a:lnTo>
                <a:lnTo>
                  <a:pt x="14" y="572"/>
                </a:lnTo>
                <a:lnTo>
                  <a:pt x="14" y="576"/>
                </a:lnTo>
                <a:lnTo>
                  <a:pt x="14" y="578"/>
                </a:lnTo>
                <a:lnTo>
                  <a:pt x="14" y="576"/>
                </a:lnTo>
                <a:lnTo>
                  <a:pt x="8" y="574"/>
                </a:lnTo>
                <a:lnTo>
                  <a:pt x="8" y="580"/>
                </a:lnTo>
                <a:lnTo>
                  <a:pt x="6" y="580"/>
                </a:lnTo>
                <a:lnTo>
                  <a:pt x="6" y="592"/>
                </a:lnTo>
                <a:lnTo>
                  <a:pt x="12" y="592"/>
                </a:lnTo>
                <a:lnTo>
                  <a:pt x="14" y="588"/>
                </a:lnTo>
                <a:lnTo>
                  <a:pt x="16" y="584"/>
                </a:lnTo>
                <a:lnTo>
                  <a:pt x="18" y="588"/>
                </a:lnTo>
                <a:lnTo>
                  <a:pt x="18" y="582"/>
                </a:lnTo>
                <a:lnTo>
                  <a:pt x="16" y="580"/>
                </a:lnTo>
                <a:lnTo>
                  <a:pt x="20" y="578"/>
                </a:lnTo>
                <a:lnTo>
                  <a:pt x="20" y="574"/>
                </a:lnTo>
                <a:lnTo>
                  <a:pt x="22" y="576"/>
                </a:lnTo>
                <a:lnTo>
                  <a:pt x="26" y="576"/>
                </a:lnTo>
                <a:lnTo>
                  <a:pt x="20" y="580"/>
                </a:lnTo>
                <a:lnTo>
                  <a:pt x="20" y="584"/>
                </a:lnTo>
                <a:lnTo>
                  <a:pt x="20" y="586"/>
                </a:lnTo>
                <a:lnTo>
                  <a:pt x="22" y="586"/>
                </a:lnTo>
                <a:lnTo>
                  <a:pt x="24" y="586"/>
                </a:lnTo>
                <a:lnTo>
                  <a:pt x="22" y="590"/>
                </a:lnTo>
                <a:lnTo>
                  <a:pt x="22" y="592"/>
                </a:lnTo>
                <a:lnTo>
                  <a:pt x="22" y="594"/>
                </a:lnTo>
                <a:lnTo>
                  <a:pt x="18" y="594"/>
                </a:lnTo>
                <a:lnTo>
                  <a:pt x="16" y="594"/>
                </a:lnTo>
                <a:lnTo>
                  <a:pt x="16" y="592"/>
                </a:lnTo>
                <a:lnTo>
                  <a:pt x="16" y="596"/>
                </a:lnTo>
                <a:lnTo>
                  <a:pt x="12" y="596"/>
                </a:lnTo>
                <a:lnTo>
                  <a:pt x="14" y="594"/>
                </a:lnTo>
                <a:lnTo>
                  <a:pt x="8" y="596"/>
                </a:lnTo>
                <a:lnTo>
                  <a:pt x="4" y="594"/>
                </a:lnTo>
                <a:lnTo>
                  <a:pt x="10" y="610"/>
                </a:lnTo>
                <a:lnTo>
                  <a:pt x="12" y="616"/>
                </a:lnTo>
                <a:lnTo>
                  <a:pt x="20" y="620"/>
                </a:lnTo>
                <a:lnTo>
                  <a:pt x="24" y="620"/>
                </a:lnTo>
                <a:lnTo>
                  <a:pt x="26" y="620"/>
                </a:lnTo>
                <a:lnTo>
                  <a:pt x="16" y="614"/>
                </a:lnTo>
                <a:lnTo>
                  <a:pt x="14" y="612"/>
                </a:lnTo>
                <a:lnTo>
                  <a:pt x="16" y="612"/>
                </a:lnTo>
                <a:lnTo>
                  <a:pt x="22" y="612"/>
                </a:lnTo>
                <a:lnTo>
                  <a:pt x="22" y="606"/>
                </a:lnTo>
                <a:lnTo>
                  <a:pt x="22" y="600"/>
                </a:lnTo>
                <a:lnTo>
                  <a:pt x="20" y="600"/>
                </a:lnTo>
                <a:lnTo>
                  <a:pt x="18" y="596"/>
                </a:lnTo>
                <a:lnTo>
                  <a:pt x="22" y="596"/>
                </a:lnTo>
                <a:lnTo>
                  <a:pt x="26" y="594"/>
                </a:lnTo>
                <a:lnTo>
                  <a:pt x="26" y="596"/>
                </a:lnTo>
                <a:lnTo>
                  <a:pt x="28" y="598"/>
                </a:lnTo>
                <a:lnTo>
                  <a:pt x="32" y="592"/>
                </a:lnTo>
                <a:lnTo>
                  <a:pt x="36" y="594"/>
                </a:lnTo>
                <a:lnTo>
                  <a:pt x="38" y="594"/>
                </a:lnTo>
                <a:lnTo>
                  <a:pt x="38" y="596"/>
                </a:lnTo>
                <a:lnTo>
                  <a:pt x="36" y="596"/>
                </a:lnTo>
                <a:lnTo>
                  <a:pt x="36" y="598"/>
                </a:lnTo>
                <a:lnTo>
                  <a:pt x="34" y="598"/>
                </a:lnTo>
                <a:lnTo>
                  <a:pt x="34" y="596"/>
                </a:lnTo>
                <a:lnTo>
                  <a:pt x="32" y="596"/>
                </a:lnTo>
                <a:lnTo>
                  <a:pt x="32" y="604"/>
                </a:lnTo>
                <a:lnTo>
                  <a:pt x="28" y="600"/>
                </a:lnTo>
                <a:lnTo>
                  <a:pt x="26" y="602"/>
                </a:lnTo>
                <a:lnTo>
                  <a:pt x="24" y="604"/>
                </a:lnTo>
                <a:lnTo>
                  <a:pt x="26" y="604"/>
                </a:lnTo>
                <a:lnTo>
                  <a:pt x="26" y="618"/>
                </a:lnTo>
                <a:lnTo>
                  <a:pt x="32" y="618"/>
                </a:lnTo>
                <a:lnTo>
                  <a:pt x="32" y="620"/>
                </a:lnTo>
                <a:lnTo>
                  <a:pt x="26" y="620"/>
                </a:lnTo>
                <a:lnTo>
                  <a:pt x="26" y="626"/>
                </a:lnTo>
                <a:lnTo>
                  <a:pt x="26" y="630"/>
                </a:lnTo>
                <a:lnTo>
                  <a:pt x="30" y="632"/>
                </a:lnTo>
                <a:lnTo>
                  <a:pt x="32" y="632"/>
                </a:lnTo>
                <a:lnTo>
                  <a:pt x="32" y="636"/>
                </a:lnTo>
                <a:lnTo>
                  <a:pt x="34" y="636"/>
                </a:lnTo>
                <a:lnTo>
                  <a:pt x="38" y="640"/>
                </a:lnTo>
                <a:lnTo>
                  <a:pt x="40" y="638"/>
                </a:lnTo>
                <a:lnTo>
                  <a:pt x="40" y="636"/>
                </a:lnTo>
                <a:lnTo>
                  <a:pt x="40" y="634"/>
                </a:lnTo>
                <a:lnTo>
                  <a:pt x="38" y="634"/>
                </a:lnTo>
                <a:lnTo>
                  <a:pt x="40" y="628"/>
                </a:lnTo>
                <a:lnTo>
                  <a:pt x="34" y="626"/>
                </a:lnTo>
                <a:lnTo>
                  <a:pt x="36" y="626"/>
                </a:lnTo>
                <a:lnTo>
                  <a:pt x="38" y="624"/>
                </a:lnTo>
                <a:lnTo>
                  <a:pt x="40" y="622"/>
                </a:lnTo>
                <a:lnTo>
                  <a:pt x="42" y="622"/>
                </a:lnTo>
                <a:lnTo>
                  <a:pt x="44" y="626"/>
                </a:lnTo>
                <a:lnTo>
                  <a:pt x="44" y="630"/>
                </a:lnTo>
                <a:lnTo>
                  <a:pt x="48" y="630"/>
                </a:lnTo>
                <a:lnTo>
                  <a:pt x="54" y="632"/>
                </a:lnTo>
                <a:lnTo>
                  <a:pt x="54" y="638"/>
                </a:lnTo>
                <a:lnTo>
                  <a:pt x="42" y="634"/>
                </a:lnTo>
                <a:lnTo>
                  <a:pt x="46" y="640"/>
                </a:lnTo>
                <a:lnTo>
                  <a:pt x="54" y="640"/>
                </a:lnTo>
                <a:lnTo>
                  <a:pt x="60" y="640"/>
                </a:lnTo>
                <a:lnTo>
                  <a:pt x="54" y="642"/>
                </a:lnTo>
                <a:lnTo>
                  <a:pt x="42" y="644"/>
                </a:lnTo>
                <a:lnTo>
                  <a:pt x="42" y="650"/>
                </a:lnTo>
                <a:lnTo>
                  <a:pt x="44" y="650"/>
                </a:lnTo>
                <a:lnTo>
                  <a:pt x="44" y="646"/>
                </a:lnTo>
                <a:lnTo>
                  <a:pt x="50" y="648"/>
                </a:lnTo>
                <a:lnTo>
                  <a:pt x="56" y="648"/>
                </a:lnTo>
                <a:lnTo>
                  <a:pt x="56" y="652"/>
                </a:lnTo>
                <a:lnTo>
                  <a:pt x="60" y="652"/>
                </a:lnTo>
                <a:lnTo>
                  <a:pt x="66" y="652"/>
                </a:lnTo>
                <a:lnTo>
                  <a:pt x="66" y="654"/>
                </a:lnTo>
                <a:lnTo>
                  <a:pt x="66" y="656"/>
                </a:lnTo>
                <a:lnTo>
                  <a:pt x="68" y="656"/>
                </a:lnTo>
                <a:lnTo>
                  <a:pt x="72" y="654"/>
                </a:lnTo>
                <a:lnTo>
                  <a:pt x="72" y="656"/>
                </a:lnTo>
                <a:lnTo>
                  <a:pt x="70" y="658"/>
                </a:lnTo>
                <a:lnTo>
                  <a:pt x="66" y="658"/>
                </a:lnTo>
                <a:lnTo>
                  <a:pt x="70" y="664"/>
                </a:lnTo>
                <a:lnTo>
                  <a:pt x="72" y="664"/>
                </a:lnTo>
                <a:lnTo>
                  <a:pt x="74" y="666"/>
                </a:lnTo>
                <a:lnTo>
                  <a:pt x="78" y="666"/>
                </a:lnTo>
                <a:lnTo>
                  <a:pt x="78" y="664"/>
                </a:lnTo>
                <a:lnTo>
                  <a:pt x="78" y="662"/>
                </a:lnTo>
                <a:lnTo>
                  <a:pt x="78" y="660"/>
                </a:lnTo>
                <a:lnTo>
                  <a:pt x="86" y="660"/>
                </a:lnTo>
                <a:lnTo>
                  <a:pt x="88" y="660"/>
                </a:lnTo>
                <a:lnTo>
                  <a:pt x="86" y="658"/>
                </a:lnTo>
                <a:lnTo>
                  <a:pt x="86" y="654"/>
                </a:lnTo>
                <a:lnTo>
                  <a:pt x="82" y="654"/>
                </a:lnTo>
                <a:lnTo>
                  <a:pt x="80" y="652"/>
                </a:lnTo>
                <a:lnTo>
                  <a:pt x="84" y="652"/>
                </a:lnTo>
                <a:lnTo>
                  <a:pt x="88" y="652"/>
                </a:lnTo>
                <a:lnTo>
                  <a:pt x="94" y="662"/>
                </a:lnTo>
                <a:lnTo>
                  <a:pt x="98" y="662"/>
                </a:lnTo>
                <a:lnTo>
                  <a:pt x="100" y="660"/>
                </a:lnTo>
                <a:lnTo>
                  <a:pt x="102" y="658"/>
                </a:lnTo>
                <a:lnTo>
                  <a:pt x="102" y="654"/>
                </a:lnTo>
                <a:lnTo>
                  <a:pt x="104" y="652"/>
                </a:lnTo>
                <a:lnTo>
                  <a:pt x="110" y="652"/>
                </a:lnTo>
                <a:lnTo>
                  <a:pt x="116" y="652"/>
                </a:lnTo>
                <a:lnTo>
                  <a:pt x="124" y="652"/>
                </a:lnTo>
                <a:lnTo>
                  <a:pt x="112" y="650"/>
                </a:lnTo>
                <a:lnTo>
                  <a:pt x="94" y="650"/>
                </a:lnTo>
                <a:lnTo>
                  <a:pt x="88" y="648"/>
                </a:lnTo>
                <a:lnTo>
                  <a:pt x="84" y="650"/>
                </a:lnTo>
                <a:lnTo>
                  <a:pt x="84" y="612"/>
                </a:lnTo>
                <a:lnTo>
                  <a:pt x="74" y="608"/>
                </a:lnTo>
                <a:lnTo>
                  <a:pt x="76" y="604"/>
                </a:lnTo>
                <a:lnTo>
                  <a:pt x="76" y="600"/>
                </a:lnTo>
                <a:lnTo>
                  <a:pt x="80" y="600"/>
                </a:lnTo>
                <a:lnTo>
                  <a:pt x="82" y="602"/>
                </a:lnTo>
                <a:lnTo>
                  <a:pt x="80" y="602"/>
                </a:lnTo>
                <a:lnTo>
                  <a:pt x="86" y="602"/>
                </a:lnTo>
                <a:lnTo>
                  <a:pt x="86" y="600"/>
                </a:lnTo>
                <a:lnTo>
                  <a:pt x="64" y="598"/>
                </a:lnTo>
                <a:lnTo>
                  <a:pt x="48" y="598"/>
                </a:lnTo>
                <a:lnTo>
                  <a:pt x="44" y="594"/>
                </a:lnTo>
                <a:lnTo>
                  <a:pt x="38" y="586"/>
                </a:lnTo>
                <a:lnTo>
                  <a:pt x="34" y="580"/>
                </a:lnTo>
                <a:lnTo>
                  <a:pt x="34" y="578"/>
                </a:lnTo>
                <a:lnTo>
                  <a:pt x="36" y="576"/>
                </a:lnTo>
                <a:lnTo>
                  <a:pt x="38" y="572"/>
                </a:lnTo>
                <a:lnTo>
                  <a:pt x="36" y="568"/>
                </a:lnTo>
                <a:lnTo>
                  <a:pt x="34" y="566"/>
                </a:lnTo>
                <a:lnTo>
                  <a:pt x="32" y="568"/>
                </a:lnTo>
                <a:lnTo>
                  <a:pt x="30" y="570"/>
                </a:lnTo>
                <a:lnTo>
                  <a:pt x="28" y="568"/>
                </a:lnTo>
                <a:lnTo>
                  <a:pt x="26" y="566"/>
                </a:lnTo>
                <a:lnTo>
                  <a:pt x="26" y="560"/>
                </a:lnTo>
                <a:lnTo>
                  <a:pt x="28" y="556"/>
                </a:lnTo>
                <a:lnTo>
                  <a:pt x="30" y="552"/>
                </a:lnTo>
                <a:lnTo>
                  <a:pt x="30" y="546"/>
                </a:lnTo>
                <a:lnTo>
                  <a:pt x="28" y="540"/>
                </a:lnTo>
                <a:lnTo>
                  <a:pt x="28" y="536"/>
                </a:lnTo>
                <a:lnTo>
                  <a:pt x="30" y="534"/>
                </a:lnTo>
                <a:lnTo>
                  <a:pt x="38" y="532"/>
                </a:lnTo>
                <a:lnTo>
                  <a:pt x="40" y="528"/>
                </a:lnTo>
                <a:lnTo>
                  <a:pt x="40" y="522"/>
                </a:lnTo>
                <a:lnTo>
                  <a:pt x="38" y="518"/>
                </a:lnTo>
                <a:lnTo>
                  <a:pt x="40" y="514"/>
                </a:lnTo>
                <a:lnTo>
                  <a:pt x="44" y="508"/>
                </a:lnTo>
                <a:lnTo>
                  <a:pt x="44" y="504"/>
                </a:lnTo>
                <a:lnTo>
                  <a:pt x="44" y="498"/>
                </a:lnTo>
                <a:lnTo>
                  <a:pt x="46" y="492"/>
                </a:lnTo>
                <a:lnTo>
                  <a:pt x="46" y="488"/>
                </a:lnTo>
                <a:lnTo>
                  <a:pt x="46" y="482"/>
                </a:lnTo>
                <a:lnTo>
                  <a:pt x="44" y="478"/>
                </a:lnTo>
                <a:lnTo>
                  <a:pt x="44" y="476"/>
                </a:lnTo>
                <a:lnTo>
                  <a:pt x="46" y="472"/>
                </a:lnTo>
                <a:lnTo>
                  <a:pt x="46" y="470"/>
                </a:lnTo>
                <a:lnTo>
                  <a:pt x="48" y="470"/>
                </a:lnTo>
                <a:lnTo>
                  <a:pt x="50" y="470"/>
                </a:lnTo>
                <a:lnTo>
                  <a:pt x="48" y="468"/>
                </a:lnTo>
                <a:lnTo>
                  <a:pt x="48" y="464"/>
                </a:lnTo>
                <a:lnTo>
                  <a:pt x="48" y="460"/>
                </a:lnTo>
                <a:lnTo>
                  <a:pt x="50" y="456"/>
                </a:lnTo>
                <a:lnTo>
                  <a:pt x="50" y="452"/>
                </a:lnTo>
                <a:lnTo>
                  <a:pt x="48" y="448"/>
                </a:lnTo>
                <a:lnTo>
                  <a:pt x="48" y="444"/>
                </a:lnTo>
                <a:lnTo>
                  <a:pt x="48" y="440"/>
                </a:lnTo>
                <a:lnTo>
                  <a:pt x="48" y="438"/>
                </a:lnTo>
                <a:lnTo>
                  <a:pt x="46" y="434"/>
                </a:lnTo>
                <a:lnTo>
                  <a:pt x="44" y="430"/>
                </a:lnTo>
                <a:lnTo>
                  <a:pt x="44" y="426"/>
                </a:lnTo>
                <a:lnTo>
                  <a:pt x="44" y="424"/>
                </a:lnTo>
                <a:lnTo>
                  <a:pt x="48" y="416"/>
                </a:lnTo>
                <a:lnTo>
                  <a:pt x="48" y="406"/>
                </a:lnTo>
                <a:lnTo>
                  <a:pt x="48" y="402"/>
                </a:lnTo>
                <a:lnTo>
                  <a:pt x="44" y="400"/>
                </a:lnTo>
                <a:lnTo>
                  <a:pt x="42" y="398"/>
                </a:lnTo>
                <a:lnTo>
                  <a:pt x="42" y="396"/>
                </a:lnTo>
                <a:lnTo>
                  <a:pt x="44" y="390"/>
                </a:lnTo>
                <a:lnTo>
                  <a:pt x="42" y="382"/>
                </a:lnTo>
                <a:lnTo>
                  <a:pt x="40" y="380"/>
                </a:lnTo>
                <a:lnTo>
                  <a:pt x="42" y="378"/>
                </a:lnTo>
                <a:lnTo>
                  <a:pt x="46" y="374"/>
                </a:lnTo>
                <a:lnTo>
                  <a:pt x="46" y="368"/>
                </a:lnTo>
                <a:lnTo>
                  <a:pt x="48" y="360"/>
                </a:lnTo>
                <a:lnTo>
                  <a:pt x="50" y="350"/>
                </a:lnTo>
                <a:lnTo>
                  <a:pt x="52" y="348"/>
                </a:lnTo>
                <a:lnTo>
                  <a:pt x="54" y="348"/>
                </a:lnTo>
                <a:lnTo>
                  <a:pt x="54" y="346"/>
                </a:lnTo>
                <a:lnTo>
                  <a:pt x="52" y="340"/>
                </a:lnTo>
                <a:lnTo>
                  <a:pt x="52" y="336"/>
                </a:lnTo>
                <a:lnTo>
                  <a:pt x="52" y="330"/>
                </a:lnTo>
                <a:lnTo>
                  <a:pt x="52" y="324"/>
                </a:lnTo>
                <a:lnTo>
                  <a:pt x="52" y="320"/>
                </a:lnTo>
                <a:lnTo>
                  <a:pt x="54" y="318"/>
                </a:lnTo>
                <a:lnTo>
                  <a:pt x="58" y="314"/>
                </a:lnTo>
                <a:lnTo>
                  <a:pt x="60" y="314"/>
                </a:lnTo>
                <a:lnTo>
                  <a:pt x="62" y="314"/>
                </a:lnTo>
                <a:lnTo>
                  <a:pt x="62" y="312"/>
                </a:lnTo>
                <a:lnTo>
                  <a:pt x="64" y="308"/>
                </a:lnTo>
                <a:lnTo>
                  <a:pt x="62" y="304"/>
                </a:lnTo>
                <a:lnTo>
                  <a:pt x="62" y="298"/>
                </a:lnTo>
                <a:lnTo>
                  <a:pt x="62" y="294"/>
                </a:lnTo>
                <a:lnTo>
                  <a:pt x="66" y="284"/>
                </a:lnTo>
                <a:lnTo>
                  <a:pt x="68" y="274"/>
                </a:lnTo>
                <a:lnTo>
                  <a:pt x="68" y="268"/>
                </a:lnTo>
                <a:lnTo>
                  <a:pt x="68" y="262"/>
                </a:lnTo>
                <a:lnTo>
                  <a:pt x="66" y="258"/>
                </a:lnTo>
                <a:lnTo>
                  <a:pt x="70" y="252"/>
                </a:lnTo>
                <a:lnTo>
                  <a:pt x="70" y="248"/>
                </a:lnTo>
                <a:lnTo>
                  <a:pt x="70" y="242"/>
                </a:lnTo>
                <a:lnTo>
                  <a:pt x="70" y="234"/>
                </a:lnTo>
                <a:lnTo>
                  <a:pt x="70" y="228"/>
                </a:lnTo>
                <a:lnTo>
                  <a:pt x="72" y="220"/>
                </a:lnTo>
                <a:lnTo>
                  <a:pt x="74" y="216"/>
                </a:lnTo>
                <a:lnTo>
                  <a:pt x="74" y="210"/>
                </a:lnTo>
                <a:lnTo>
                  <a:pt x="74" y="204"/>
                </a:lnTo>
                <a:lnTo>
                  <a:pt x="76" y="186"/>
                </a:lnTo>
                <a:lnTo>
                  <a:pt x="76" y="182"/>
                </a:lnTo>
                <a:lnTo>
                  <a:pt x="78" y="180"/>
                </a:lnTo>
                <a:lnTo>
                  <a:pt x="80" y="178"/>
                </a:lnTo>
                <a:lnTo>
                  <a:pt x="82" y="174"/>
                </a:lnTo>
                <a:lnTo>
                  <a:pt x="88" y="164"/>
                </a:lnTo>
                <a:lnTo>
                  <a:pt x="90" y="158"/>
                </a:lnTo>
                <a:lnTo>
                  <a:pt x="90" y="152"/>
                </a:lnTo>
                <a:lnTo>
                  <a:pt x="88" y="148"/>
                </a:lnTo>
                <a:lnTo>
                  <a:pt x="88" y="146"/>
                </a:lnTo>
                <a:lnTo>
                  <a:pt x="90" y="144"/>
                </a:lnTo>
                <a:lnTo>
                  <a:pt x="92" y="142"/>
                </a:lnTo>
                <a:lnTo>
                  <a:pt x="92" y="140"/>
                </a:lnTo>
                <a:lnTo>
                  <a:pt x="90" y="134"/>
                </a:lnTo>
                <a:lnTo>
                  <a:pt x="90" y="118"/>
                </a:lnTo>
                <a:lnTo>
                  <a:pt x="90" y="116"/>
                </a:lnTo>
                <a:lnTo>
                  <a:pt x="92" y="116"/>
                </a:lnTo>
                <a:lnTo>
                  <a:pt x="96" y="114"/>
                </a:lnTo>
                <a:lnTo>
                  <a:pt x="98" y="112"/>
                </a:lnTo>
                <a:lnTo>
                  <a:pt x="100" y="108"/>
                </a:lnTo>
                <a:lnTo>
                  <a:pt x="102" y="108"/>
                </a:lnTo>
                <a:lnTo>
                  <a:pt x="104" y="106"/>
                </a:lnTo>
                <a:lnTo>
                  <a:pt x="106" y="104"/>
                </a:lnTo>
                <a:lnTo>
                  <a:pt x="108" y="96"/>
                </a:lnTo>
                <a:lnTo>
                  <a:pt x="106" y="94"/>
                </a:lnTo>
                <a:lnTo>
                  <a:pt x="104" y="90"/>
                </a:lnTo>
                <a:lnTo>
                  <a:pt x="102" y="88"/>
                </a:lnTo>
                <a:lnTo>
                  <a:pt x="100" y="84"/>
                </a:lnTo>
                <a:lnTo>
                  <a:pt x="102" y="80"/>
                </a:lnTo>
                <a:lnTo>
                  <a:pt x="94" y="76"/>
                </a:lnTo>
                <a:lnTo>
                  <a:pt x="92" y="66"/>
                </a:lnTo>
                <a:lnTo>
                  <a:pt x="92" y="60"/>
                </a:lnTo>
                <a:lnTo>
                  <a:pt x="92" y="54"/>
                </a:lnTo>
                <a:lnTo>
                  <a:pt x="90" y="48"/>
                </a:lnTo>
                <a:lnTo>
                  <a:pt x="88" y="40"/>
                </a:lnTo>
                <a:lnTo>
                  <a:pt x="86" y="30"/>
                </a:lnTo>
                <a:lnTo>
                  <a:pt x="82" y="26"/>
                </a:lnTo>
                <a:lnTo>
                  <a:pt x="78" y="22"/>
                </a:lnTo>
                <a:lnTo>
                  <a:pt x="76" y="18"/>
                </a:lnTo>
                <a:lnTo>
                  <a:pt x="74" y="14"/>
                </a:lnTo>
                <a:lnTo>
                  <a:pt x="72" y="8"/>
                </a:lnTo>
                <a:lnTo>
                  <a:pt x="70" y="0"/>
                </a:lnTo>
                <a:lnTo>
                  <a:pt x="68" y="2"/>
                </a:lnTo>
                <a:lnTo>
                  <a:pt x="64" y="6"/>
                </a:lnTo>
                <a:close/>
                <a:moveTo>
                  <a:pt x="84" y="664"/>
                </a:moveTo>
                <a:lnTo>
                  <a:pt x="84" y="664"/>
                </a:lnTo>
                <a:lnTo>
                  <a:pt x="86" y="670"/>
                </a:lnTo>
                <a:lnTo>
                  <a:pt x="90" y="670"/>
                </a:lnTo>
                <a:lnTo>
                  <a:pt x="90" y="668"/>
                </a:lnTo>
                <a:lnTo>
                  <a:pt x="88" y="666"/>
                </a:lnTo>
                <a:lnTo>
                  <a:pt x="84" y="664"/>
                </a:lnTo>
                <a:close/>
                <a:moveTo>
                  <a:pt x="54" y="654"/>
                </a:moveTo>
                <a:lnTo>
                  <a:pt x="54" y="654"/>
                </a:lnTo>
                <a:lnTo>
                  <a:pt x="52" y="656"/>
                </a:lnTo>
                <a:lnTo>
                  <a:pt x="54" y="656"/>
                </a:lnTo>
                <a:lnTo>
                  <a:pt x="60" y="658"/>
                </a:lnTo>
                <a:lnTo>
                  <a:pt x="60" y="656"/>
                </a:lnTo>
                <a:lnTo>
                  <a:pt x="58" y="654"/>
                </a:lnTo>
                <a:lnTo>
                  <a:pt x="54" y="654"/>
                </a:lnTo>
                <a:close/>
                <a:moveTo>
                  <a:pt x="0" y="574"/>
                </a:moveTo>
                <a:lnTo>
                  <a:pt x="2" y="578"/>
                </a:lnTo>
                <a:lnTo>
                  <a:pt x="4" y="578"/>
                </a:lnTo>
                <a:lnTo>
                  <a:pt x="4" y="576"/>
                </a:lnTo>
                <a:lnTo>
                  <a:pt x="0" y="574"/>
                </a:lnTo>
                <a:close/>
                <a:moveTo>
                  <a:pt x="4" y="564"/>
                </a:moveTo>
                <a:lnTo>
                  <a:pt x="4" y="572"/>
                </a:lnTo>
                <a:lnTo>
                  <a:pt x="8" y="570"/>
                </a:lnTo>
                <a:lnTo>
                  <a:pt x="10" y="568"/>
                </a:lnTo>
                <a:lnTo>
                  <a:pt x="8" y="566"/>
                </a:lnTo>
                <a:lnTo>
                  <a:pt x="4" y="564"/>
                </a:lnTo>
                <a:close/>
                <a:moveTo>
                  <a:pt x="50" y="612"/>
                </a:moveTo>
                <a:lnTo>
                  <a:pt x="50" y="612"/>
                </a:lnTo>
                <a:lnTo>
                  <a:pt x="52" y="612"/>
                </a:lnTo>
                <a:lnTo>
                  <a:pt x="52" y="614"/>
                </a:lnTo>
                <a:lnTo>
                  <a:pt x="52" y="616"/>
                </a:lnTo>
                <a:lnTo>
                  <a:pt x="48" y="622"/>
                </a:lnTo>
                <a:lnTo>
                  <a:pt x="46" y="622"/>
                </a:lnTo>
                <a:lnTo>
                  <a:pt x="48" y="618"/>
                </a:lnTo>
                <a:lnTo>
                  <a:pt x="50" y="612"/>
                </a:lnTo>
                <a:close/>
                <a:moveTo>
                  <a:pt x="38" y="612"/>
                </a:moveTo>
                <a:lnTo>
                  <a:pt x="40" y="618"/>
                </a:lnTo>
                <a:lnTo>
                  <a:pt x="36" y="616"/>
                </a:lnTo>
                <a:lnTo>
                  <a:pt x="36" y="614"/>
                </a:lnTo>
                <a:lnTo>
                  <a:pt x="38" y="612"/>
                </a:lnTo>
                <a:close/>
                <a:moveTo>
                  <a:pt x="62" y="608"/>
                </a:moveTo>
                <a:lnTo>
                  <a:pt x="62" y="608"/>
                </a:lnTo>
                <a:lnTo>
                  <a:pt x="74" y="608"/>
                </a:lnTo>
                <a:lnTo>
                  <a:pt x="72" y="612"/>
                </a:lnTo>
                <a:lnTo>
                  <a:pt x="68" y="612"/>
                </a:lnTo>
                <a:lnTo>
                  <a:pt x="66" y="610"/>
                </a:lnTo>
                <a:lnTo>
                  <a:pt x="64" y="612"/>
                </a:lnTo>
                <a:lnTo>
                  <a:pt x="60" y="612"/>
                </a:lnTo>
                <a:lnTo>
                  <a:pt x="62" y="626"/>
                </a:lnTo>
                <a:lnTo>
                  <a:pt x="66" y="624"/>
                </a:lnTo>
                <a:lnTo>
                  <a:pt x="70" y="624"/>
                </a:lnTo>
                <a:lnTo>
                  <a:pt x="70" y="628"/>
                </a:lnTo>
                <a:lnTo>
                  <a:pt x="62" y="630"/>
                </a:lnTo>
                <a:lnTo>
                  <a:pt x="64" y="634"/>
                </a:lnTo>
                <a:lnTo>
                  <a:pt x="64" y="638"/>
                </a:lnTo>
                <a:lnTo>
                  <a:pt x="70" y="638"/>
                </a:lnTo>
                <a:lnTo>
                  <a:pt x="62" y="642"/>
                </a:lnTo>
                <a:lnTo>
                  <a:pt x="66" y="642"/>
                </a:lnTo>
                <a:lnTo>
                  <a:pt x="70" y="642"/>
                </a:lnTo>
                <a:lnTo>
                  <a:pt x="64" y="644"/>
                </a:lnTo>
                <a:lnTo>
                  <a:pt x="60" y="644"/>
                </a:lnTo>
                <a:lnTo>
                  <a:pt x="58" y="644"/>
                </a:lnTo>
                <a:lnTo>
                  <a:pt x="60" y="642"/>
                </a:lnTo>
                <a:lnTo>
                  <a:pt x="60" y="632"/>
                </a:lnTo>
                <a:lnTo>
                  <a:pt x="54" y="632"/>
                </a:lnTo>
                <a:lnTo>
                  <a:pt x="56" y="620"/>
                </a:lnTo>
                <a:lnTo>
                  <a:pt x="58" y="610"/>
                </a:lnTo>
                <a:lnTo>
                  <a:pt x="62" y="608"/>
                </a:lnTo>
                <a:close/>
                <a:moveTo>
                  <a:pt x="22" y="468"/>
                </a:moveTo>
                <a:lnTo>
                  <a:pt x="22" y="468"/>
                </a:lnTo>
                <a:lnTo>
                  <a:pt x="18" y="470"/>
                </a:lnTo>
                <a:lnTo>
                  <a:pt x="14" y="474"/>
                </a:lnTo>
                <a:lnTo>
                  <a:pt x="14" y="478"/>
                </a:lnTo>
                <a:lnTo>
                  <a:pt x="20" y="480"/>
                </a:lnTo>
                <a:lnTo>
                  <a:pt x="16" y="484"/>
                </a:lnTo>
                <a:lnTo>
                  <a:pt x="14" y="488"/>
                </a:lnTo>
                <a:lnTo>
                  <a:pt x="16" y="488"/>
                </a:lnTo>
                <a:lnTo>
                  <a:pt x="22" y="482"/>
                </a:lnTo>
                <a:lnTo>
                  <a:pt x="24" y="478"/>
                </a:lnTo>
                <a:lnTo>
                  <a:pt x="20" y="480"/>
                </a:lnTo>
                <a:lnTo>
                  <a:pt x="20" y="476"/>
                </a:lnTo>
                <a:lnTo>
                  <a:pt x="24" y="476"/>
                </a:lnTo>
                <a:lnTo>
                  <a:pt x="26" y="472"/>
                </a:lnTo>
                <a:lnTo>
                  <a:pt x="24" y="470"/>
                </a:lnTo>
                <a:lnTo>
                  <a:pt x="22" y="468"/>
                </a:lnTo>
                <a:close/>
                <a:moveTo>
                  <a:pt x="18" y="454"/>
                </a:moveTo>
                <a:lnTo>
                  <a:pt x="20" y="458"/>
                </a:lnTo>
                <a:lnTo>
                  <a:pt x="20" y="456"/>
                </a:lnTo>
                <a:lnTo>
                  <a:pt x="18" y="454"/>
                </a:lnTo>
                <a:close/>
                <a:moveTo>
                  <a:pt x="22" y="412"/>
                </a:moveTo>
                <a:lnTo>
                  <a:pt x="22" y="412"/>
                </a:lnTo>
                <a:lnTo>
                  <a:pt x="20" y="440"/>
                </a:lnTo>
                <a:lnTo>
                  <a:pt x="26" y="442"/>
                </a:lnTo>
                <a:lnTo>
                  <a:pt x="28" y="438"/>
                </a:lnTo>
                <a:lnTo>
                  <a:pt x="30" y="434"/>
                </a:lnTo>
                <a:lnTo>
                  <a:pt x="30" y="430"/>
                </a:lnTo>
                <a:lnTo>
                  <a:pt x="30" y="428"/>
                </a:lnTo>
                <a:lnTo>
                  <a:pt x="26" y="426"/>
                </a:lnTo>
                <a:lnTo>
                  <a:pt x="30" y="412"/>
                </a:lnTo>
                <a:lnTo>
                  <a:pt x="26" y="414"/>
                </a:lnTo>
                <a:lnTo>
                  <a:pt x="22" y="41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11" name="Freeform 294"/>
          <p:cNvSpPr>
            <a:spLocks/>
          </p:cNvSpPr>
          <p:nvPr/>
        </p:nvSpPr>
        <p:spPr bwMode="auto">
          <a:xfrm>
            <a:off x="1987617" y="2339111"/>
            <a:ext cx="1894743" cy="1127125"/>
          </a:xfrm>
          <a:custGeom>
            <a:avLst/>
            <a:gdLst>
              <a:gd name="T0" fmla="*/ 2147483647 w 1074"/>
              <a:gd name="T1" fmla="*/ 1594333498 h 668"/>
              <a:gd name="T2" fmla="*/ 2147483647 w 1074"/>
              <a:gd name="T3" fmla="*/ 1748073011 h 668"/>
              <a:gd name="T4" fmla="*/ 2147483647 w 1074"/>
              <a:gd name="T5" fmla="*/ 1901812523 h 668"/>
              <a:gd name="T6" fmla="*/ 2147483647 w 1074"/>
              <a:gd name="T7" fmla="*/ 1805013071 h 668"/>
              <a:gd name="T8" fmla="*/ 2147483647 w 1074"/>
              <a:gd name="T9" fmla="*/ 1685438270 h 668"/>
              <a:gd name="T10" fmla="*/ 2147483647 w 1074"/>
              <a:gd name="T11" fmla="*/ 1742378330 h 668"/>
              <a:gd name="T12" fmla="*/ 2147483647 w 1074"/>
              <a:gd name="T13" fmla="*/ 1713908300 h 668"/>
              <a:gd name="T14" fmla="*/ 2147483647 w 1074"/>
              <a:gd name="T15" fmla="*/ 1833483101 h 668"/>
              <a:gd name="T16" fmla="*/ 2147483647 w 1074"/>
              <a:gd name="T17" fmla="*/ 1742378330 h 668"/>
              <a:gd name="T18" fmla="*/ 2147483647 w 1074"/>
              <a:gd name="T19" fmla="*/ 1656968240 h 668"/>
              <a:gd name="T20" fmla="*/ 2147483647 w 1074"/>
              <a:gd name="T21" fmla="*/ 1600028179 h 668"/>
              <a:gd name="T22" fmla="*/ 2147483647 w 1074"/>
              <a:gd name="T23" fmla="*/ 1554475794 h 668"/>
              <a:gd name="T24" fmla="*/ 2147483647 w 1074"/>
              <a:gd name="T25" fmla="*/ 1497535733 h 668"/>
              <a:gd name="T26" fmla="*/ 2147483647 w 1074"/>
              <a:gd name="T27" fmla="*/ 1463371022 h 668"/>
              <a:gd name="T28" fmla="*/ 2147483647 w 1074"/>
              <a:gd name="T29" fmla="*/ 1383653926 h 668"/>
              <a:gd name="T30" fmla="*/ 2147483647 w 1074"/>
              <a:gd name="T31" fmla="*/ 1298243835 h 668"/>
              <a:gd name="T32" fmla="*/ 2147483647 w 1074"/>
              <a:gd name="T33" fmla="*/ 1212832057 h 668"/>
              <a:gd name="T34" fmla="*/ 2147483647 w 1074"/>
              <a:gd name="T35" fmla="*/ 1098951937 h 668"/>
              <a:gd name="T36" fmla="*/ 2147483647 w 1074"/>
              <a:gd name="T37" fmla="*/ 939517743 h 668"/>
              <a:gd name="T38" fmla="*/ 2147483647 w 1074"/>
              <a:gd name="T39" fmla="*/ 990764810 h 668"/>
              <a:gd name="T40" fmla="*/ 2147483647 w 1074"/>
              <a:gd name="T41" fmla="*/ 848412972 h 668"/>
              <a:gd name="T42" fmla="*/ 2147483647 w 1074"/>
              <a:gd name="T43" fmla="*/ 768695875 h 668"/>
              <a:gd name="T44" fmla="*/ 2147483647 w 1074"/>
              <a:gd name="T45" fmla="*/ 865495328 h 668"/>
              <a:gd name="T46" fmla="*/ 2147483647 w 1074"/>
              <a:gd name="T47" fmla="*/ 996459491 h 668"/>
              <a:gd name="T48" fmla="*/ 2147483647 w 1074"/>
              <a:gd name="T49" fmla="*/ 1212832057 h 668"/>
              <a:gd name="T50" fmla="*/ 2147483647 w 1074"/>
              <a:gd name="T51" fmla="*/ 1292549154 h 668"/>
              <a:gd name="T52" fmla="*/ 2147483647 w 1074"/>
              <a:gd name="T53" fmla="*/ 1144504323 h 668"/>
              <a:gd name="T54" fmla="*/ 2111269028 w 1074"/>
              <a:gd name="T55" fmla="*/ 950907105 h 668"/>
              <a:gd name="T56" fmla="*/ 2147483647 w 1074"/>
              <a:gd name="T57" fmla="*/ 797167593 h 668"/>
              <a:gd name="T58" fmla="*/ 2147483647 w 1074"/>
              <a:gd name="T59" fmla="*/ 734532852 h 668"/>
              <a:gd name="T60" fmla="*/ 2147483647 w 1074"/>
              <a:gd name="T61" fmla="*/ 626345725 h 668"/>
              <a:gd name="T62" fmla="*/ 2147483647 w 1074"/>
              <a:gd name="T63" fmla="*/ 540933947 h 668"/>
              <a:gd name="T64" fmla="*/ 2147483647 w 1074"/>
              <a:gd name="T65" fmla="*/ 518158598 h 668"/>
              <a:gd name="T66" fmla="*/ 2147483647 w 1074"/>
              <a:gd name="T67" fmla="*/ 347336730 h 668"/>
              <a:gd name="T68" fmla="*/ 2147483647 w 1074"/>
              <a:gd name="T69" fmla="*/ 466911531 h 668"/>
              <a:gd name="T70" fmla="*/ 2147483647 w 1074"/>
              <a:gd name="T71" fmla="*/ 353031411 h 668"/>
              <a:gd name="T72" fmla="*/ 2147483647 w 1074"/>
              <a:gd name="T73" fmla="*/ 313172019 h 668"/>
              <a:gd name="T74" fmla="*/ 2147483647 w 1074"/>
              <a:gd name="T75" fmla="*/ 216374254 h 668"/>
              <a:gd name="T76" fmla="*/ 2147483647 w 1074"/>
              <a:gd name="T77" fmla="*/ 62634741 h 668"/>
              <a:gd name="T78" fmla="*/ 2125880210 w 1074"/>
              <a:gd name="T79" fmla="*/ 130962476 h 668"/>
              <a:gd name="T80" fmla="*/ 2074742028 w 1074"/>
              <a:gd name="T81" fmla="*/ 307479025 h 668"/>
              <a:gd name="T82" fmla="*/ 2147483647 w 1074"/>
              <a:gd name="T83" fmla="*/ 347336730 h 668"/>
              <a:gd name="T84" fmla="*/ 2060130845 w 1074"/>
              <a:gd name="T85" fmla="*/ 495381561 h 668"/>
              <a:gd name="T86" fmla="*/ 1804441843 w 1074"/>
              <a:gd name="T87" fmla="*/ 449829176 h 668"/>
              <a:gd name="T88" fmla="*/ 1504919294 w 1074"/>
              <a:gd name="T89" fmla="*/ 381501441 h 668"/>
              <a:gd name="T90" fmla="*/ 1504919294 w 1074"/>
              <a:gd name="T91" fmla="*/ 489688568 h 668"/>
              <a:gd name="T92" fmla="*/ 1402642928 w 1074"/>
              <a:gd name="T93" fmla="*/ 427053827 h 668"/>
              <a:gd name="T94" fmla="*/ 1198090197 w 1074"/>
              <a:gd name="T95" fmla="*/ 375806760 h 668"/>
              <a:gd name="T96" fmla="*/ 862040648 w 1074"/>
              <a:gd name="T97" fmla="*/ 324561381 h 668"/>
              <a:gd name="T98" fmla="*/ 606349734 w 1074"/>
              <a:gd name="T99" fmla="*/ 261926639 h 668"/>
              <a:gd name="T100" fmla="*/ 387187732 w 1074"/>
              <a:gd name="T101" fmla="*/ 387196122 h 668"/>
              <a:gd name="T102" fmla="*/ 350660732 w 1074"/>
              <a:gd name="T103" fmla="*/ 335949055 h 668"/>
              <a:gd name="T104" fmla="*/ 277606731 w 1074"/>
              <a:gd name="T105" fmla="*/ 370113766 h 668"/>
              <a:gd name="T106" fmla="*/ 14611182 w 1074"/>
              <a:gd name="T107" fmla="*/ 876883002 h 668"/>
              <a:gd name="T108" fmla="*/ 241079731 w 1074"/>
              <a:gd name="T109" fmla="*/ 950907105 h 668"/>
              <a:gd name="T110" fmla="*/ 460241733 w 1074"/>
              <a:gd name="T111" fmla="*/ 1064787226 h 668"/>
              <a:gd name="T112" fmla="*/ 584433916 w 1074"/>
              <a:gd name="T113" fmla="*/ 1184362027 h 668"/>
              <a:gd name="T114" fmla="*/ 562518098 w 1074"/>
              <a:gd name="T115" fmla="*/ 1338101540 h 668"/>
              <a:gd name="T116" fmla="*/ 606349734 w 1074"/>
              <a:gd name="T117" fmla="*/ 1360878576 h 668"/>
              <a:gd name="T118" fmla="*/ 781680100 w 1074"/>
              <a:gd name="T119" fmla="*/ 1531698757 h 668"/>
              <a:gd name="T120" fmla="*/ 781680100 w 1074"/>
              <a:gd name="T121" fmla="*/ 1451983348 h 668"/>
              <a:gd name="T122" fmla="*/ 2140491393 w 1074"/>
              <a:gd name="T123" fmla="*/ 1531698757 h 668"/>
              <a:gd name="T124" fmla="*/ 2147483647 w 1074"/>
              <a:gd name="T125" fmla="*/ 1588640505 h 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74" h="668">
                <a:moveTo>
                  <a:pt x="650" y="558"/>
                </a:moveTo>
                <a:lnTo>
                  <a:pt x="650" y="558"/>
                </a:lnTo>
                <a:lnTo>
                  <a:pt x="652" y="554"/>
                </a:lnTo>
                <a:lnTo>
                  <a:pt x="654" y="550"/>
                </a:lnTo>
                <a:lnTo>
                  <a:pt x="656" y="548"/>
                </a:lnTo>
                <a:lnTo>
                  <a:pt x="658" y="548"/>
                </a:lnTo>
                <a:lnTo>
                  <a:pt x="662" y="548"/>
                </a:lnTo>
                <a:lnTo>
                  <a:pt x="662" y="546"/>
                </a:lnTo>
                <a:lnTo>
                  <a:pt x="662" y="542"/>
                </a:lnTo>
                <a:lnTo>
                  <a:pt x="664" y="546"/>
                </a:lnTo>
                <a:lnTo>
                  <a:pt x="666" y="548"/>
                </a:lnTo>
                <a:lnTo>
                  <a:pt x="666" y="544"/>
                </a:lnTo>
                <a:lnTo>
                  <a:pt x="666" y="542"/>
                </a:lnTo>
                <a:lnTo>
                  <a:pt x="668" y="540"/>
                </a:lnTo>
                <a:lnTo>
                  <a:pt x="676" y="540"/>
                </a:lnTo>
                <a:lnTo>
                  <a:pt x="686" y="542"/>
                </a:lnTo>
                <a:lnTo>
                  <a:pt x="690" y="552"/>
                </a:lnTo>
                <a:lnTo>
                  <a:pt x="692" y="556"/>
                </a:lnTo>
                <a:lnTo>
                  <a:pt x="696" y="560"/>
                </a:lnTo>
                <a:lnTo>
                  <a:pt x="700" y="560"/>
                </a:lnTo>
                <a:lnTo>
                  <a:pt x="704" y="560"/>
                </a:lnTo>
                <a:lnTo>
                  <a:pt x="704" y="568"/>
                </a:lnTo>
                <a:lnTo>
                  <a:pt x="710" y="570"/>
                </a:lnTo>
                <a:lnTo>
                  <a:pt x="712" y="574"/>
                </a:lnTo>
                <a:lnTo>
                  <a:pt x="710" y="578"/>
                </a:lnTo>
                <a:lnTo>
                  <a:pt x="710" y="582"/>
                </a:lnTo>
                <a:lnTo>
                  <a:pt x="712" y="586"/>
                </a:lnTo>
                <a:lnTo>
                  <a:pt x="716" y="586"/>
                </a:lnTo>
                <a:lnTo>
                  <a:pt x="718" y="586"/>
                </a:lnTo>
                <a:lnTo>
                  <a:pt x="718" y="590"/>
                </a:lnTo>
                <a:lnTo>
                  <a:pt x="736" y="594"/>
                </a:lnTo>
                <a:lnTo>
                  <a:pt x="752" y="598"/>
                </a:lnTo>
                <a:lnTo>
                  <a:pt x="754" y="596"/>
                </a:lnTo>
                <a:lnTo>
                  <a:pt x="758" y="596"/>
                </a:lnTo>
                <a:lnTo>
                  <a:pt x="762" y="602"/>
                </a:lnTo>
                <a:lnTo>
                  <a:pt x="768" y="604"/>
                </a:lnTo>
                <a:lnTo>
                  <a:pt x="768" y="608"/>
                </a:lnTo>
                <a:lnTo>
                  <a:pt x="768" y="614"/>
                </a:lnTo>
                <a:lnTo>
                  <a:pt x="770" y="616"/>
                </a:lnTo>
                <a:lnTo>
                  <a:pt x="774" y="620"/>
                </a:lnTo>
                <a:lnTo>
                  <a:pt x="768" y="620"/>
                </a:lnTo>
                <a:lnTo>
                  <a:pt x="768" y="626"/>
                </a:lnTo>
                <a:lnTo>
                  <a:pt x="764" y="626"/>
                </a:lnTo>
                <a:lnTo>
                  <a:pt x="762" y="624"/>
                </a:lnTo>
                <a:lnTo>
                  <a:pt x="762" y="622"/>
                </a:lnTo>
                <a:lnTo>
                  <a:pt x="752" y="620"/>
                </a:lnTo>
                <a:lnTo>
                  <a:pt x="748" y="624"/>
                </a:lnTo>
                <a:lnTo>
                  <a:pt x="746" y="630"/>
                </a:lnTo>
                <a:lnTo>
                  <a:pt x="746" y="646"/>
                </a:lnTo>
                <a:lnTo>
                  <a:pt x="740" y="648"/>
                </a:lnTo>
                <a:lnTo>
                  <a:pt x="738" y="650"/>
                </a:lnTo>
                <a:lnTo>
                  <a:pt x="736" y="656"/>
                </a:lnTo>
                <a:lnTo>
                  <a:pt x="734" y="660"/>
                </a:lnTo>
                <a:lnTo>
                  <a:pt x="732" y="662"/>
                </a:lnTo>
                <a:lnTo>
                  <a:pt x="732" y="664"/>
                </a:lnTo>
                <a:lnTo>
                  <a:pt x="732" y="666"/>
                </a:lnTo>
                <a:lnTo>
                  <a:pt x="734" y="668"/>
                </a:lnTo>
                <a:lnTo>
                  <a:pt x="738" y="668"/>
                </a:lnTo>
                <a:lnTo>
                  <a:pt x="740" y="666"/>
                </a:lnTo>
                <a:lnTo>
                  <a:pt x="742" y="664"/>
                </a:lnTo>
                <a:lnTo>
                  <a:pt x="754" y="654"/>
                </a:lnTo>
                <a:lnTo>
                  <a:pt x="762" y="654"/>
                </a:lnTo>
                <a:lnTo>
                  <a:pt x="764" y="650"/>
                </a:lnTo>
                <a:lnTo>
                  <a:pt x="770" y="650"/>
                </a:lnTo>
                <a:lnTo>
                  <a:pt x="776" y="650"/>
                </a:lnTo>
                <a:lnTo>
                  <a:pt x="776" y="646"/>
                </a:lnTo>
                <a:lnTo>
                  <a:pt x="768" y="644"/>
                </a:lnTo>
                <a:lnTo>
                  <a:pt x="774" y="642"/>
                </a:lnTo>
                <a:lnTo>
                  <a:pt x="776" y="640"/>
                </a:lnTo>
                <a:lnTo>
                  <a:pt x="780" y="636"/>
                </a:lnTo>
                <a:lnTo>
                  <a:pt x="786" y="636"/>
                </a:lnTo>
                <a:lnTo>
                  <a:pt x="792" y="636"/>
                </a:lnTo>
                <a:lnTo>
                  <a:pt x="802" y="638"/>
                </a:lnTo>
                <a:lnTo>
                  <a:pt x="804" y="636"/>
                </a:lnTo>
                <a:lnTo>
                  <a:pt x="806" y="634"/>
                </a:lnTo>
                <a:lnTo>
                  <a:pt x="802" y="634"/>
                </a:lnTo>
                <a:lnTo>
                  <a:pt x="798" y="632"/>
                </a:lnTo>
                <a:lnTo>
                  <a:pt x="796" y="628"/>
                </a:lnTo>
                <a:lnTo>
                  <a:pt x="804" y="630"/>
                </a:lnTo>
                <a:lnTo>
                  <a:pt x="812" y="630"/>
                </a:lnTo>
                <a:lnTo>
                  <a:pt x="814" y="630"/>
                </a:lnTo>
                <a:lnTo>
                  <a:pt x="818" y="626"/>
                </a:lnTo>
                <a:lnTo>
                  <a:pt x="820" y="624"/>
                </a:lnTo>
                <a:lnTo>
                  <a:pt x="828" y="616"/>
                </a:lnTo>
                <a:lnTo>
                  <a:pt x="838" y="612"/>
                </a:lnTo>
                <a:lnTo>
                  <a:pt x="842" y="612"/>
                </a:lnTo>
                <a:lnTo>
                  <a:pt x="862" y="610"/>
                </a:lnTo>
                <a:lnTo>
                  <a:pt x="878" y="608"/>
                </a:lnTo>
                <a:lnTo>
                  <a:pt x="880" y="606"/>
                </a:lnTo>
                <a:lnTo>
                  <a:pt x="882" y="604"/>
                </a:lnTo>
                <a:lnTo>
                  <a:pt x="888" y="598"/>
                </a:lnTo>
                <a:lnTo>
                  <a:pt x="892" y="596"/>
                </a:lnTo>
                <a:lnTo>
                  <a:pt x="894" y="592"/>
                </a:lnTo>
                <a:lnTo>
                  <a:pt x="894" y="586"/>
                </a:lnTo>
                <a:lnTo>
                  <a:pt x="896" y="584"/>
                </a:lnTo>
                <a:lnTo>
                  <a:pt x="900" y="576"/>
                </a:lnTo>
                <a:lnTo>
                  <a:pt x="902" y="574"/>
                </a:lnTo>
                <a:lnTo>
                  <a:pt x="904" y="574"/>
                </a:lnTo>
                <a:lnTo>
                  <a:pt x="904" y="578"/>
                </a:lnTo>
                <a:lnTo>
                  <a:pt x="906" y="580"/>
                </a:lnTo>
                <a:lnTo>
                  <a:pt x="906" y="578"/>
                </a:lnTo>
                <a:lnTo>
                  <a:pt x="908" y="574"/>
                </a:lnTo>
                <a:lnTo>
                  <a:pt x="912" y="574"/>
                </a:lnTo>
                <a:lnTo>
                  <a:pt x="918" y="578"/>
                </a:lnTo>
                <a:lnTo>
                  <a:pt x="920" y="580"/>
                </a:lnTo>
                <a:lnTo>
                  <a:pt x="920" y="584"/>
                </a:lnTo>
                <a:lnTo>
                  <a:pt x="920" y="596"/>
                </a:lnTo>
                <a:lnTo>
                  <a:pt x="920" y="602"/>
                </a:lnTo>
                <a:lnTo>
                  <a:pt x="922" y="602"/>
                </a:lnTo>
                <a:lnTo>
                  <a:pt x="924" y="602"/>
                </a:lnTo>
                <a:lnTo>
                  <a:pt x="924" y="604"/>
                </a:lnTo>
                <a:lnTo>
                  <a:pt x="924" y="608"/>
                </a:lnTo>
                <a:lnTo>
                  <a:pt x="924" y="610"/>
                </a:lnTo>
                <a:lnTo>
                  <a:pt x="926" y="612"/>
                </a:lnTo>
                <a:lnTo>
                  <a:pt x="926" y="614"/>
                </a:lnTo>
                <a:lnTo>
                  <a:pt x="932" y="618"/>
                </a:lnTo>
                <a:lnTo>
                  <a:pt x="936" y="618"/>
                </a:lnTo>
                <a:lnTo>
                  <a:pt x="938" y="616"/>
                </a:lnTo>
                <a:lnTo>
                  <a:pt x="944" y="616"/>
                </a:lnTo>
                <a:lnTo>
                  <a:pt x="942" y="612"/>
                </a:lnTo>
                <a:lnTo>
                  <a:pt x="940" y="610"/>
                </a:lnTo>
                <a:lnTo>
                  <a:pt x="942" y="610"/>
                </a:lnTo>
                <a:lnTo>
                  <a:pt x="944" y="610"/>
                </a:lnTo>
                <a:lnTo>
                  <a:pt x="944" y="614"/>
                </a:lnTo>
                <a:lnTo>
                  <a:pt x="952" y="606"/>
                </a:lnTo>
                <a:lnTo>
                  <a:pt x="958" y="598"/>
                </a:lnTo>
                <a:lnTo>
                  <a:pt x="958" y="600"/>
                </a:lnTo>
                <a:lnTo>
                  <a:pt x="960" y="600"/>
                </a:lnTo>
                <a:lnTo>
                  <a:pt x="962" y="602"/>
                </a:lnTo>
                <a:lnTo>
                  <a:pt x="958" y="602"/>
                </a:lnTo>
                <a:lnTo>
                  <a:pt x="958" y="606"/>
                </a:lnTo>
                <a:lnTo>
                  <a:pt x="956" y="612"/>
                </a:lnTo>
                <a:lnTo>
                  <a:pt x="972" y="608"/>
                </a:lnTo>
                <a:lnTo>
                  <a:pt x="974" y="610"/>
                </a:lnTo>
                <a:lnTo>
                  <a:pt x="974" y="612"/>
                </a:lnTo>
                <a:lnTo>
                  <a:pt x="972" y="612"/>
                </a:lnTo>
                <a:lnTo>
                  <a:pt x="970" y="614"/>
                </a:lnTo>
                <a:lnTo>
                  <a:pt x="970" y="618"/>
                </a:lnTo>
                <a:lnTo>
                  <a:pt x="960" y="616"/>
                </a:lnTo>
                <a:lnTo>
                  <a:pt x="950" y="620"/>
                </a:lnTo>
                <a:lnTo>
                  <a:pt x="950" y="622"/>
                </a:lnTo>
                <a:lnTo>
                  <a:pt x="944" y="622"/>
                </a:lnTo>
                <a:lnTo>
                  <a:pt x="938" y="632"/>
                </a:lnTo>
                <a:lnTo>
                  <a:pt x="938" y="634"/>
                </a:lnTo>
                <a:lnTo>
                  <a:pt x="940" y="636"/>
                </a:lnTo>
                <a:lnTo>
                  <a:pt x="946" y="640"/>
                </a:lnTo>
                <a:lnTo>
                  <a:pt x="948" y="644"/>
                </a:lnTo>
                <a:lnTo>
                  <a:pt x="952" y="644"/>
                </a:lnTo>
                <a:lnTo>
                  <a:pt x="952" y="642"/>
                </a:lnTo>
                <a:lnTo>
                  <a:pt x="954" y="642"/>
                </a:lnTo>
                <a:lnTo>
                  <a:pt x="954" y="644"/>
                </a:lnTo>
                <a:lnTo>
                  <a:pt x="956" y="646"/>
                </a:lnTo>
                <a:lnTo>
                  <a:pt x="964" y="640"/>
                </a:lnTo>
                <a:lnTo>
                  <a:pt x="964" y="636"/>
                </a:lnTo>
                <a:lnTo>
                  <a:pt x="964" y="632"/>
                </a:lnTo>
                <a:lnTo>
                  <a:pt x="966" y="630"/>
                </a:lnTo>
                <a:lnTo>
                  <a:pt x="970" y="628"/>
                </a:lnTo>
                <a:lnTo>
                  <a:pt x="970" y="630"/>
                </a:lnTo>
                <a:lnTo>
                  <a:pt x="972" y="630"/>
                </a:lnTo>
                <a:lnTo>
                  <a:pt x="974" y="630"/>
                </a:lnTo>
                <a:lnTo>
                  <a:pt x="976" y="624"/>
                </a:lnTo>
                <a:lnTo>
                  <a:pt x="980" y="624"/>
                </a:lnTo>
                <a:lnTo>
                  <a:pt x="986" y="624"/>
                </a:lnTo>
                <a:lnTo>
                  <a:pt x="986" y="622"/>
                </a:lnTo>
                <a:lnTo>
                  <a:pt x="992" y="620"/>
                </a:lnTo>
                <a:lnTo>
                  <a:pt x="994" y="618"/>
                </a:lnTo>
                <a:lnTo>
                  <a:pt x="996" y="616"/>
                </a:lnTo>
                <a:lnTo>
                  <a:pt x="996" y="612"/>
                </a:lnTo>
                <a:lnTo>
                  <a:pt x="1000" y="612"/>
                </a:lnTo>
                <a:lnTo>
                  <a:pt x="996" y="600"/>
                </a:lnTo>
                <a:lnTo>
                  <a:pt x="990" y="606"/>
                </a:lnTo>
                <a:lnTo>
                  <a:pt x="984" y="606"/>
                </a:lnTo>
                <a:lnTo>
                  <a:pt x="980" y="606"/>
                </a:lnTo>
                <a:lnTo>
                  <a:pt x="976" y="602"/>
                </a:lnTo>
                <a:lnTo>
                  <a:pt x="974" y="602"/>
                </a:lnTo>
                <a:lnTo>
                  <a:pt x="972" y="602"/>
                </a:lnTo>
                <a:lnTo>
                  <a:pt x="972" y="604"/>
                </a:lnTo>
                <a:lnTo>
                  <a:pt x="970" y="604"/>
                </a:lnTo>
                <a:lnTo>
                  <a:pt x="970" y="602"/>
                </a:lnTo>
                <a:lnTo>
                  <a:pt x="968" y="600"/>
                </a:lnTo>
                <a:lnTo>
                  <a:pt x="972" y="600"/>
                </a:lnTo>
                <a:lnTo>
                  <a:pt x="972" y="598"/>
                </a:lnTo>
                <a:lnTo>
                  <a:pt x="974" y="596"/>
                </a:lnTo>
                <a:lnTo>
                  <a:pt x="960" y="592"/>
                </a:lnTo>
                <a:lnTo>
                  <a:pt x="962" y="586"/>
                </a:lnTo>
                <a:lnTo>
                  <a:pt x="962" y="584"/>
                </a:lnTo>
                <a:lnTo>
                  <a:pt x="960" y="582"/>
                </a:lnTo>
                <a:lnTo>
                  <a:pt x="962" y="582"/>
                </a:lnTo>
                <a:lnTo>
                  <a:pt x="962" y="578"/>
                </a:lnTo>
                <a:lnTo>
                  <a:pt x="960" y="580"/>
                </a:lnTo>
                <a:lnTo>
                  <a:pt x="958" y="580"/>
                </a:lnTo>
                <a:lnTo>
                  <a:pt x="956" y="580"/>
                </a:lnTo>
                <a:lnTo>
                  <a:pt x="958" y="576"/>
                </a:lnTo>
                <a:lnTo>
                  <a:pt x="958" y="574"/>
                </a:lnTo>
                <a:lnTo>
                  <a:pt x="960" y="570"/>
                </a:lnTo>
                <a:lnTo>
                  <a:pt x="962" y="566"/>
                </a:lnTo>
                <a:lnTo>
                  <a:pt x="962" y="564"/>
                </a:lnTo>
                <a:lnTo>
                  <a:pt x="960" y="564"/>
                </a:lnTo>
                <a:lnTo>
                  <a:pt x="950" y="566"/>
                </a:lnTo>
                <a:lnTo>
                  <a:pt x="944" y="566"/>
                </a:lnTo>
                <a:lnTo>
                  <a:pt x="942" y="558"/>
                </a:lnTo>
                <a:lnTo>
                  <a:pt x="944" y="558"/>
                </a:lnTo>
                <a:lnTo>
                  <a:pt x="946" y="556"/>
                </a:lnTo>
                <a:lnTo>
                  <a:pt x="950" y="562"/>
                </a:lnTo>
                <a:lnTo>
                  <a:pt x="952" y="560"/>
                </a:lnTo>
                <a:lnTo>
                  <a:pt x="956" y="560"/>
                </a:lnTo>
                <a:lnTo>
                  <a:pt x="958" y="556"/>
                </a:lnTo>
                <a:lnTo>
                  <a:pt x="958" y="552"/>
                </a:lnTo>
                <a:lnTo>
                  <a:pt x="964" y="552"/>
                </a:lnTo>
                <a:lnTo>
                  <a:pt x="964" y="548"/>
                </a:lnTo>
                <a:lnTo>
                  <a:pt x="964" y="542"/>
                </a:lnTo>
                <a:lnTo>
                  <a:pt x="966" y="544"/>
                </a:lnTo>
                <a:lnTo>
                  <a:pt x="966" y="542"/>
                </a:lnTo>
                <a:lnTo>
                  <a:pt x="968" y="540"/>
                </a:lnTo>
                <a:lnTo>
                  <a:pt x="964" y="538"/>
                </a:lnTo>
                <a:lnTo>
                  <a:pt x="962" y="534"/>
                </a:lnTo>
                <a:lnTo>
                  <a:pt x="962" y="532"/>
                </a:lnTo>
                <a:lnTo>
                  <a:pt x="956" y="532"/>
                </a:lnTo>
                <a:lnTo>
                  <a:pt x="948" y="532"/>
                </a:lnTo>
                <a:lnTo>
                  <a:pt x="938" y="534"/>
                </a:lnTo>
                <a:lnTo>
                  <a:pt x="930" y="538"/>
                </a:lnTo>
                <a:lnTo>
                  <a:pt x="918" y="546"/>
                </a:lnTo>
                <a:lnTo>
                  <a:pt x="906" y="556"/>
                </a:lnTo>
                <a:lnTo>
                  <a:pt x="896" y="566"/>
                </a:lnTo>
                <a:lnTo>
                  <a:pt x="888" y="576"/>
                </a:lnTo>
                <a:lnTo>
                  <a:pt x="894" y="568"/>
                </a:lnTo>
                <a:lnTo>
                  <a:pt x="896" y="558"/>
                </a:lnTo>
                <a:lnTo>
                  <a:pt x="894" y="558"/>
                </a:lnTo>
                <a:lnTo>
                  <a:pt x="892" y="558"/>
                </a:lnTo>
                <a:lnTo>
                  <a:pt x="894" y="556"/>
                </a:lnTo>
                <a:lnTo>
                  <a:pt x="896" y="554"/>
                </a:lnTo>
                <a:lnTo>
                  <a:pt x="898" y="554"/>
                </a:lnTo>
                <a:lnTo>
                  <a:pt x="902" y="548"/>
                </a:lnTo>
                <a:lnTo>
                  <a:pt x="906" y="542"/>
                </a:lnTo>
                <a:lnTo>
                  <a:pt x="910" y="542"/>
                </a:lnTo>
                <a:lnTo>
                  <a:pt x="912" y="542"/>
                </a:lnTo>
                <a:lnTo>
                  <a:pt x="912" y="540"/>
                </a:lnTo>
                <a:lnTo>
                  <a:pt x="912" y="536"/>
                </a:lnTo>
                <a:lnTo>
                  <a:pt x="916" y="536"/>
                </a:lnTo>
                <a:lnTo>
                  <a:pt x="918" y="536"/>
                </a:lnTo>
                <a:lnTo>
                  <a:pt x="928" y="526"/>
                </a:lnTo>
                <a:lnTo>
                  <a:pt x="932" y="522"/>
                </a:lnTo>
                <a:lnTo>
                  <a:pt x="934" y="518"/>
                </a:lnTo>
                <a:lnTo>
                  <a:pt x="938" y="516"/>
                </a:lnTo>
                <a:lnTo>
                  <a:pt x="950" y="514"/>
                </a:lnTo>
                <a:lnTo>
                  <a:pt x="960" y="514"/>
                </a:lnTo>
                <a:lnTo>
                  <a:pt x="972" y="516"/>
                </a:lnTo>
                <a:lnTo>
                  <a:pt x="980" y="516"/>
                </a:lnTo>
                <a:lnTo>
                  <a:pt x="982" y="512"/>
                </a:lnTo>
                <a:lnTo>
                  <a:pt x="984" y="512"/>
                </a:lnTo>
                <a:lnTo>
                  <a:pt x="988" y="512"/>
                </a:lnTo>
                <a:lnTo>
                  <a:pt x="988" y="514"/>
                </a:lnTo>
                <a:lnTo>
                  <a:pt x="990" y="516"/>
                </a:lnTo>
                <a:lnTo>
                  <a:pt x="992" y="516"/>
                </a:lnTo>
                <a:lnTo>
                  <a:pt x="994" y="514"/>
                </a:lnTo>
                <a:lnTo>
                  <a:pt x="996" y="512"/>
                </a:lnTo>
                <a:lnTo>
                  <a:pt x="1000" y="518"/>
                </a:lnTo>
                <a:lnTo>
                  <a:pt x="1006" y="518"/>
                </a:lnTo>
                <a:lnTo>
                  <a:pt x="1006" y="514"/>
                </a:lnTo>
                <a:lnTo>
                  <a:pt x="1010" y="514"/>
                </a:lnTo>
                <a:lnTo>
                  <a:pt x="1012" y="516"/>
                </a:lnTo>
                <a:lnTo>
                  <a:pt x="1016" y="516"/>
                </a:lnTo>
                <a:lnTo>
                  <a:pt x="1016" y="512"/>
                </a:lnTo>
                <a:lnTo>
                  <a:pt x="1020" y="512"/>
                </a:lnTo>
                <a:lnTo>
                  <a:pt x="1024" y="512"/>
                </a:lnTo>
                <a:lnTo>
                  <a:pt x="1024" y="508"/>
                </a:lnTo>
                <a:lnTo>
                  <a:pt x="1026" y="506"/>
                </a:lnTo>
                <a:lnTo>
                  <a:pt x="1030" y="504"/>
                </a:lnTo>
                <a:lnTo>
                  <a:pt x="1034" y="504"/>
                </a:lnTo>
                <a:lnTo>
                  <a:pt x="1036" y="502"/>
                </a:lnTo>
                <a:lnTo>
                  <a:pt x="1034" y="496"/>
                </a:lnTo>
                <a:lnTo>
                  <a:pt x="1036" y="494"/>
                </a:lnTo>
                <a:lnTo>
                  <a:pt x="1038" y="490"/>
                </a:lnTo>
                <a:lnTo>
                  <a:pt x="1046" y="488"/>
                </a:lnTo>
                <a:lnTo>
                  <a:pt x="1054" y="484"/>
                </a:lnTo>
                <a:lnTo>
                  <a:pt x="1054" y="486"/>
                </a:lnTo>
                <a:lnTo>
                  <a:pt x="1058" y="486"/>
                </a:lnTo>
                <a:lnTo>
                  <a:pt x="1066" y="480"/>
                </a:lnTo>
                <a:lnTo>
                  <a:pt x="1074" y="474"/>
                </a:lnTo>
                <a:lnTo>
                  <a:pt x="1072" y="454"/>
                </a:lnTo>
                <a:lnTo>
                  <a:pt x="1070" y="454"/>
                </a:lnTo>
                <a:lnTo>
                  <a:pt x="1068" y="456"/>
                </a:lnTo>
                <a:lnTo>
                  <a:pt x="1066" y="456"/>
                </a:lnTo>
                <a:lnTo>
                  <a:pt x="1062" y="454"/>
                </a:lnTo>
                <a:lnTo>
                  <a:pt x="1058" y="450"/>
                </a:lnTo>
                <a:lnTo>
                  <a:pt x="1054" y="446"/>
                </a:lnTo>
                <a:lnTo>
                  <a:pt x="1044" y="446"/>
                </a:lnTo>
                <a:lnTo>
                  <a:pt x="1046" y="450"/>
                </a:lnTo>
                <a:lnTo>
                  <a:pt x="1038" y="452"/>
                </a:lnTo>
                <a:lnTo>
                  <a:pt x="1020" y="460"/>
                </a:lnTo>
                <a:lnTo>
                  <a:pt x="1020" y="464"/>
                </a:lnTo>
                <a:lnTo>
                  <a:pt x="1016" y="464"/>
                </a:lnTo>
                <a:lnTo>
                  <a:pt x="1016" y="462"/>
                </a:lnTo>
                <a:lnTo>
                  <a:pt x="1016" y="458"/>
                </a:lnTo>
                <a:lnTo>
                  <a:pt x="1014" y="456"/>
                </a:lnTo>
                <a:lnTo>
                  <a:pt x="1020" y="456"/>
                </a:lnTo>
                <a:lnTo>
                  <a:pt x="1026" y="456"/>
                </a:lnTo>
                <a:lnTo>
                  <a:pt x="1032" y="452"/>
                </a:lnTo>
                <a:lnTo>
                  <a:pt x="1038" y="446"/>
                </a:lnTo>
                <a:lnTo>
                  <a:pt x="1042" y="446"/>
                </a:lnTo>
                <a:lnTo>
                  <a:pt x="1048" y="444"/>
                </a:lnTo>
                <a:lnTo>
                  <a:pt x="1052" y="440"/>
                </a:lnTo>
                <a:lnTo>
                  <a:pt x="1054" y="436"/>
                </a:lnTo>
                <a:lnTo>
                  <a:pt x="1048" y="438"/>
                </a:lnTo>
                <a:lnTo>
                  <a:pt x="1046" y="434"/>
                </a:lnTo>
                <a:lnTo>
                  <a:pt x="1048" y="434"/>
                </a:lnTo>
                <a:lnTo>
                  <a:pt x="1048" y="432"/>
                </a:lnTo>
                <a:lnTo>
                  <a:pt x="1044" y="430"/>
                </a:lnTo>
                <a:lnTo>
                  <a:pt x="1044" y="434"/>
                </a:lnTo>
                <a:lnTo>
                  <a:pt x="1040" y="434"/>
                </a:lnTo>
                <a:lnTo>
                  <a:pt x="1038" y="434"/>
                </a:lnTo>
                <a:lnTo>
                  <a:pt x="1036" y="432"/>
                </a:lnTo>
                <a:lnTo>
                  <a:pt x="1036" y="428"/>
                </a:lnTo>
                <a:lnTo>
                  <a:pt x="1036" y="426"/>
                </a:lnTo>
                <a:lnTo>
                  <a:pt x="1026" y="428"/>
                </a:lnTo>
                <a:lnTo>
                  <a:pt x="1014" y="426"/>
                </a:lnTo>
                <a:lnTo>
                  <a:pt x="1014" y="422"/>
                </a:lnTo>
                <a:lnTo>
                  <a:pt x="1016" y="418"/>
                </a:lnTo>
                <a:lnTo>
                  <a:pt x="1014" y="416"/>
                </a:lnTo>
                <a:lnTo>
                  <a:pt x="1012" y="416"/>
                </a:lnTo>
                <a:lnTo>
                  <a:pt x="1010" y="412"/>
                </a:lnTo>
                <a:lnTo>
                  <a:pt x="1006" y="410"/>
                </a:lnTo>
                <a:lnTo>
                  <a:pt x="1000" y="410"/>
                </a:lnTo>
                <a:lnTo>
                  <a:pt x="996" y="400"/>
                </a:lnTo>
                <a:lnTo>
                  <a:pt x="994" y="402"/>
                </a:lnTo>
                <a:lnTo>
                  <a:pt x="992" y="402"/>
                </a:lnTo>
                <a:lnTo>
                  <a:pt x="994" y="394"/>
                </a:lnTo>
                <a:lnTo>
                  <a:pt x="992" y="394"/>
                </a:lnTo>
                <a:lnTo>
                  <a:pt x="992" y="392"/>
                </a:lnTo>
                <a:lnTo>
                  <a:pt x="1004" y="392"/>
                </a:lnTo>
                <a:lnTo>
                  <a:pt x="1004" y="386"/>
                </a:lnTo>
                <a:lnTo>
                  <a:pt x="994" y="382"/>
                </a:lnTo>
                <a:lnTo>
                  <a:pt x="996" y="378"/>
                </a:lnTo>
                <a:lnTo>
                  <a:pt x="994" y="374"/>
                </a:lnTo>
                <a:lnTo>
                  <a:pt x="992" y="374"/>
                </a:lnTo>
                <a:lnTo>
                  <a:pt x="990" y="372"/>
                </a:lnTo>
                <a:lnTo>
                  <a:pt x="988" y="370"/>
                </a:lnTo>
                <a:lnTo>
                  <a:pt x="986" y="366"/>
                </a:lnTo>
                <a:lnTo>
                  <a:pt x="988" y="360"/>
                </a:lnTo>
                <a:lnTo>
                  <a:pt x="974" y="360"/>
                </a:lnTo>
                <a:lnTo>
                  <a:pt x="984" y="354"/>
                </a:lnTo>
                <a:lnTo>
                  <a:pt x="978" y="342"/>
                </a:lnTo>
                <a:lnTo>
                  <a:pt x="970" y="342"/>
                </a:lnTo>
                <a:lnTo>
                  <a:pt x="970" y="340"/>
                </a:lnTo>
                <a:lnTo>
                  <a:pt x="968" y="338"/>
                </a:lnTo>
                <a:lnTo>
                  <a:pt x="968" y="334"/>
                </a:lnTo>
                <a:lnTo>
                  <a:pt x="968" y="330"/>
                </a:lnTo>
                <a:lnTo>
                  <a:pt x="968" y="324"/>
                </a:lnTo>
                <a:lnTo>
                  <a:pt x="964" y="322"/>
                </a:lnTo>
                <a:lnTo>
                  <a:pt x="964" y="318"/>
                </a:lnTo>
                <a:lnTo>
                  <a:pt x="964" y="316"/>
                </a:lnTo>
                <a:lnTo>
                  <a:pt x="966" y="314"/>
                </a:lnTo>
                <a:lnTo>
                  <a:pt x="960" y="314"/>
                </a:lnTo>
                <a:lnTo>
                  <a:pt x="954" y="326"/>
                </a:lnTo>
                <a:lnTo>
                  <a:pt x="950" y="338"/>
                </a:lnTo>
                <a:lnTo>
                  <a:pt x="948" y="338"/>
                </a:lnTo>
                <a:lnTo>
                  <a:pt x="948" y="336"/>
                </a:lnTo>
                <a:lnTo>
                  <a:pt x="948" y="334"/>
                </a:lnTo>
                <a:lnTo>
                  <a:pt x="946" y="334"/>
                </a:lnTo>
                <a:lnTo>
                  <a:pt x="944" y="336"/>
                </a:lnTo>
                <a:lnTo>
                  <a:pt x="944" y="340"/>
                </a:lnTo>
                <a:lnTo>
                  <a:pt x="944" y="342"/>
                </a:lnTo>
                <a:lnTo>
                  <a:pt x="942" y="342"/>
                </a:lnTo>
                <a:lnTo>
                  <a:pt x="940" y="340"/>
                </a:lnTo>
                <a:lnTo>
                  <a:pt x="938" y="344"/>
                </a:lnTo>
                <a:lnTo>
                  <a:pt x="938" y="348"/>
                </a:lnTo>
                <a:lnTo>
                  <a:pt x="928" y="354"/>
                </a:lnTo>
                <a:lnTo>
                  <a:pt x="920" y="346"/>
                </a:lnTo>
                <a:lnTo>
                  <a:pt x="918" y="350"/>
                </a:lnTo>
                <a:lnTo>
                  <a:pt x="916" y="350"/>
                </a:lnTo>
                <a:lnTo>
                  <a:pt x="914" y="350"/>
                </a:lnTo>
                <a:lnTo>
                  <a:pt x="912" y="340"/>
                </a:lnTo>
                <a:lnTo>
                  <a:pt x="904" y="340"/>
                </a:lnTo>
                <a:lnTo>
                  <a:pt x="896" y="336"/>
                </a:lnTo>
                <a:lnTo>
                  <a:pt x="896" y="326"/>
                </a:lnTo>
                <a:lnTo>
                  <a:pt x="894" y="316"/>
                </a:lnTo>
                <a:lnTo>
                  <a:pt x="896" y="316"/>
                </a:lnTo>
                <a:lnTo>
                  <a:pt x="898" y="314"/>
                </a:lnTo>
                <a:lnTo>
                  <a:pt x="898" y="312"/>
                </a:lnTo>
                <a:lnTo>
                  <a:pt x="896" y="312"/>
                </a:lnTo>
                <a:lnTo>
                  <a:pt x="902" y="298"/>
                </a:lnTo>
                <a:lnTo>
                  <a:pt x="898" y="300"/>
                </a:lnTo>
                <a:lnTo>
                  <a:pt x="896" y="302"/>
                </a:lnTo>
                <a:lnTo>
                  <a:pt x="894" y="302"/>
                </a:lnTo>
                <a:lnTo>
                  <a:pt x="888" y="300"/>
                </a:lnTo>
                <a:lnTo>
                  <a:pt x="888" y="298"/>
                </a:lnTo>
                <a:lnTo>
                  <a:pt x="888" y="296"/>
                </a:lnTo>
                <a:lnTo>
                  <a:pt x="890" y="296"/>
                </a:lnTo>
                <a:lnTo>
                  <a:pt x="892" y="292"/>
                </a:lnTo>
                <a:lnTo>
                  <a:pt x="886" y="292"/>
                </a:lnTo>
                <a:lnTo>
                  <a:pt x="882" y="292"/>
                </a:lnTo>
                <a:lnTo>
                  <a:pt x="876" y="294"/>
                </a:lnTo>
                <a:lnTo>
                  <a:pt x="872" y="292"/>
                </a:lnTo>
                <a:lnTo>
                  <a:pt x="872" y="286"/>
                </a:lnTo>
                <a:lnTo>
                  <a:pt x="868" y="286"/>
                </a:lnTo>
                <a:lnTo>
                  <a:pt x="868" y="284"/>
                </a:lnTo>
                <a:lnTo>
                  <a:pt x="866" y="280"/>
                </a:lnTo>
                <a:lnTo>
                  <a:pt x="860" y="274"/>
                </a:lnTo>
                <a:lnTo>
                  <a:pt x="848" y="268"/>
                </a:lnTo>
                <a:lnTo>
                  <a:pt x="842" y="270"/>
                </a:lnTo>
                <a:lnTo>
                  <a:pt x="838" y="276"/>
                </a:lnTo>
                <a:lnTo>
                  <a:pt x="832" y="276"/>
                </a:lnTo>
                <a:lnTo>
                  <a:pt x="828" y="276"/>
                </a:lnTo>
                <a:lnTo>
                  <a:pt x="828" y="280"/>
                </a:lnTo>
                <a:lnTo>
                  <a:pt x="822" y="280"/>
                </a:lnTo>
                <a:lnTo>
                  <a:pt x="818" y="278"/>
                </a:lnTo>
                <a:lnTo>
                  <a:pt x="806" y="276"/>
                </a:lnTo>
                <a:lnTo>
                  <a:pt x="800" y="276"/>
                </a:lnTo>
                <a:lnTo>
                  <a:pt x="794" y="278"/>
                </a:lnTo>
                <a:lnTo>
                  <a:pt x="792" y="284"/>
                </a:lnTo>
                <a:lnTo>
                  <a:pt x="800" y="286"/>
                </a:lnTo>
                <a:lnTo>
                  <a:pt x="800" y="288"/>
                </a:lnTo>
                <a:lnTo>
                  <a:pt x="796" y="288"/>
                </a:lnTo>
                <a:lnTo>
                  <a:pt x="796" y="290"/>
                </a:lnTo>
                <a:lnTo>
                  <a:pt x="796" y="292"/>
                </a:lnTo>
                <a:lnTo>
                  <a:pt x="798" y="292"/>
                </a:lnTo>
                <a:lnTo>
                  <a:pt x="798" y="294"/>
                </a:lnTo>
                <a:lnTo>
                  <a:pt x="792" y="302"/>
                </a:lnTo>
                <a:lnTo>
                  <a:pt x="790" y="302"/>
                </a:lnTo>
                <a:lnTo>
                  <a:pt x="790" y="304"/>
                </a:lnTo>
                <a:lnTo>
                  <a:pt x="792" y="306"/>
                </a:lnTo>
                <a:lnTo>
                  <a:pt x="798" y="306"/>
                </a:lnTo>
                <a:lnTo>
                  <a:pt x="796" y="312"/>
                </a:lnTo>
                <a:lnTo>
                  <a:pt x="796" y="314"/>
                </a:lnTo>
                <a:lnTo>
                  <a:pt x="796" y="318"/>
                </a:lnTo>
                <a:lnTo>
                  <a:pt x="800" y="322"/>
                </a:lnTo>
                <a:lnTo>
                  <a:pt x="800" y="324"/>
                </a:lnTo>
                <a:lnTo>
                  <a:pt x="800" y="326"/>
                </a:lnTo>
                <a:lnTo>
                  <a:pt x="798" y="330"/>
                </a:lnTo>
                <a:lnTo>
                  <a:pt x="792" y="328"/>
                </a:lnTo>
                <a:lnTo>
                  <a:pt x="794" y="332"/>
                </a:lnTo>
                <a:lnTo>
                  <a:pt x="796" y="332"/>
                </a:lnTo>
                <a:lnTo>
                  <a:pt x="796" y="336"/>
                </a:lnTo>
                <a:lnTo>
                  <a:pt x="790" y="338"/>
                </a:lnTo>
                <a:lnTo>
                  <a:pt x="784" y="338"/>
                </a:lnTo>
                <a:lnTo>
                  <a:pt x="784" y="350"/>
                </a:lnTo>
                <a:lnTo>
                  <a:pt x="790" y="352"/>
                </a:lnTo>
                <a:lnTo>
                  <a:pt x="796" y="354"/>
                </a:lnTo>
                <a:lnTo>
                  <a:pt x="798" y="358"/>
                </a:lnTo>
                <a:lnTo>
                  <a:pt x="800" y="364"/>
                </a:lnTo>
                <a:lnTo>
                  <a:pt x="800" y="370"/>
                </a:lnTo>
                <a:lnTo>
                  <a:pt x="802" y="376"/>
                </a:lnTo>
                <a:lnTo>
                  <a:pt x="806" y="378"/>
                </a:lnTo>
                <a:lnTo>
                  <a:pt x="810" y="382"/>
                </a:lnTo>
                <a:lnTo>
                  <a:pt x="810" y="388"/>
                </a:lnTo>
                <a:lnTo>
                  <a:pt x="806" y="400"/>
                </a:lnTo>
                <a:lnTo>
                  <a:pt x="808" y="398"/>
                </a:lnTo>
                <a:lnTo>
                  <a:pt x="810" y="396"/>
                </a:lnTo>
                <a:lnTo>
                  <a:pt x="812" y="400"/>
                </a:lnTo>
                <a:lnTo>
                  <a:pt x="812" y="404"/>
                </a:lnTo>
                <a:lnTo>
                  <a:pt x="810" y="404"/>
                </a:lnTo>
                <a:lnTo>
                  <a:pt x="806" y="404"/>
                </a:lnTo>
                <a:lnTo>
                  <a:pt x="800" y="416"/>
                </a:lnTo>
                <a:lnTo>
                  <a:pt x="796" y="420"/>
                </a:lnTo>
                <a:lnTo>
                  <a:pt x="790" y="426"/>
                </a:lnTo>
                <a:lnTo>
                  <a:pt x="776" y="432"/>
                </a:lnTo>
                <a:lnTo>
                  <a:pt x="782" y="464"/>
                </a:lnTo>
                <a:lnTo>
                  <a:pt x="782" y="478"/>
                </a:lnTo>
                <a:lnTo>
                  <a:pt x="780" y="492"/>
                </a:lnTo>
                <a:lnTo>
                  <a:pt x="774" y="492"/>
                </a:lnTo>
                <a:lnTo>
                  <a:pt x="772" y="496"/>
                </a:lnTo>
                <a:lnTo>
                  <a:pt x="770" y="498"/>
                </a:lnTo>
                <a:lnTo>
                  <a:pt x="766" y="498"/>
                </a:lnTo>
                <a:lnTo>
                  <a:pt x="760" y="496"/>
                </a:lnTo>
                <a:lnTo>
                  <a:pt x="748" y="482"/>
                </a:lnTo>
                <a:lnTo>
                  <a:pt x="748" y="480"/>
                </a:lnTo>
                <a:lnTo>
                  <a:pt x="748" y="476"/>
                </a:lnTo>
                <a:lnTo>
                  <a:pt x="748" y="474"/>
                </a:lnTo>
                <a:lnTo>
                  <a:pt x="740" y="470"/>
                </a:lnTo>
                <a:lnTo>
                  <a:pt x="740" y="464"/>
                </a:lnTo>
                <a:lnTo>
                  <a:pt x="740" y="460"/>
                </a:lnTo>
                <a:lnTo>
                  <a:pt x="738" y="458"/>
                </a:lnTo>
                <a:lnTo>
                  <a:pt x="738" y="456"/>
                </a:lnTo>
                <a:lnTo>
                  <a:pt x="740" y="454"/>
                </a:lnTo>
                <a:lnTo>
                  <a:pt x="738" y="450"/>
                </a:lnTo>
                <a:lnTo>
                  <a:pt x="740" y="448"/>
                </a:lnTo>
                <a:lnTo>
                  <a:pt x="742" y="436"/>
                </a:lnTo>
                <a:lnTo>
                  <a:pt x="740" y="434"/>
                </a:lnTo>
                <a:lnTo>
                  <a:pt x="738" y="432"/>
                </a:lnTo>
                <a:lnTo>
                  <a:pt x="740" y="430"/>
                </a:lnTo>
                <a:lnTo>
                  <a:pt x="740" y="432"/>
                </a:lnTo>
                <a:lnTo>
                  <a:pt x="742" y="430"/>
                </a:lnTo>
                <a:lnTo>
                  <a:pt x="740" y="426"/>
                </a:lnTo>
                <a:lnTo>
                  <a:pt x="732" y="422"/>
                </a:lnTo>
                <a:lnTo>
                  <a:pt x="724" y="422"/>
                </a:lnTo>
                <a:lnTo>
                  <a:pt x="716" y="424"/>
                </a:lnTo>
                <a:lnTo>
                  <a:pt x="708" y="424"/>
                </a:lnTo>
                <a:lnTo>
                  <a:pt x="702" y="418"/>
                </a:lnTo>
                <a:lnTo>
                  <a:pt x="696" y="414"/>
                </a:lnTo>
                <a:lnTo>
                  <a:pt x="674" y="408"/>
                </a:lnTo>
                <a:lnTo>
                  <a:pt x="672" y="406"/>
                </a:lnTo>
                <a:lnTo>
                  <a:pt x="672" y="402"/>
                </a:lnTo>
                <a:lnTo>
                  <a:pt x="672" y="398"/>
                </a:lnTo>
                <a:lnTo>
                  <a:pt x="670" y="394"/>
                </a:lnTo>
                <a:lnTo>
                  <a:pt x="668" y="394"/>
                </a:lnTo>
                <a:lnTo>
                  <a:pt x="666" y="394"/>
                </a:lnTo>
                <a:lnTo>
                  <a:pt x="660" y="392"/>
                </a:lnTo>
                <a:lnTo>
                  <a:pt x="652" y="384"/>
                </a:lnTo>
                <a:lnTo>
                  <a:pt x="648" y="384"/>
                </a:lnTo>
                <a:lnTo>
                  <a:pt x="644" y="384"/>
                </a:lnTo>
                <a:lnTo>
                  <a:pt x="640" y="382"/>
                </a:lnTo>
                <a:lnTo>
                  <a:pt x="636" y="380"/>
                </a:lnTo>
                <a:lnTo>
                  <a:pt x="630" y="378"/>
                </a:lnTo>
                <a:lnTo>
                  <a:pt x="626" y="378"/>
                </a:lnTo>
                <a:lnTo>
                  <a:pt x="614" y="382"/>
                </a:lnTo>
                <a:lnTo>
                  <a:pt x="610" y="366"/>
                </a:lnTo>
                <a:lnTo>
                  <a:pt x="602" y="346"/>
                </a:lnTo>
                <a:lnTo>
                  <a:pt x="592" y="348"/>
                </a:lnTo>
                <a:lnTo>
                  <a:pt x="588" y="348"/>
                </a:lnTo>
                <a:lnTo>
                  <a:pt x="586" y="346"/>
                </a:lnTo>
                <a:lnTo>
                  <a:pt x="582" y="338"/>
                </a:lnTo>
                <a:lnTo>
                  <a:pt x="578" y="334"/>
                </a:lnTo>
                <a:lnTo>
                  <a:pt x="580" y="320"/>
                </a:lnTo>
                <a:lnTo>
                  <a:pt x="586" y="316"/>
                </a:lnTo>
                <a:lnTo>
                  <a:pt x="586" y="314"/>
                </a:lnTo>
                <a:lnTo>
                  <a:pt x="584" y="312"/>
                </a:lnTo>
                <a:lnTo>
                  <a:pt x="584" y="310"/>
                </a:lnTo>
                <a:lnTo>
                  <a:pt x="584" y="308"/>
                </a:lnTo>
                <a:lnTo>
                  <a:pt x="586" y="308"/>
                </a:lnTo>
                <a:lnTo>
                  <a:pt x="590" y="308"/>
                </a:lnTo>
                <a:lnTo>
                  <a:pt x="590" y="304"/>
                </a:lnTo>
                <a:lnTo>
                  <a:pt x="590" y="298"/>
                </a:lnTo>
                <a:lnTo>
                  <a:pt x="594" y="296"/>
                </a:lnTo>
                <a:lnTo>
                  <a:pt x="596" y="294"/>
                </a:lnTo>
                <a:lnTo>
                  <a:pt x="598" y="290"/>
                </a:lnTo>
                <a:lnTo>
                  <a:pt x="598" y="288"/>
                </a:lnTo>
                <a:lnTo>
                  <a:pt x="602" y="290"/>
                </a:lnTo>
                <a:lnTo>
                  <a:pt x="606" y="288"/>
                </a:lnTo>
                <a:lnTo>
                  <a:pt x="606" y="284"/>
                </a:lnTo>
                <a:lnTo>
                  <a:pt x="606" y="280"/>
                </a:lnTo>
                <a:lnTo>
                  <a:pt x="608" y="278"/>
                </a:lnTo>
                <a:lnTo>
                  <a:pt x="610" y="276"/>
                </a:lnTo>
                <a:lnTo>
                  <a:pt x="612" y="278"/>
                </a:lnTo>
                <a:lnTo>
                  <a:pt x="614" y="278"/>
                </a:lnTo>
                <a:lnTo>
                  <a:pt x="616" y="278"/>
                </a:lnTo>
                <a:lnTo>
                  <a:pt x="616" y="276"/>
                </a:lnTo>
                <a:lnTo>
                  <a:pt x="612" y="274"/>
                </a:lnTo>
                <a:lnTo>
                  <a:pt x="620" y="270"/>
                </a:lnTo>
                <a:lnTo>
                  <a:pt x="618" y="270"/>
                </a:lnTo>
                <a:lnTo>
                  <a:pt x="616" y="268"/>
                </a:lnTo>
                <a:lnTo>
                  <a:pt x="620" y="268"/>
                </a:lnTo>
                <a:lnTo>
                  <a:pt x="622" y="268"/>
                </a:lnTo>
                <a:lnTo>
                  <a:pt x="624" y="270"/>
                </a:lnTo>
                <a:lnTo>
                  <a:pt x="628" y="270"/>
                </a:lnTo>
                <a:lnTo>
                  <a:pt x="632" y="268"/>
                </a:lnTo>
                <a:lnTo>
                  <a:pt x="636" y="264"/>
                </a:lnTo>
                <a:lnTo>
                  <a:pt x="636" y="262"/>
                </a:lnTo>
                <a:lnTo>
                  <a:pt x="636" y="260"/>
                </a:lnTo>
                <a:lnTo>
                  <a:pt x="638" y="258"/>
                </a:lnTo>
                <a:lnTo>
                  <a:pt x="632" y="254"/>
                </a:lnTo>
                <a:lnTo>
                  <a:pt x="632" y="250"/>
                </a:lnTo>
                <a:lnTo>
                  <a:pt x="636" y="252"/>
                </a:lnTo>
                <a:lnTo>
                  <a:pt x="640" y="252"/>
                </a:lnTo>
                <a:lnTo>
                  <a:pt x="642" y="238"/>
                </a:lnTo>
                <a:lnTo>
                  <a:pt x="650" y="238"/>
                </a:lnTo>
                <a:lnTo>
                  <a:pt x="650" y="234"/>
                </a:lnTo>
                <a:lnTo>
                  <a:pt x="652" y="234"/>
                </a:lnTo>
                <a:lnTo>
                  <a:pt x="658" y="234"/>
                </a:lnTo>
                <a:lnTo>
                  <a:pt x="658" y="236"/>
                </a:lnTo>
                <a:lnTo>
                  <a:pt x="662" y="238"/>
                </a:lnTo>
                <a:lnTo>
                  <a:pt x="670" y="234"/>
                </a:lnTo>
                <a:lnTo>
                  <a:pt x="674" y="232"/>
                </a:lnTo>
                <a:lnTo>
                  <a:pt x="676" y="232"/>
                </a:lnTo>
                <a:lnTo>
                  <a:pt x="676" y="228"/>
                </a:lnTo>
                <a:lnTo>
                  <a:pt x="674" y="224"/>
                </a:lnTo>
                <a:lnTo>
                  <a:pt x="676" y="222"/>
                </a:lnTo>
                <a:lnTo>
                  <a:pt x="676" y="220"/>
                </a:lnTo>
                <a:lnTo>
                  <a:pt x="678" y="220"/>
                </a:lnTo>
                <a:lnTo>
                  <a:pt x="680" y="218"/>
                </a:lnTo>
                <a:lnTo>
                  <a:pt x="678" y="216"/>
                </a:lnTo>
                <a:lnTo>
                  <a:pt x="660" y="214"/>
                </a:lnTo>
                <a:lnTo>
                  <a:pt x="638" y="214"/>
                </a:lnTo>
                <a:lnTo>
                  <a:pt x="648" y="210"/>
                </a:lnTo>
                <a:lnTo>
                  <a:pt x="650" y="202"/>
                </a:lnTo>
                <a:lnTo>
                  <a:pt x="652" y="204"/>
                </a:lnTo>
                <a:lnTo>
                  <a:pt x="652" y="206"/>
                </a:lnTo>
                <a:lnTo>
                  <a:pt x="662" y="206"/>
                </a:lnTo>
                <a:lnTo>
                  <a:pt x="670" y="208"/>
                </a:lnTo>
                <a:lnTo>
                  <a:pt x="676" y="210"/>
                </a:lnTo>
                <a:lnTo>
                  <a:pt x="684" y="216"/>
                </a:lnTo>
                <a:lnTo>
                  <a:pt x="684" y="214"/>
                </a:lnTo>
                <a:lnTo>
                  <a:pt x="684" y="210"/>
                </a:lnTo>
                <a:lnTo>
                  <a:pt x="690" y="206"/>
                </a:lnTo>
                <a:lnTo>
                  <a:pt x="686" y="192"/>
                </a:lnTo>
                <a:lnTo>
                  <a:pt x="698" y="190"/>
                </a:lnTo>
                <a:lnTo>
                  <a:pt x="700" y="192"/>
                </a:lnTo>
                <a:lnTo>
                  <a:pt x="702" y="196"/>
                </a:lnTo>
                <a:lnTo>
                  <a:pt x="706" y="200"/>
                </a:lnTo>
                <a:lnTo>
                  <a:pt x="710" y="200"/>
                </a:lnTo>
                <a:lnTo>
                  <a:pt x="716" y="200"/>
                </a:lnTo>
                <a:lnTo>
                  <a:pt x="718" y="198"/>
                </a:lnTo>
                <a:lnTo>
                  <a:pt x="716" y="196"/>
                </a:lnTo>
                <a:lnTo>
                  <a:pt x="710" y="192"/>
                </a:lnTo>
                <a:lnTo>
                  <a:pt x="710" y="190"/>
                </a:lnTo>
                <a:lnTo>
                  <a:pt x="714" y="190"/>
                </a:lnTo>
                <a:lnTo>
                  <a:pt x="714" y="188"/>
                </a:lnTo>
                <a:lnTo>
                  <a:pt x="716" y="188"/>
                </a:lnTo>
                <a:lnTo>
                  <a:pt x="716" y="190"/>
                </a:lnTo>
                <a:lnTo>
                  <a:pt x="724" y="194"/>
                </a:lnTo>
                <a:lnTo>
                  <a:pt x="728" y="190"/>
                </a:lnTo>
                <a:lnTo>
                  <a:pt x="732" y="186"/>
                </a:lnTo>
                <a:lnTo>
                  <a:pt x="734" y="186"/>
                </a:lnTo>
                <a:lnTo>
                  <a:pt x="738" y="186"/>
                </a:lnTo>
                <a:lnTo>
                  <a:pt x="740" y="182"/>
                </a:lnTo>
                <a:lnTo>
                  <a:pt x="750" y="178"/>
                </a:lnTo>
                <a:lnTo>
                  <a:pt x="760" y="174"/>
                </a:lnTo>
                <a:lnTo>
                  <a:pt x="760" y="168"/>
                </a:lnTo>
                <a:lnTo>
                  <a:pt x="760" y="164"/>
                </a:lnTo>
                <a:lnTo>
                  <a:pt x="754" y="162"/>
                </a:lnTo>
                <a:lnTo>
                  <a:pt x="748" y="158"/>
                </a:lnTo>
                <a:lnTo>
                  <a:pt x="744" y="152"/>
                </a:lnTo>
                <a:lnTo>
                  <a:pt x="742" y="150"/>
                </a:lnTo>
                <a:lnTo>
                  <a:pt x="744" y="144"/>
                </a:lnTo>
                <a:lnTo>
                  <a:pt x="746" y="144"/>
                </a:lnTo>
                <a:lnTo>
                  <a:pt x="746" y="142"/>
                </a:lnTo>
                <a:lnTo>
                  <a:pt x="748" y="142"/>
                </a:lnTo>
                <a:lnTo>
                  <a:pt x="750" y="140"/>
                </a:lnTo>
                <a:lnTo>
                  <a:pt x="752" y="138"/>
                </a:lnTo>
                <a:lnTo>
                  <a:pt x="748" y="138"/>
                </a:lnTo>
                <a:lnTo>
                  <a:pt x="746" y="136"/>
                </a:lnTo>
                <a:lnTo>
                  <a:pt x="748" y="132"/>
                </a:lnTo>
                <a:lnTo>
                  <a:pt x="752" y="126"/>
                </a:lnTo>
                <a:lnTo>
                  <a:pt x="752" y="124"/>
                </a:lnTo>
                <a:lnTo>
                  <a:pt x="752" y="122"/>
                </a:lnTo>
                <a:lnTo>
                  <a:pt x="752" y="120"/>
                </a:lnTo>
                <a:lnTo>
                  <a:pt x="748" y="122"/>
                </a:lnTo>
                <a:lnTo>
                  <a:pt x="746" y="124"/>
                </a:lnTo>
                <a:lnTo>
                  <a:pt x="742" y="122"/>
                </a:lnTo>
                <a:lnTo>
                  <a:pt x="740" y="122"/>
                </a:lnTo>
                <a:lnTo>
                  <a:pt x="736" y="108"/>
                </a:lnTo>
                <a:lnTo>
                  <a:pt x="720" y="108"/>
                </a:lnTo>
                <a:lnTo>
                  <a:pt x="704" y="106"/>
                </a:lnTo>
                <a:lnTo>
                  <a:pt x="708" y="120"/>
                </a:lnTo>
                <a:lnTo>
                  <a:pt x="712" y="132"/>
                </a:lnTo>
                <a:lnTo>
                  <a:pt x="710" y="132"/>
                </a:lnTo>
                <a:lnTo>
                  <a:pt x="710" y="136"/>
                </a:lnTo>
                <a:lnTo>
                  <a:pt x="706" y="134"/>
                </a:lnTo>
                <a:lnTo>
                  <a:pt x="704" y="136"/>
                </a:lnTo>
                <a:lnTo>
                  <a:pt x="702" y="150"/>
                </a:lnTo>
                <a:lnTo>
                  <a:pt x="698" y="150"/>
                </a:lnTo>
                <a:lnTo>
                  <a:pt x="692" y="164"/>
                </a:lnTo>
                <a:lnTo>
                  <a:pt x="688" y="168"/>
                </a:lnTo>
                <a:lnTo>
                  <a:pt x="684" y="174"/>
                </a:lnTo>
                <a:lnTo>
                  <a:pt x="686" y="174"/>
                </a:lnTo>
                <a:lnTo>
                  <a:pt x="684" y="174"/>
                </a:lnTo>
                <a:lnTo>
                  <a:pt x="676" y="174"/>
                </a:lnTo>
                <a:lnTo>
                  <a:pt x="674" y="172"/>
                </a:lnTo>
                <a:lnTo>
                  <a:pt x="674" y="170"/>
                </a:lnTo>
                <a:lnTo>
                  <a:pt x="672" y="164"/>
                </a:lnTo>
                <a:lnTo>
                  <a:pt x="670" y="162"/>
                </a:lnTo>
                <a:lnTo>
                  <a:pt x="666" y="160"/>
                </a:lnTo>
                <a:lnTo>
                  <a:pt x="664" y="156"/>
                </a:lnTo>
                <a:lnTo>
                  <a:pt x="660" y="150"/>
                </a:lnTo>
                <a:lnTo>
                  <a:pt x="664" y="146"/>
                </a:lnTo>
                <a:lnTo>
                  <a:pt x="666" y="142"/>
                </a:lnTo>
                <a:lnTo>
                  <a:pt x="670" y="132"/>
                </a:lnTo>
                <a:lnTo>
                  <a:pt x="672" y="130"/>
                </a:lnTo>
                <a:lnTo>
                  <a:pt x="674" y="130"/>
                </a:lnTo>
                <a:lnTo>
                  <a:pt x="672" y="130"/>
                </a:lnTo>
                <a:lnTo>
                  <a:pt x="670" y="128"/>
                </a:lnTo>
                <a:lnTo>
                  <a:pt x="668" y="124"/>
                </a:lnTo>
                <a:lnTo>
                  <a:pt x="666" y="118"/>
                </a:lnTo>
                <a:lnTo>
                  <a:pt x="656" y="122"/>
                </a:lnTo>
                <a:lnTo>
                  <a:pt x="654" y="142"/>
                </a:lnTo>
                <a:lnTo>
                  <a:pt x="650" y="142"/>
                </a:lnTo>
                <a:lnTo>
                  <a:pt x="648" y="142"/>
                </a:lnTo>
                <a:lnTo>
                  <a:pt x="648" y="146"/>
                </a:lnTo>
                <a:lnTo>
                  <a:pt x="648" y="148"/>
                </a:lnTo>
                <a:lnTo>
                  <a:pt x="642" y="148"/>
                </a:lnTo>
                <a:lnTo>
                  <a:pt x="642" y="146"/>
                </a:lnTo>
                <a:lnTo>
                  <a:pt x="644" y="142"/>
                </a:lnTo>
                <a:lnTo>
                  <a:pt x="640" y="138"/>
                </a:lnTo>
                <a:lnTo>
                  <a:pt x="640" y="132"/>
                </a:lnTo>
                <a:lnTo>
                  <a:pt x="638" y="126"/>
                </a:lnTo>
                <a:lnTo>
                  <a:pt x="636" y="122"/>
                </a:lnTo>
                <a:lnTo>
                  <a:pt x="632" y="120"/>
                </a:lnTo>
                <a:lnTo>
                  <a:pt x="628" y="120"/>
                </a:lnTo>
                <a:lnTo>
                  <a:pt x="624" y="120"/>
                </a:lnTo>
                <a:lnTo>
                  <a:pt x="620" y="118"/>
                </a:lnTo>
                <a:lnTo>
                  <a:pt x="614" y="110"/>
                </a:lnTo>
                <a:lnTo>
                  <a:pt x="624" y="100"/>
                </a:lnTo>
                <a:lnTo>
                  <a:pt x="626" y="98"/>
                </a:lnTo>
                <a:lnTo>
                  <a:pt x="624" y="98"/>
                </a:lnTo>
                <a:lnTo>
                  <a:pt x="620" y="96"/>
                </a:lnTo>
                <a:lnTo>
                  <a:pt x="618" y="100"/>
                </a:lnTo>
                <a:lnTo>
                  <a:pt x="616" y="100"/>
                </a:lnTo>
                <a:lnTo>
                  <a:pt x="618" y="96"/>
                </a:lnTo>
                <a:lnTo>
                  <a:pt x="618" y="92"/>
                </a:lnTo>
                <a:lnTo>
                  <a:pt x="630" y="94"/>
                </a:lnTo>
                <a:lnTo>
                  <a:pt x="630" y="92"/>
                </a:lnTo>
                <a:lnTo>
                  <a:pt x="632" y="90"/>
                </a:lnTo>
                <a:lnTo>
                  <a:pt x="628" y="88"/>
                </a:lnTo>
                <a:lnTo>
                  <a:pt x="626" y="90"/>
                </a:lnTo>
                <a:lnTo>
                  <a:pt x="626" y="86"/>
                </a:lnTo>
                <a:lnTo>
                  <a:pt x="618" y="84"/>
                </a:lnTo>
                <a:lnTo>
                  <a:pt x="616" y="80"/>
                </a:lnTo>
                <a:lnTo>
                  <a:pt x="612" y="76"/>
                </a:lnTo>
                <a:lnTo>
                  <a:pt x="606" y="74"/>
                </a:lnTo>
                <a:lnTo>
                  <a:pt x="600" y="72"/>
                </a:lnTo>
                <a:lnTo>
                  <a:pt x="600" y="68"/>
                </a:lnTo>
                <a:lnTo>
                  <a:pt x="590" y="64"/>
                </a:lnTo>
                <a:lnTo>
                  <a:pt x="590" y="60"/>
                </a:lnTo>
                <a:lnTo>
                  <a:pt x="588" y="62"/>
                </a:lnTo>
                <a:lnTo>
                  <a:pt x="586" y="62"/>
                </a:lnTo>
                <a:lnTo>
                  <a:pt x="590" y="50"/>
                </a:lnTo>
                <a:lnTo>
                  <a:pt x="594" y="50"/>
                </a:lnTo>
                <a:lnTo>
                  <a:pt x="594" y="46"/>
                </a:lnTo>
                <a:lnTo>
                  <a:pt x="592" y="44"/>
                </a:lnTo>
                <a:lnTo>
                  <a:pt x="590" y="42"/>
                </a:lnTo>
                <a:lnTo>
                  <a:pt x="594" y="38"/>
                </a:lnTo>
                <a:lnTo>
                  <a:pt x="606" y="36"/>
                </a:lnTo>
                <a:lnTo>
                  <a:pt x="616" y="34"/>
                </a:lnTo>
                <a:lnTo>
                  <a:pt x="622" y="32"/>
                </a:lnTo>
                <a:lnTo>
                  <a:pt x="628" y="32"/>
                </a:lnTo>
                <a:lnTo>
                  <a:pt x="632" y="28"/>
                </a:lnTo>
                <a:lnTo>
                  <a:pt x="634" y="22"/>
                </a:lnTo>
                <a:lnTo>
                  <a:pt x="640" y="8"/>
                </a:lnTo>
                <a:lnTo>
                  <a:pt x="630" y="6"/>
                </a:lnTo>
                <a:lnTo>
                  <a:pt x="622" y="8"/>
                </a:lnTo>
                <a:lnTo>
                  <a:pt x="616" y="8"/>
                </a:lnTo>
                <a:lnTo>
                  <a:pt x="616" y="4"/>
                </a:lnTo>
                <a:lnTo>
                  <a:pt x="606" y="2"/>
                </a:lnTo>
                <a:lnTo>
                  <a:pt x="600" y="0"/>
                </a:lnTo>
                <a:lnTo>
                  <a:pt x="594" y="0"/>
                </a:lnTo>
                <a:lnTo>
                  <a:pt x="592" y="4"/>
                </a:lnTo>
                <a:lnTo>
                  <a:pt x="576" y="4"/>
                </a:lnTo>
                <a:lnTo>
                  <a:pt x="576" y="10"/>
                </a:lnTo>
                <a:lnTo>
                  <a:pt x="572" y="12"/>
                </a:lnTo>
                <a:lnTo>
                  <a:pt x="574" y="30"/>
                </a:lnTo>
                <a:lnTo>
                  <a:pt x="580" y="38"/>
                </a:lnTo>
                <a:lnTo>
                  <a:pt x="578" y="38"/>
                </a:lnTo>
                <a:lnTo>
                  <a:pt x="576" y="42"/>
                </a:lnTo>
                <a:lnTo>
                  <a:pt x="582" y="46"/>
                </a:lnTo>
                <a:lnTo>
                  <a:pt x="582" y="56"/>
                </a:lnTo>
                <a:lnTo>
                  <a:pt x="580" y="58"/>
                </a:lnTo>
                <a:lnTo>
                  <a:pt x="578" y="60"/>
                </a:lnTo>
                <a:lnTo>
                  <a:pt x="574" y="62"/>
                </a:lnTo>
                <a:lnTo>
                  <a:pt x="574" y="66"/>
                </a:lnTo>
                <a:lnTo>
                  <a:pt x="574" y="68"/>
                </a:lnTo>
                <a:lnTo>
                  <a:pt x="578" y="68"/>
                </a:lnTo>
                <a:lnTo>
                  <a:pt x="578" y="72"/>
                </a:lnTo>
                <a:lnTo>
                  <a:pt x="574" y="70"/>
                </a:lnTo>
                <a:lnTo>
                  <a:pt x="570" y="68"/>
                </a:lnTo>
                <a:lnTo>
                  <a:pt x="566" y="80"/>
                </a:lnTo>
                <a:lnTo>
                  <a:pt x="566" y="86"/>
                </a:lnTo>
                <a:lnTo>
                  <a:pt x="568" y="92"/>
                </a:lnTo>
                <a:lnTo>
                  <a:pt x="562" y="92"/>
                </a:lnTo>
                <a:lnTo>
                  <a:pt x="562" y="94"/>
                </a:lnTo>
                <a:lnTo>
                  <a:pt x="572" y="104"/>
                </a:lnTo>
                <a:lnTo>
                  <a:pt x="570" y="106"/>
                </a:lnTo>
                <a:lnTo>
                  <a:pt x="568" y="108"/>
                </a:lnTo>
                <a:lnTo>
                  <a:pt x="570" y="110"/>
                </a:lnTo>
                <a:lnTo>
                  <a:pt x="574" y="110"/>
                </a:lnTo>
                <a:lnTo>
                  <a:pt x="574" y="112"/>
                </a:lnTo>
                <a:lnTo>
                  <a:pt x="576" y="112"/>
                </a:lnTo>
                <a:lnTo>
                  <a:pt x="576" y="108"/>
                </a:lnTo>
                <a:lnTo>
                  <a:pt x="576" y="104"/>
                </a:lnTo>
                <a:lnTo>
                  <a:pt x="580" y="104"/>
                </a:lnTo>
                <a:lnTo>
                  <a:pt x="582" y="104"/>
                </a:lnTo>
                <a:lnTo>
                  <a:pt x="588" y="112"/>
                </a:lnTo>
                <a:lnTo>
                  <a:pt x="594" y="114"/>
                </a:lnTo>
                <a:lnTo>
                  <a:pt x="600" y="112"/>
                </a:lnTo>
                <a:lnTo>
                  <a:pt x="610" y="108"/>
                </a:lnTo>
                <a:lnTo>
                  <a:pt x="610" y="112"/>
                </a:lnTo>
                <a:lnTo>
                  <a:pt x="604" y="114"/>
                </a:lnTo>
                <a:lnTo>
                  <a:pt x="602" y="114"/>
                </a:lnTo>
                <a:lnTo>
                  <a:pt x="600" y="118"/>
                </a:lnTo>
                <a:lnTo>
                  <a:pt x="602" y="124"/>
                </a:lnTo>
                <a:lnTo>
                  <a:pt x="596" y="122"/>
                </a:lnTo>
                <a:lnTo>
                  <a:pt x="590" y="122"/>
                </a:lnTo>
                <a:lnTo>
                  <a:pt x="588" y="138"/>
                </a:lnTo>
                <a:lnTo>
                  <a:pt x="592" y="136"/>
                </a:lnTo>
                <a:lnTo>
                  <a:pt x="598" y="136"/>
                </a:lnTo>
                <a:lnTo>
                  <a:pt x="598" y="138"/>
                </a:lnTo>
                <a:lnTo>
                  <a:pt x="600" y="142"/>
                </a:lnTo>
                <a:lnTo>
                  <a:pt x="594" y="142"/>
                </a:lnTo>
                <a:lnTo>
                  <a:pt x="590" y="142"/>
                </a:lnTo>
                <a:lnTo>
                  <a:pt x="590" y="144"/>
                </a:lnTo>
                <a:lnTo>
                  <a:pt x="582" y="150"/>
                </a:lnTo>
                <a:lnTo>
                  <a:pt x="574" y="158"/>
                </a:lnTo>
                <a:lnTo>
                  <a:pt x="570" y="164"/>
                </a:lnTo>
                <a:lnTo>
                  <a:pt x="570" y="168"/>
                </a:lnTo>
                <a:lnTo>
                  <a:pt x="572" y="172"/>
                </a:lnTo>
                <a:lnTo>
                  <a:pt x="576" y="176"/>
                </a:lnTo>
                <a:lnTo>
                  <a:pt x="576" y="178"/>
                </a:lnTo>
                <a:lnTo>
                  <a:pt x="574" y="180"/>
                </a:lnTo>
                <a:lnTo>
                  <a:pt x="564" y="174"/>
                </a:lnTo>
                <a:lnTo>
                  <a:pt x="560" y="168"/>
                </a:lnTo>
                <a:lnTo>
                  <a:pt x="558" y="162"/>
                </a:lnTo>
                <a:lnTo>
                  <a:pt x="558" y="146"/>
                </a:lnTo>
                <a:lnTo>
                  <a:pt x="556" y="148"/>
                </a:lnTo>
                <a:lnTo>
                  <a:pt x="554" y="148"/>
                </a:lnTo>
                <a:lnTo>
                  <a:pt x="554" y="150"/>
                </a:lnTo>
                <a:lnTo>
                  <a:pt x="552" y="150"/>
                </a:lnTo>
                <a:lnTo>
                  <a:pt x="540" y="140"/>
                </a:lnTo>
                <a:lnTo>
                  <a:pt x="536" y="146"/>
                </a:lnTo>
                <a:lnTo>
                  <a:pt x="536" y="152"/>
                </a:lnTo>
                <a:lnTo>
                  <a:pt x="538" y="156"/>
                </a:lnTo>
                <a:lnTo>
                  <a:pt x="528" y="160"/>
                </a:lnTo>
                <a:lnTo>
                  <a:pt x="522" y="160"/>
                </a:lnTo>
                <a:lnTo>
                  <a:pt x="514" y="158"/>
                </a:lnTo>
                <a:lnTo>
                  <a:pt x="514" y="154"/>
                </a:lnTo>
                <a:lnTo>
                  <a:pt x="508" y="156"/>
                </a:lnTo>
                <a:lnTo>
                  <a:pt x="504" y="158"/>
                </a:lnTo>
                <a:lnTo>
                  <a:pt x="500" y="160"/>
                </a:lnTo>
                <a:lnTo>
                  <a:pt x="496" y="162"/>
                </a:lnTo>
                <a:lnTo>
                  <a:pt x="494" y="158"/>
                </a:lnTo>
                <a:lnTo>
                  <a:pt x="488" y="158"/>
                </a:lnTo>
                <a:lnTo>
                  <a:pt x="484" y="158"/>
                </a:lnTo>
                <a:lnTo>
                  <a:pt x="480" y="156"/>
                </a:lnTo>
                <a:lnTo>
                  <a:pt x="476" y="152"/>
                </a:lnTo>
                <a:lnTo>
                  <a:pt x="472" y="148"/>
                </a:lnTo>
                <a:lnTo>
                  <a:pt x="470" y="150"/>
                </a:lnTo>
                <a:lnTo>
                  <a:pt x="466" y="152"/>
                </a:lnTo>
                <a:lnTo>
                  <a:pt x="466" y="150"/>
                </a:lnTo>
                <a:lnTo>
                  <a:pt x="466" y="152"/>
                </a:lnTo>
                <a:lnTo>
                  <a:pt x="462" y="154"/>
                </a:lnTo>
                <a:lnTo>
                  <a:pt x="462" y="152"/>
                </a:lnTo>
                <a:lnTo>
                  <a:pt x="464" y="148"/>
                </a:lnTo>
                <a:lnTo>
                  <a:pt x="464" y="146"/>
                </a:lnTo>
                <a:lnTo>
                  <a:pt x="458" y="144"/>
                </a:lnTo>
                <a:lnTo>
                  <a:pt x="456" y="148"/>
                </a:lnTo>
                <a:lnTo>
                  <a:pt x="452" y="148"/>
                </a:lnTo>
                <a:lnTo>
                  <a:pt x="446" y="132"/>
                </a:lnTo>
                <a:lnTo>
                  <a:pt x="412" y="134"/>
                </a:lnTo>
                <a:lnTo>
                  <a:pt x="408" y="142"/>
                </a:lnTo>
                <a:lnTo>
                  <a:pt x="406" y="150"/>
                </a:lnTo>
                <a:lnTo>
                  <a:pt x="412" y="148"/>
                </a:lnTo>
                <a:lnTo>
                  <a:pt x="410" y="150"/>
                </a:lnTo>
                <a:lnTo>
                  <a:pt x="412" y="150"/>
                </a:lnTo>
                <a:lnTo>
                  <a:pt x="416" y="150"/>
                </a:lnTo>
                <a:lnTo>
                  <a:pt x="414" y="144"/>
                </a:lnTo>
                <a:lnTo>
                  <a:pt x="416" y="144"/>
                </a:lnTo>
                <a:lnTo>
                  <a:pt x="418" y="146"/>
                </a:lnTo>
                <a:lnTo>
                  <a:pt x="420" y="146"/>
                </a:lnTo>
                <a:lnTo>
                  <a:pt x="424" y="142"/>
                </a:lnTo>
                <a:lnTo>
                  <a:pt x="428" y="142"/>
                </a:lnTo>
                <a:lnTo>
                  <a:pt x="434" y="142"/>
                </a:lnTo>
                <a:lnTo>
                  <a:pt x="410" y="160"/>
                </a:lnTo>
                <a:lnTo>
                  <a:pt x="414" y="168"/>
                </a:lnTo>
                <a:lnTo>
                  <a:pt x="414" y="170"/>
                </a:lnTo>
                <a:lnTo>
                  <a:pt x="412" y="172"/>
                </a:lnTo>
                <a:lnTo>
                  <a:pt x="412" y="174"/>
                </a:lnTo>
                <a:lnTo>
                  <a:pt x="414" y="176"/>
                </a:lnTo>
                <a:lnTo>
                  <a:pt x="416" y="178"/>
                </a:lnTo>
                <a:lnTo>
                  <a:pt x="418" y="178"/>
                </a:lnTo>
                <a:lnTo>
                  <a:pt x="416" y="178"/>
                </a:lnTo>
                <a:lnTo>
                  <a:pt x="414" y="180"/>
                </a:lnTo>
                <a:lnTo>
                  <a:pt x="412" y="186"/>
                </a:lnTo>
                <a:lnTo>
                  <a:pt x="408" y="184"/>
                </a:lnTo>
                <a:lnTo>
                  <a:pt x="406" y="182"/>
                </a:lnTo>
                <a:lnTo>
                  <a:pt x="404" y="170"/>
                </a:lnTo>
                <a:lnTo>
                  <a:pt x="404" y="166"/>
                </a:lnTo>
                <a:lnTo>
                  <a:pt x="402" y="168"/>
                </a:lnTo>
                <a:lnTo>
                  <a:pt x="400" y="174"/>
                </a:lnTo>
                <a:lnTo>
                  <a:pt x="396" y="158"/>
                </a:lnTo>
                <a:lnTo>
                  <a:pt x="388" y="158"/>
                </a:lnTo>
                <a:lnTo>
                  <a:pt x="386" y="154"/>
                </a:lnTo>
                <a:lnTo>
                  <a:pt x="384" y="150"/>
                </a:lnTo>
                <a:lnTo>
                  <a:pt x="374" y="158"/>
                </a:lnTo>
                <a:lnTo>
                  <a:pt x="372" y="158"/>
                </a:lnTo>
                <a:lnTo>
                  <a:pt x="374" y="158"/>
                </a:lnTo>
                <a:lnTo>
                  <a:pt x="372" y="156"/>
                </a:lnTo>
                <a:lnTo>
                  <a:pt x="366" y="158"/>
                </a:lnTo>
                <a:lnTo>
                  <a:pt x="356" y="160"/>
                </a:lnTo>
                <a:lnTo>
                  <a:pt x="344" y="162"/>
                </a:lnTo>
                <a:lnTo>
                  <a:pt x="340" y="164"/>
                </a:lnTo>
                <a:lnTo>
                  <a:pt x="334" y="162"/>
                </a:lnTo>
                <a:lnTo>
                  <a:pt x="332" y="160"/>
                </a:lnTo>
                <a:lnTo>
                  <a:pt x="330" y="156"/>
                </a:lnTo>
                <a:lnTo>
                  <a:pt x="332" y="152"/>
                </a:lnTo>
                <a:lnTo>
                  <a:pt x="334" y="150"/>
                </a:lnTo>
                <a:lnTo>
                  <a:pt x="332" y="148"/>
                </a:lnTo>
                <a:lnTo>
                  <a:pt x="332" y="146"/>
                </a:lnTo>
                <a:lnTo>
                  <a:pt x="344" y="146"/>
                </a:lnTo>
                <a:lnTo>
                  <a:pt x="336" y="138"/>
                </a:lnTo>
                <a:lnTo>
                  <a:pt x="332" y="134"/>
                </a:lnTo>
                <a:lnTo>
                  <a:pt x="328" y="132"/>
                </a:lnTo>
                <a:lnTo>
                  <a:pt x="322" y="132"/>
                </a:lnTo>
                <a:lnTo>
                  <a:pt x="320" y="134"/>
                </a:lnTo>
                <a:lnTo>
                  <a:pt x="318" y="136"/>
                </a:lnTo>
                <a:lnTo>
                  <a:pt x="312" y="138"/>
                </a:lnTo>
                <a:lnTo>
                  <a:pt x="306" y="134"/>
                </a:lnTo>
                <a:lnTo>
                  <a:pt x="302" y="132"/>
                </a:lnTo>
                <a:lnTo>
                  <a:pt x="294" y="130"/>
                </a:lnTo>
                <a:lnTo>
                  <a:pt x="292" y="130"/>
                </a:lnTo>
                <a:lnTo>
                  <a:pt x="288" y="130"/>
                </a:lnTo>
                <a:lnTo>
                  <a:pt x="288" y="126"/>
                </a:lnTo>
                <a:lnTo>
                  <a:pt x="286" y="124"/>
                </a:lnTo>
                <a:lnTo>
                  <a:pt x="284" y="124"/>
                </a:lnTo>
                <a:lnTo>
                  <a:pt x="282" y="126"/>
                </a:lnTo>
                <a:lnTo>
                  <a:pt x="280" y="126"/>
                </a:lnTo>
                <a:lnTo>
                  <a:pt x="276" y="122"/>
                </a:lnTo>
                <a:lnTo>
                  <a:pt x="258" y="114"/>
                </a:lnTo>
                <a:lnTo>
                  <a:pt x="248" y="110"/>
                </a:lnTo>
                <a:lnTo>
                  <a:pt x="242" y="110"/>
                </a:lnTo>
                <a:lnTo>
                  <a:pt x="236" y="110"/>
                </a:lnTo>
                <a:lnTo>
                  <a:pt x="236" y="114"/>
                </a:lnTo>
                <a:lnTo>
                  <a:pt x="226" y="120"/>
                </a:lnTo>
                <a:lnTo>
                  <a:pt x="222" y="100"/>
                </a:lnTo>
                <a:lnTo>
                  <a:pt x="220" y="104"/>
                </a:lnTo>
                <a:lnTo>
                  <a:pt x="218" y="104"/>
                </a:lnTo>
                <a:lnTo>
                  <a:pt x="218" y="106"/>
                </a:lnTo>
                <a:lnTo>
                  <a:pt x="218" y="112"/>
                </a:lnTo>
                <a:lnTo>
                  <a:pt x="216" y="122"/>
                </a:lnTo>
                <a:lnTo>
                  <a:pt x="212" y="122"/>
                </a:lnTo>
                <a:lnTo>
                  <a:pt x="200" y="112"/>
                </a:lnTo>
                <a:lnTo>
                  <a:pt x="190" y="102"/>
                </a:lnTo>
                <a:lnTo>
                  <a:pt x="190" y="98"/>
                </a:lnTo>
                <a:lnTo>
                  <a:pt x="186" y="98"/>
                </a:lnTo>
                <a:lnTo>
                  <a:pt x="186" y="96"/>
                </a:lnTo>
                <a:lnTo>
                  <a:pt x="176" y="88"/>
                </a:lnTo>
                <a:lnTo>
                  <a:pt x="166" y="80"/>
                </a:lnTo>
                <a:lnTo>
                  <a:pt x="164" y="90"/>
                </a:lnTo>
                <a:lnTo>
                  <a:pt x="166" y="90"/>
                </a:lnTo>
                <a:lnTo>
                  <a:pt x="166" y="92"/>
                </a:lnTo>
                <a:lnTo>
                  <a:pt x="164" y="94"/>
                </a:lnTo>
                <a:lnTo>
                  <a:pt x="158" y="106"/>
                </a:lnTo>
                <a:lnTo>
                  <a:pt x="156" y="106"/>
                </a:lnTo>
                <a:lnTo>
                  <a:pt x="150" y="104"/>
                </a:lnTo>
                <a:lnTo>
                  <a:pt x="146" y="106"/>
                </a:lnTo>
                <a:lnTo>
                  <a:pt x="142" y="110"/>
                </a:lnTo>
                <a:lnTo>
                  <a:pt x="138" y="122"/>
                </a:lnTo>
                <a:lnTo>
                  <a:pt x="136" y="122"/>
                </a:lnTo>
                <a:lnTo>
                  <a:pt x="138" y="122"/>
                </a:lnTo>
                <a:lnTo>
                  <a:pt x="136" y="120"/>
                </a:lnTo>
                <a:lnTo>
                  <a:pt x="134" y="118"/>
                </a:lnTo>
                <a:lnTo>
                  <a:pt x="130" y="122"/>
                </a:lnTo>
                <a:lnTo>
                  <a:pt x="130" y="118"/>
                </a:lnTo>
                <a:lnTo>
                  <a:pt x="122" y="120"/>
                </a:lnTo>
                <a:lnTo>
                  <a:pt x="118" y="124"/>
                </a:lnTo>
                <a:lnTo>
                  <a:pt x="114" y="136"/>
                </a:lnTo>
                <a:lnTo>
                  <a:pt x="110" y="136"/>
                </a:lnTo>
                <a:lnTo>
                  <a:pt x="106" y="138"/>
                </a:lnTo>
                <a:lnTo>
                  <a:pt x="106" y="136"/>
                </a:lnTo>
                <a:lnTo>
                  <a:pt x="104" y="136"/>
                </a:lnTo>
                <a:lnTo>
                  <a:pt x="118" y="112"/>
                </a:lnTo>
                <a:lnTo>
                  <a:pt x="122" y="110"/>
                </a:lnTo>
                <a:lnTo>
                  <a:pt x="128" y="110"/>
                </a:lnTo>
                <a:lnTo>
                  <a:pt x="134" y="108"/>
                </a:lnTo>
                <a:lnTo>
                  <a:pt x="138" y="106"/>
                </a:lnTo>
                <a:lnTo>
                  <a:pt x="148" y="100"/>
                </a:lnTo>
                <a:lnTo>
                  <a:pt x="148" y="98"/>
                </a:lnTo>
                <a:lnTo>
                  <a:pt x="142" y="96"/>
                </a:lnTo>
                <a:lnTo>
                  <a:pt x="132" y="94"/>
                </a:lnTo>
                <a:lnTo>
                  <a:pt x="130" y="106"/>
                </a:lnTo>
                <a:lnTo>
                  <a:pt x="124" y="102"/>
                </a:lnTo>
                <a:lnTo>
                  <a:pt x="106" y="108"/>
                </a:lnTo>
                <a:lnTo>
                  <a:pt x="106" y="112"/>
                </a:lnTo>
                <a:lnTo>
                  <a:pt x="106" y="114"/>
                </a:lnTo>
                <a:lnTo>
                  <a:pt x="104" y="116"/>
                </a:lnTo>
                <a:lnTo>
                  <a:pt x="96" y="118"/>
                </a:lnTo>
                <a:lnTo>
                  <a:pt x="96" y="112"/>
                </a:lnTo>
                <a:lnTo>
                  <a:pt x="92" y="110"/>
                </a:lnTo>
                <a:lnTo>
                  <a:pt x="88" y="108"/>
                </a:lnTo>
                <a:lnTo>
                  <a:pt x="88" y="114"/>
                </a:lnTo>
                <a:lnTo>
                  <a:pt x="86" y="120"/>
                </a:lnTo>
                <a:lnTo>
                  <a:pt x="84" y="118"/>
                </a:lnTo>
                <a:lnTo>
                  <a:pt x="82" y="118"/>
                </a:lnTo>
                <a:lnTo>
                  <a:pt x="82" y="120"/>
                </a:lnTo>
                <a:lnTo>
                  <a:pt x="82" y="122"/>
                </a:lnTo>
                <a:lnTo>
                  <a:pt x="82" y="124"/>
                </a:lnTo>
                <a:lnTo>
                  <a:pt x="76" y="124"/>
                </a:lnTo>
                <a:lnTo>
                  <a:pt x="70" y="122"/>
                </a:lnTo>
                <a:lnTo>
                  <a:pt x="70" y="124"/>
                </a:lnTo>
                <a:lnTo>
                  <a:pt x="70" y="126"/>
                </a:lnTo>
                <a:lnTo>
                  <a:pt x="72" y="126"/>
                </a:lnTo>
                <a:lnTo>
                  <a:pt x="72" y="128"/>
                </a:lnTo>
                <a:lnTo>
                  <a:pt x="76" y="130"/>
                </a:lnTo>
                <a:lnTo>
                  <a:pt x="76" y="132"/>
                </a:lnTo>
                <a:lnTo>
                  <a:pt x="76" y="134"/>
                </a:lnTo>
                <a:lnTo>
                  <a:pt x="74" y="134"/>
                </a:lnTo>
                <a:lnTo>
                  <a:pt x="72" y="134"/>
                </a:lnTo>
                <a:lnTo>
                  <a:pt x="70" y="128"/>
                </a:lnTo>
                <a:lnTo>
                  <a:pt x="66" y="126"/>
                </a:lnTo>
                <a:lnTo>
                  <a:pt x="60" y="126"/>
                </a:lnTo>
                <a:lnTo>
                  <a:pt x="58" y="122"/>
                </a:lnTo>
                <a:lnTo>
                  <a:pt x="44" y="116"/>
                </a:lnTo>
                <a:lnTo>
                  <a:pt x="36" y="114"/>
                </a:lnTo>
                <a:lnTo>
                  <a:pt x="32" y="110"/>
                </a:lnTo>
                <a:lnTo>
                  <a:pt x="30" y="106"/>
                </a:lnTo>
                <a:lnTo>
                  <a:pt x="24" y="106"/>
                </a:lnTo>
                <a:lnTo>
                  <a:pt x="20" y="108"/>
                </a:lnTo>
                <a:lnTo>
                  <a:pt x="16" y="108"/>
                </a:lnTo>
                <a:lnTo>
                  <a:pt x="12" y="108"/>
                </a:lnTo>
                <a:lnTo>
                  <a:pt x="6" y="106"/>
                </a:lnTo>
                <a:lnTo>
                  <a:pt x="0" y="104"/>
                </a:lnTo>
                <a:lnTo>
                  <a:pt x="4" y="308"/>
                </a:lnTo>
                <a:lnTo>
                  <a:pt x="10" y="306"/>
                </a:lnTo>
                <a:lnTo>
                  <a:pt x="14" y="304"/>
                </a:lnTo>
                <a:lnTo>
                  <a:pt x="16" y="304"/>
                </a:lnTo>
                <a:lnTo>
                  <a:pt x="20" y="308"/>
                </a:lnTo>
                <a:lnTo>
                  <a:pt x="22" y="308"/>
                </a:lnTo>
                <a:lnTo>
                  <a:pt x="24" y="308"/>
                </a:lnTo>
                <a:lnTo>
                  <a:pt x="30" y="304"/>
                </a:lnTo>
                <a:lnTo>
                  <a:pt x="32" y="312"/>
                </a:lnTo>
                <a:lnTo>
                  <a:pt x="36" y="322"/>
                </a:lnTo>
                <a:lnTo>
                  <a:pt x="38" y="324"/>
                </a:lnTo>
                <a:lnTo>
                  <a:pt x="44" y="328"/>
                </a:lnTo>
                <a:lnTo>
                  <a:pt x="48" y="330"/>
                </a:lnTo>
                <a:lnTo>
                  <a:pt x="50" y="334"/>
                </a:lnTo>
                <a:lnTo>
                  <a:pt x="52" y="338"/>
                </a:lnTo>
                <a:lnTo>
                  <a:pt x="52" y="340"/>
                </a:lnTo>
                <a:lnTo>
                  <a:pt x="56" y="338"/>
                </a:lnTo>
                <a:lnTo>
                  <a:pt x="64" y="334"/>
                </a:lnTo>
                <a:lnTo>
                  <a:pt x="66" y="334"/>
                </a:lnTo>
                <a:lnTo>
                  <a:pt x="68" y="332"/>
                </a:lnTo>
                <a:lnTo>
                  <a:pt x="68" y="328"/>
                </a:lnTo>
                <a:lnTo>
                  <a:pt x="68" y="326"/>
                </a:lnTo>
                <a:lnTo>
                  <a:pt x="66" y="324"/>
                </a:lnTo>
                <a:lnTo>
                  <a:pt x="68" y="324"/>
                </a:lnTo>
                <a:lnTo>
                  <a:pt x="74" y="322"/>
                </a:lnTo>
                <a:lnTo>
                  <a:pt x="78" y="322"/>
                </a:lnTo>
                <a:lnTo>
                  <a:pt x="80" y="324"/>
                </a:lnTo>
                <a:lnTo>
                  <a:pt x="82" y="326"/>
                </a:lnTo>
                <a:lnTo>
                  <a:pt x="84" y="328"/>
                </a:lnTo>
                <a:lnTo>
                  <a:pt x="88" y="328"/>
                </a:lnTo>
                <a:lnTo>
                  <a:pt x="88" y="330"/>
                </a:lnTo>
                <a:lnTo>
                  <a:pt x="90" y="336"/>
                </a:lnTo>
                <a:lnTo>
                  <a:pt x="90" y="338"/>
                </a:lnTo>
                <a:lnTo>
                  <a:pt x="94" y="338"/>
                </a:lnTo>
                <a:lnTo>
                  <a:pt x="98" y="340"/>
                </a:lnTo>
                <a:lnTo>
                  <a:pt x="100" y="342"/>
                </a:lnTo>
                <a:lnTo>
                  <a:pt x="106" y="348"/>
                </a:lnTo>
                <a:lnTo>
                  <a:pt x="122" y="366"/>
                </a:lnTo>
                <a:lnTo>
                  <a:pt x="126" y="374"/>
                </a:lnTo>
                <a:lnTo>
                  <a:pt x="126" y="376"/>
                </a:lnTo>
                <a:lnTo>
                  <a:pt x="130" y="378"/>
                </a:lnTo>
                <a:lnTo>
                  <a:pt x="132" y="382"/>
                </a:lnTo>
                <a:lnTo>
                  <a:pt x="134" y="386"/>
                </a:lnTo>
                <a:lnTo>
                  <a:pt x="134" y="390"/>
                </a:lnTo>
                <a:lnTo>
                  <a:pt x="136" y="394"/>
                </a:lnTo>
                <a:lnTo>
                  <a:pt x="146" y="398"/>
                </a:lnTo>
                <a:lnTo>
                  <a:pt x="150" y="400"/>
                </a:lnTo>
                <a:lnTo>
                  <a:pt x="152" y="400"/>
                </a:lnTo>
                <a:lnTo>
                  <a:pt x="152" y="404"/>
                </a:lnTo>
                <a:lnTo>
                  <a:pt x="154" y="406"/>
                </a:lnTo>
                <a:lnTo>
                  <a:pt x="154" y="404"/>
                </a:lnTo>
                <a:lnTo>
                  <a:pt x="156" y="404"/>
                </a:lnTo>
                <a:lnTo>
                  <a:pt x="158" y="404"/>
                </a:lnTo>
                <a:lnTo>
                  <a:pt x="158" y="406"/>
                </a:lnTo>
                <a:lnTo>
                  <a:pt x="160" y="410"/>
                </a:lnTo>
                <a:lnTo>
                  <a:pt x="160" y="412"/>
                </a:lnTo>
                <a:lnTo>
                  <a:pt x="162" y="412"/>
                </a:lnTo>
                <a:lnTo>
                  <a:pt x="162" y="414"/>
                </a:lnTo>
                <a:lnTo>
                  <a:pt x="160" y="416"/>
                </a:lnTo>
                <a:lnTo>
                  <a:pt x="160" y="418"/>
                </a:lnTo>
                <a:lnTo>
                  <a:pt x="160" y="422"/>
                </a:lnTo>
                <a:lnTo>
                  <a:pt x="160" y="424"/>
                </a:lnTo>
                <a:lnTo>
                  <a:pt x="156" y="428"/>
                </a:lnTo>
                <a:lnTo>
                  <a:pt x="156" y="430"/>
                </a:lnTo>
                <a:lnTo>
                  <a:pt x="150" y="436"/>
                </a:lnTo>
                <a:lnTo>
                  <a:pt x="148" y="438"/>
                </a:lnTo>
                <a:lnTo>
                  <a:pt x="148" y="440"/>
                </a:lnTo>
                <a:lnTo>
                  <a:pt x="148" y="442"/>
                </a:lnTo>
                <a:lnTo>
                  <a:pt x="146" y="440"/>
                </a:lnTo>
                <a:lnTo>
                  <a:pt x="146" y="444"/>
                </a:lnTo>
                <a:lnTo>
                  <a:pt x="144" y="446"/>
                </a:lnTo>
                <a:lnTo>
                  <a:pt x="150" y="448"/>
                </a:lnTo>
                <a:lnTo>
                  <a:pt x="150" y="464"/>
                </a:lnTo>
                <a:lnTo>
                  <a:pt x="156" y="468"/>
                </a:lnTo>
                <a:lnTo>
                  <a:pt x="154" y="470"/>
                </a:lnTo>
                <a:lnTo>
                  <a:pt x="158" y="470"/>
                </a:lnTo>
                <a:lnTo>
                  <a:pt x="160" y="466"/>
                </a:lnTo>
                <a:lnTo>
                  <a:pt x="158" y="466"/>
                </a:lnTo>
                <a:lnTo>
                  <a:pt x="158" y="464"/>
                </a:lnTo>
                <a:lnTo>
                  <a:pt x="162" y="464"/>
                </a:lnTo>
                <a:lnTo>
                  <a:pt x="166" y="462"/>
                </a:lnTo>
                <a:lnTo>
                  <a:pt x="164" y="472"/>
                </a:lnTo>
                <a:lnTo>
                  <a:pt x="160" y="472"/>
                </a:lnTo>
                <a:lnTo>
                  <a:pt x="160" y="474"/>
                </a:lnTo>
                <a:lnTo>
                  <a:pt x="162" y="476"/>
                </a:lnTo>
                <a:lnTo>
                  <a:pt x="162" y="478"/>
                </a:lnTo>
                <a:lnTo>
                  <a:pt x="164" y="478"/>
                </a:lnTo>
                <a:lnTo>
                  <a:pt x="164" y="482"/>
                </a:lnTo>
                <a:lnTo>
                  <a:pt x="166" y="482"/>
                </a:lnTo>
                <a:lnTo>
                  <a:pt x="166" y="478"/>
                </a:lnTo>
                <a:lnTo>
                  <a:pt x="180" y="486"/>
                </a:lnTo>
                <a:lnTo>
                  <a:pt x="180" y="510"/>
                </a:lnTo>
                <a:lnTo>
                  <a:pt x="176" y="510"/>
                </a:lnTo>
                <a:lnTo>
                  <a:pt x="172" y="510"/>
                </a:lnTo>
                <a:lnTo>
                  <a:pt x="174" y="518"/>
                </a:lnTo>
                <a:lnTo>
                  <a:pt x="176" y="526"/>
                </a:lnTo>
                <a:lnTo>
                  <a:pt x="184" y="524"/>
                </a:lnTo>
                <a:lnTo>
                  <a:pt x="188" y="524"/>
                </a:lnTo>
                <a:lnTo>
                  <a:pt x="194" y="526"/>
                </a:lnTo>
                <a:lnTo>
                  <a:pt x="194" y="530"/>
                </a:lnTo>
                <a:lnTo>
                  <a:pt x="192" y="532"/>
                </a:lnTo>
                <a:lnTo>
                  <a:pt x="198" y="532"/>
                </a:lnTo>
                <a:lnTo>
                  <a:pt x="200" y="530"/>
                </a:lnTo>
                <a:lnTo>
                  <a:pt x="206" y="534"/>
                </a:lnTo>
                <a:lnTo>
                  <a:pt x="212" y="540"/>
                </a:lnTo>
                <a:lnTo>
                  <a:pt x="212" y="538"/>
                </a:lnTo>
                <a:lnTo>
                  <a:pt x="214" y="538"/>
                </a:lnTo>
                <a:lnTo>
                  <a:pt x="214" y="542"/>
                </a:lnTo>
                <a:lnTo>
                  <a:pt x="214" y="544"/>
                </a:lnTo>
                <a:lnTo>
                  <a:pt x="216" y="548"/>
                </a:lnTo>
                <a:lnTo>
                  <a:pt x="218" y="550"/>
                </a:lnTo>
                <a:lnTo>
                  <a:pt x="224" y="552"/>
                </a:lnTo>
                <a:lnTo>
                  <a:pt x="230" y="552"/>
                </a:lnTo>
                <a:lnTo>
                  <a:pt x="238" y="552"/>
                </a:lnTo>
                <a:lnTo>
                  <a:pt x="240" y="552"/>
                </a:lnTo>
                <a:lnTo>
                  <a:pt x="236" y="542"/>
                </a:lnTo>
                <a:lnTo>
                  <a:pt x="228" y="534"/>
                </a:lnTo>
                <a:lnTo>
                  <a:pt x="220" y="532"/>
                </a:lnTo>
                <a:lnTo>
                  <a:pt x="218" y="530"/>
                </a:lnTo>
                <a:lnTo>
                  <a:pt x="214" y="528"/>
                </a:lnTo>
                <a:lnTo>
                  <a:pt x="208" y="522"/>
                </a:lnTo>
                <a:lnTo>
                  <a:pt x="210" y="520"/>
                </a:lnTo>
                <a:lnTo>
                  <a:pt x="210" y="518"/>
                </a:lnTo>
                <a:lnTo>
                  <a:pt x="196" y="516"/>
                </a:lnTo>
                <a:lnTo>
                  <a:pt x="210" y="514"/>
                </a:lnTo>
                <a:lnTo>
                  <a:pt x="208" y="514"/>
                </a:lnTo>
                <a:lnTo>
                  <a:pt x="210" y="512"/>
                </a:lnTo>
                <a:lnTo>
                  <a:pt x="214" y="510"/>
                </a:lnTo>
                <a:lnTo>
                  <a:pt x="216" y="518"/>
                </a:lnTo>
                <a:lnTo>
                  <a:pt x="228" y="522"/>
                </a:lnTo>
                <a:lnTo>
                  <a:pt x="228" y="526"/>
                </a:lnTo>
                <a:lnTo>
                  <a:pt x="226" y="526"/>
                </a:lnTo>
                <a:lnTo>
                  <a:pt x="226" y="528"/>
                </a:lnTo>
                <a:lnTo>
                  <a:pt x="228" y="528"/>
                </a:lnTo>
                <a:lnTo>
                  <a:pt x="230" y="530"/>
                </a:lnTo>
                <a:lnTo>
                  <a:pt x="232" y="528"/>
                </a:lnTo>
                <a:lnTo>
                  <a:pt x="234" y="526"/>
                </a:lnTo>
                <a:lnTo>
                  <a:pt x="236" y="526"/>
                </a:lnTo>
                <a:lnTo>
                  <a:pt x="234" y="528"/>
                </a:lnTo>
                <a:lnTo>
                  <a:pt x="232" y="530"/>
                </a:lnTo>
                <a:lnTo>
                  <a:pt x="240" y="534"/>
                </a:lnTo>
                <a:lnTo>
                  <a:pt x="242" y="538"/>
                </a:lnTo>
                <a:lnTo>
                  <a:pt x="244" y="540"/>
                </a:lnTo>
                <a:lnTo>
                  <a:pt x="582" y="542"/>
                </a:lnTo>
                <a:lnTo>
                  <a:pt x="582" y="538"/>
                </a:lnTo>
                <a:lnTo>
                  <a:pt x="582" y="536"/>
                </a:lnTo>
                <a:lnTo>
                  <a:pt x="584" y="536"/>
                </a:lnTo>
                <a:lnTo>
                  <a:pt x="586" y="538"/>
                </a:lnTo>
                <a:lnTo>
                  <a:pt x="588" y="542"/>
                </a:lnTo>
                <a:lnTo>
                  <a:pt x="590" y="548"/>
                </a:lnTo>
                <a:lnTo>
                  <a:pt x="592" y="548"/>
                </a:lnTo>
                <a:lnTo>
                  <a:pt x="596" y="548"/>
                </a:lnTo>
                <a:lnTo>
                  <a:pt x="602" y="550"/>
                </a:lnTo>
                <a:lnTo>
                  <a:pt x="604" y="552"/>
                </a:lnTo>
                <a:lnTo>
                  <a:pt x="604" y="550"/>
                </a:lnTo>
                <a:lnTo>
                  <a:pt x="608" y="548"/>
                </a:lnTo>
                <a:lnTo>
                  <a:pt x="612" y="548"/>
                </a:lnTo>
                <a:lnTo>
                  <a:pt x="616" y="550"/>
                </a:lnTo>
                <a:lnTo>
                  <a:pt x="620" y="552"/>
                </a:lnTo>
                <a:lnTo>
                  <a:pt x="624" y="554"/>
                </a:lnTo>
                <a:lnTo>
                  <a:pt x="628" y="554"/>
                </a:lnTo>
                <a:lnTo>
                  <a:pt x="636" y="554"/>
                </a:lnTo>
                <a:lnTo>
                  <a:pt x="640" y="554"/>
                </a:lnTo>
                <a:lnTo>
                  <a:pt x="642" y="554"/>
                </a:lnTo>
                <a:lnTo>
                  <a:pt x="644" y="558"/>
                </a:lnTo>
                <a:lnTo>
                  <a:pt x="648" y="558"/>
                </a:lnTo>
                <a:lnTo>
                  <a:pt x="650" y="55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2" name="Freeform 295"/>
          <p:cNvSpPr>
            <a:spLocks/>
          </p:cNvSpPr>
          <p:nvPr/>
        </p:nvSpPr>
        <p:spPr bwMode="auto">
          <a:xfrm>
            <a:off x="2752548" y="2567707"/>
            <a:ext cx="10257" cy="11112"/>
          </a:xfrm>
          <a:custGeom>
            <a:avLst/>
            <a:gdLst>
              <a:gd name="T0" fmla="*/ 6859808 w 6"/>
              <a:gd name="T1" fmla="*/ 0 h 6"/>
              <a:gd name="T2" fmla="*/ 6859808 w 6"/>
              <a:gd name="T3" fmla="*/ 0 h 6"/>
              <a:gd name="T4" fmla="*/ 20579424 w 6"/>
              <a:gd name="T5" fmla="*/ 13719616 h 6"/>
              <a:gd name="T6" fmla="*/ 20579424 w 6"/>
              <a:gd name="T7" fmla="*/ 20579424 h 6"/>
              <a:gd name="T8" fmla="*/ 6859808 w 6"/>
              <a:gd name="T9" fmla="*/ 20579424 h 6"/>
              <a:gd name="T10" fmla="*/ 6859808 w 6"/>
              <a:gd name="T11" fmla="*/ 20579424 h 6"/>
              <a:gd name="T12" fmla="*/ 0 w 6"/>
              <a:gd name="T13" fmla="*/ 6859808 h 6"/>
              <a:gd name="T14" fmla="*/ 0 w 6"/>
              <a:gd name="T15" fmla="*/ 0 h 6"/>
              <a:gd name="T16" fmla="*/ 6859808 w 6"/>
              <a:gd name="T17" fmla="*/ 0 h 6"/>
              <a:gd name="T18" fmla="*/ 6859808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2" y="0"/>
                </a:moveTo>
                <a:lnTo>
                  <a:pt x="2" y="0"/>
                </a:lnTo>
                <a:lnTo>
                  <a:pt x="6" y="4"/>
                </a:lnTo>
                <a:lnTo>
                  <a:pt x="6" y="6"/>
                </a:lnTo>
                <a:lnTo>
                  <a:pt x="2" y="6"/>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3" name="Freeform 296"/>
          <p:cNvSpPr>
            <a:spLocks/>
          </p:cNvSpPr>
          <p:nvPr/>
        </p:nvSpPr>
        <p:spPr bwMode="auto">
          <a:xfrm>
            <a:off x="3458863" y="2121619"/>
            <a:ext cx="23447" cy="19050"/>
          </a:xfrm>
          <a:custGeom>
            <a:avLst/>
            <a:gdLst>
              <a:gd name="T0" fmla="*/ 0 w 14"/>
              <a:gd name="T1" fmla="*/ 0 h 10"/>
              <a:gd name="T2" fmla="*/ 0 w 14"/>
              <a:gd name="T3" fmla="*/ 0 h 10"/>
              <a:gd name="T4" fmla="*/ 0 w 14"/>
              <a:gd name="T5" fmla="*/ 29032200 h 10"/>
              <a:gd name="T6" fmla="*/ 0 w 14"/>
              <a:gd name="T7" fmla="*/ 29032200 h 10"/>
              <a:gd name="T8" fmla="*/ 13166271 w 14"/>
              <a:gd name="T9" fmla="*/ 29032200 h 10"/>
              <a:gd name="T10" fmla="*/ 32916586 w 14"/>
              <a:gd name="T11" fmla="*/ 36290250 h 10"/>
              <a:gd name="T12" fmla="*/ 46082857 w 14"/>
              <a:gd name="T13" fmla="*/ 36290250 h 10"/>
              <a:gd name="T14" fmla="*/ 46082857 w 14"/>
              <a:gd name="T15" fmla="*/ 36290250 h 10"/>
              <a:gd name="T16" fmla="*/ 46082857 w 14"/>
              <a:gd name="T17" fmla="*/ 21774150 h 10"/>
              <a:gd name="T18" fmla="*/ 46082857 w 14"/>
              <a:gd name="T19" fmla="*/ 14516100 h 10"/>
              <a:gd name="T20" fmla="*/ 46082857 w 14"/>
              <a:gd name="T21" fmla="*/ 7258050 h 10"/>
              <a:gd name="T22" fmla="*/ 46082857 w 14"/>
              <a:gd name="T23" fmla="*/ 7258050 h 10"/>
              <a:gd name="T24" fmla="*/ 0 w 14"/>
              <a:gd name="T25" fmla="*/ 0 h 10"/>
              <a:gd name="T26" fmla="*/ 0 w 14"/>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0">
                <a:moveTo>
                  <a:pt x="0" y="0"/>
                </a:moveTo>
                <a:lnTo>
                  <a:pt x="0" y="0"/>
                </a:lnTo>
                <a:lnTo>
                  <a:pt x="0" y="8"/>
                </a:lnTo>
                <a:lnTo>
                  <a:pt x="4" y="8"/>
                </a:lnTo>
                <a:lnTo>
                  <a:pt x="10" y="10"/>
                </a:lnTo>
                <a:lnTo>
                  <a:pt x="14" y="10"/>
                </a:lnTo>
                <a:lnTo>
                  <a:pt x="14" y="6"/>
                </a:lnTo>
                <a:lnTo>
                  <a:pt x="14" y="4"/>
                </a:lnTo>
                <a:lnTo>
                  <a:pt x="1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4" name="Freeform 297"/>
          <p:cNvSpPr>
            <a:spLocks/>
          </p:cNvSpPr>
          <p:nvPr/>
        </p:nvSpPr>
        <p:spPr bwMode="auto">
          <a:xfrm>
            <a:off x="3647896" y="2021611"/>
            <a:ext cx="33704" cy="14287"/>
          </a:xfrm>
          <a:custGeom>
            <a:avLst/>
            <a:gdLst>
              <a:gd name="T0" fmla="*/ 65836996 w 18"/>
              <a:gd name="T1" fmla="*/ 0 h 8"/>
              <a:gd name="T2" fmla="*/ 65836996 w 18"/>
              <a:gd name="T3" fmla="*/ 0 h 8"/>
              <a:gd name="T4" fmla="*/ 74066621 w 18"/>
              <a:gd name="T5" fmla="*/ 0 h 8"/>
              <a:gd name="T6" fmla="*/ 74066621 w 18"/>
              <a:gd name="T7" fmla="*/ 0 h 8"/>
              <a:gd name="T8" fmla="*/ 74066621 w 18"/>
              <a:gd name="T9" fmla="*/ 0 h 8"/>
              <a:gd name="T10" fmla="*/ 74066621 w 18"/>
              <a:gd name="T11" fmla="*/ 6379146 h 8"/>
              <a:gd name="T12" fmla="*/ 74066621 w 18"/>
              <a:gd name="T13" fmla="*/ 6379146 h 8"/>
              <a:gd name="T14" fmla="*/ 74066621 w 18"/>
              <a:gd name="T15" fmla="*/ 6379146 h 8"/>
              <a:gd name="T16" fmla="*/ 41148123 w 18"/>
              <a:gd name="T17" fmla="*/ 25514796 h 8"/>
              <a:gd name="T18" fmla="*/ 41148123 w 18"/>
              <a:gd name="T19" fmla="*/ 25514796 h 8"/>
              <a:gd name="T20" fmla="*/ 16459249 w 18"/>
              <a:gd name="T21" fmla="*/ 25514796 h 8"/>
              <a:gd name="T22" fmla="*/ 0 w 18"/>
              <a:gd name="T23" fmla="*/ 19135651 h 8"/>
              <a:gd name="T24" fmla="*/ 0 w 18"/>
              <a:gd name="T25" fmla="*/ 19135651 h 8"/>
              <a:gd name="T26" fmla="*/ 57607372 w 18"/>
              <a:gd name="T27" fmla="*/ 12758291 h 8"/>
              <a:gd name="T28" fmla="*/ 57607372 w 18"/>
              <a:gd name="T29" fmla="*/ 12758291 h 8"/>
              <a:gd name="T30" fmla="*/ 57607372 w 18"/>
              <a:gd name="T31" fmla="*/ 6379146 h 8"/>
              <a:gd name="T32" fmla="*/ 65836996 w 18"/>
              <a:gd name="T33" fmla="*/ 0 h 8"/>
              <a:gd name="T34" fmla="*/ 65836996 w 18"/>
              <a:gd name="T35" fmla="*/ 0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
                <a:moveTo>
                  <a:pt x="16" y="0"/>
                </a:moveTo>
                <a:lnTo>
                  <a:pt x="16" y="0"/>
                </a:lnTo>
                <a:lnTo>
                  <a:pt x="18" y="0"/>
                </a:lnTo>
                <a:lnTo>
                  <a:pt x="18" y="2"/>
                </a:lnTo>
                <a:lnTo>
                  <a:pt x="10" y="8"/>
                </a:lnTo>
                <a:lnTo>
                  <a:pt x="4" y="8"/>
                </a:lnTo>
                <a:lnTo>
                  <a:pt x="0" y="6"/>
                </a:lnTo>
                <a:lnTo>
                  <a:pt x="14" y="4"/>
                </a:lnTo>
                <a:lnTo>
                  <a:pt x="14" y="2"/>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5" name="Freeform 298"/>
          <p:cNvSpPr>
            <a:spLocks/>
          </p:cNvSpPr>
          <p:nvPr/>
        </p:nvSpPr>
        <p:spPr bwMode="auto">
          <a:xfrm>
            <a:off x="3584886" y="1981920"/>
            <a:ext cx="19051" cy="6350"/>
          </a:xfrm>
          <a:custGeom>
            <a:avLst/>
            <a:gdLst>
              <a:gd name="T0" fmla="*/ 25552733 w 10"/>
              <a:gd name="T1" fmla="*/ 0 h 4"/>
              <a:gd name="T2" fmla="*/ 25552733 w 10"/>
              <a:gd name="T3" fmla="*/ 0 h 4"/>
              <a:gd name="T4" fmla="*/ 42588577 w 10"/>
              <a:gd name="T5" fmla="*/ 0 h 4"/>
              <a:gd name="T6" fmla="*/ 42588577 w 10"/>
              <a:gd name="T7" fmla="*/ 5040313 h 4"/>
              <a:gd name="T8" fmla="*/ 25552733 w 10"/>
              <a:gd name="T9" fmla="*/ 10080625 h 4"/>
              <a:gd name="T10" fmla="*/ 25552733 w 10"/>
              <a:gd name="T11" fmla="*/ 10080625 h 4"/>
              <a:gd name="T12" fmla="*/ 0 w 10"/>
              <a:gd name="T13" fmla="*/ 10080625 h 4"/>
              <a:gd name="T14" fmla="*/ 0 w 10"/>
              <a:gd name="T15" fmla="*/ 5040313 h 4"/>
              <a:gd name="T16" fmla="*/ 8516890 w 10"/>
              <a:gd name="T17" fmla="*/ 5040313 h 4"/>
              <a:gd name="T18" fmla="*/ 25552733 w 10"/>
              <a:gd name="T19" fmla="*/ 0 h 4"/>
              <a:gd name="T20" fmla="*/ 25552733 w 10"/>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4">
                <a:moveTo>
                  <a:pt x="6" y="0"/>
                </a:moveTo>
                <a:lnTo>
                  <a:pt x="6" y="0"/>
                </a:lnTo>
                <a:lnTo>
                  <a:pt x="10" y="0"/>
                </a:lnTo>
                <a:lnTo>
                  <a:pt x="10" y="2"/>
                </a:lnTo>
                <a:lnTo>
                  <a:pt x="6" y="4"/>
                </a:lnTo>
                <a:lnTo>
                  <a:pt x="0" y="4"/>
                </a:lnTo>
                <a:lnTo>
                  <a:pt x="0" y="2"/>
                </a:lnTo>
                <a:lnTo>
                  <a:pt x="2"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6" name="Freeform 299"/>
          <p:cNvSpPr>
            <a:spLocks/>
          </p:cNvSpPr>
          <p:nvPr/>
        </p:nvSpPr>
        <p:spPr bwMode="auto">
          <a:xfrm>
            <a:off x="3505756" y="2453411"/>
            <a:ext cx="1465" cy="7937"/>
          </a:xfrm>
          <a:custGeom>
            <a:avLst/>
            <a:gdLst>
              <a:gd name="T0" fmla="*/ 0 w 2"/>
              <a:gd name="T1" fmla="*/ 0 h 4"/>
              <a:gd name="T2" fmla="*/ 1259285 w 2"/>
              <a:gd name="T3" fmla="*/ 15748992 h 4"/>
              <a:gd name="T4" fmla="*/ 1259285 w 2"/>
              <a:gd name="T5" fmla="*/ 15748992 h 4"/>
              <a:gd name="T6" fmla="*/ 1259285 w 2"/>
              <a:gd name="T7" fmla="*/ 7875488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7" name="Freeform 300"/>
          <p:cNvSpPr>
            <a:spLocks/>
          </p:cNvSpPr>
          <p:nvPr/>
        </p:nvSpPr>
        <p:spPr bwMode="auto">
          <a:xfrm>
            <a:off x="3360681" y="2431182"/>
            <a:ext cx="4397" cy="11112"/>
          </a:xfrm>
          <a:custGeom>
            <a:avLst/>
            <a:gdLst>
              <a:gd name="T0" fmla="*/ 2836367 w 4"/>
              <a:gd name="T1" fmla="*/ 0 h 8"/>
              <a:gd name="T2" fmla="*/ 2836367 w 4"/>
              <a:gd name="T3" fmla="*/ 0 h 8"/>
              <a:gd name="T4" fmla="*/ 5671542 w 4"/>
              <a:gd name="T5" fmla="*/ 7717284 h 8"/>
              <a:gd name="T6" fmla="*/ 2836367 w 4"/>
              <a:gd name="T7" fmla="*/ 15434568 h 8"/>
              <a:gd name="T8" fmla="*/ 0 w 4"/>
              <a:gd name="T9" fmla="*/ 15434568 h 8"/>
              <a:gd name="T10" fmla="*/ 0 w 4"/>
              <a:gd name="T11" fmla="*/ 15434568 h 8"/>
              <a:gd name="T12" fmla="*/ 0 w 4"/>
              <a:gd name="T13" fmla="*/ 7717284 h 8"/>
              <a:gd name="T14" fmla="*/ 0 w 4"/>
              <a:gd name="T15" fmla="*/ 0 h 8"/>
              <a:gd name="T16" fmla="*/ 2836367 w 4"/>
              <a:gd name="T17" fmla="*/ 0 h 8"/>
              <a:gd name="T18" fmla="*/ 2836367 w 4"/>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8">
                <a:moveTo>
                  <a:pt x="2" y="0"/>
                </a:moveTo>
                <a:lnTo>
                  <a:pt x="2" y="0"/>
                </a:lnTo>
                <a:lnTo>
                  <a:pt x="4" y="4"/>
                </a:lnTo>
                <a:lnTo>
                  <a:pt x="2" y="8"/>
                </a:lnTo>
                <a:lnTo>
                  <a:pt x="0" y="8"/>
                </a:lnTo>
                <a:lnTo>
                  <a:pt x="0"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8" name="Freeform 301"/>
          <p:cNvSpPr>
            <a:spLocks/>
          </p:cNvSpPr>
          <p:nvPr/>
        </p:nvSpPr>
        <p:spPr bwMode="auto">
          <a:xfrm>
            <a:off x="3539459" y="2807419"/>
            <a:ext cx="7327" cy="6350"/>
          </a:xfrm>
          <a:custGeom>
            <a:avLst/>
            <a:gdLst>
              <a:gd name="T0" fmla="*/ 0 w 4"/>
              <a:gd name="T1" fmla="*/ 0 h 4"/>
              <a:gd name="T2" fmla="*/ 7876481 w 4"/>
              <a:gd name="T3" fmla="*/ 10080625 h 4"/>
              <a:gd name="T4" fmla="*/ 7876481 w 4"/>
              <a:gd name="T5" fmla="*/ 10080625 h 4"/>
              <a:gd name="T6" fmla="*/ 15752961 w 4"/>
              <a:gd name="T7" fmla="*/ 10080625 h 4"/>
              <a:gd name="T8" fmla="*/ 15752961 w 4"/>
              <a:gd name="T9" fmla="*/ 5040313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19" name="Freeform 302"/>
          <p:cNvSpPr>
            <a:spLocks/>
          </p:cNvSpPr>
          <p:nvPr/>
        </p:nvSpPr>
        <p:spPr bwMode="auto">
          <a:xfrm>
            <a:off x="3681600" y="2777261"/>
            <a:ext cx="19051" cy="15875"/>
          </a:xfrm>
          <a:custGeom>
            <a:avLst/>
            <a:gdLst>
              <a:gd name="T0" fmla="*/ 29576261 w 12"/>
              <a:gd name="T1" fmla="*/ 0 h 10"/>
              <a:gd name="T2" fmla="*/ 29576261 w 12"/>
              <a:gd name="T3" fmla="*/ 0 h 10"/>
              <a:gd name="T4" fmla="*/ 5915940 w 12"/>
              <a:gd name="T5" fmla="*/ 5040313 h 10"/>
              <a:gd name="T6" fmla="*/ 5915940 w 12"/>
              <a:gd name="T7" fmla="*/ 5040313 h 10"/>
              <a:gd name="T8" fmla="*/ 0 w 12"/>
              <a:gd name="T9" fmla="*/ 10080625 h 10"/>
              <a:gd name="T10" fmla="*/ 5915940 w 12"/>
              <a:gd name="T11" fmla="*/ 15120938 h 10"/>
              <a:gd name="T12" fmla="*/ 23660321 w 12"/>
              <a:gd name="T13" fmla="*/ 25201563 h 10"/>
              <a:gd name="T14" fmla="*/ 23660321 w 12"/>
              <a:gd name="T15" fmla="*/ 25201563 h 10"/>
              <a:gd name="T16" fmla="*/ 35490481 w 12"/>
              <a:gd name="T17" fmla="*/ 10080625 h 10"/>
              <a:gd name="T18" fmla="*/ 35490481 w 12"/>
              <a:gd name="T19" fmla="*/ 5040313 h 10"/>
              <a:gd name="T20" fmla="*/ 35490481 w 12"/>
              <a:gd name="T21" fmla="*/ 0 h 10"/>
              <a:gd name="T22" fmla="*/ 29576261 w 12"/>
              <a:gd name="T23" fmla="*/ 0 h 10"/>
              <a:gd name="T24" fmla="*/ 29576261 w 12"/>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0">
                <a:moveTo>
                  <a:pt x="10" y="0"/>
                </a:moveTo>
                <a:lnTo>
                  <a:pt x="10" y="0"/>
                </a:lnTo>
                <a:lnTo>
                  <a:pt x="2" y="2"/>
                </a:lnTo>
                <a:lnTo>
                  <a:pt x="0" y="4"/>
                </a:lnTo>
                <a:lnTo>
                  <a:pt x="2" y="6"/>
                </a:lnTo>
                <a:lnTo>
                  <a:pt x="8" y="10"/>
                </a:lnTo>
                <a:lnTo>
                  <a:pt x="12" y="4"/>
                </a:lnTo>
                <a:lnTo>
                  <a:pt x="12" y="2"/>
                </a:lnTo>
                <a:lnTo>
                  <a:pt x="12"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0" name="Freeform 303"/>
          <p:cNvSpPr>
            <a:spLocks/>
          </p:cNvSpPr>
          <p:nvPr/>
        </p:nvSpPr>
        <p:spPr bwMode="auto">
          <a:xfrm>
            <a:off x="3529201" y="2704236"/>
            <a:ext cx="27843" cy="33337"/>
          </a:xfrm>
          <a:custGeom>
            <a:avLst/>
            <a:gdLst>
              <a:gd name="T0" fmla="*/ 7106921 w 16"/>
              <a:gd name="T1" fmla="*/ 0 h 20"/>
              <a:gd name="T2" fmla="*/ 7106921 w 16"/>
              <a:gd name="T3" fmla="*/ 0 h 20"/>
              <a:gd name="T4" fmla="*/ 28429570 w 16"/>
              <a:gd name="T5" fmla="*/ 0 h 20"/>
              <a:gd name="T6" fmla="*/ 42645298 w 16"/>
              <a:gd name="T7" fmla="*/ 11112889 h 20"/>
              <a:gd name="T8" fmla="*/ 49752219 w 16"/>
              <a:gd name="T9" fmla="*/ 16670167 h 20"/>
              <a:gd name="T10" fmla="*/ 56859140 w 16"/>
              <a:gd name="T11" fmla="*/ 27784723 h 20"/>
              <a:gd name="T12" fmla="*/ 56859140 w 16"/>
              <a:gd name="T13" fmla="*/ 50010501 h 20"/>
              <a:gd name="T14" fmla="*/ 56859140 w 16"/>
              <a:gd name="T15" fmla="*/ 55567778 h 20"/>
              <a:gd name="T16" fmla="*/ 49752219 w 16"/>
              <a:gd name="T17" fmla="*/ 55567778 h 20"/>
              <a:gd name="T18" fmla="*/ 49752219 w 16"/>
              <a:gd name="T19" fmla="*/ 55567778 h 20"/>
              <a:gd name="T20" fmla="*/ 0 w 16"/>
              <a:gd name="T21" fmla="*/ 50010501 h 20"/>
              <a:gd name="T22" fmla="*/ 0 w 16"/>
              <a:gd name="T23" fmla="*/ 50010501 h 20"/>
              <a:gd name="T24" fmla="*/ 7106921 w 16"/>
              <a:gd name="T25" fmla="*/ 38897612 h 20"/>
              <a:gd name="T26" fmla="*/ 14215728 w 16"/>
              <a:gd name="T27" fmla="*/ 33340334 h 20"/>
              <a:gd name="T28" fmla="*/ 7106921 w 16"/>
              <a:gd name="T29" fmla="*/ 16670167 h 20"/>
              <a:gd name="T30" fmla="*/ 0 w 16"/>
              <a:gd name="T31" fmla="*/ 5557278 h 20"/>
              <a:gd name="T32" fmla="*/ 0 w 16"/>
              <a:gd name="T33" fmla="*/ 0 h 20"/>
              <a:gd name="T34" fmla="*/ 7106921 w 16"/>
              <a:gd name="T35" fmla="*/ 0 h 20"/>
              <a:gd name="T36" fmla="*/ 7106921 w 16"/>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20">
                <a:moveTo>
                  <a:pt x="2" y="0"/>
                </a:moveTo>
                <a:lnTo>
                  <a:pt x="2" y="0"/>
                </a:lnTo>
                <a:lnTo>
                  <a:pt x="8" y="0"/>
                </a:lnTo>
                <a:lnTo>
                  <a:pt x="12" y="4"/>
                </a:lnTo>
                <a:lnTo>
                  <a:pt x="14" y="6"/>
                </a:lnTo>
                <a:lnTo>
                  <a:pt x="16" y="10"/>
                </a:lnTo>
                <a:lnTo>
                  <a:pt x="16" y="18"/>
                </a:lnTo>
                <a:lnTo>
                  <a:pt x="16" y="20"/>
                </a:lnTo>
                <a:lnTo>
                  <a:pt x="14" y="20"/>
                </a:lnTo>
                <a:lnTo>
                  <a:pt x="0" y="18"/>
                </a:lnTo>
                <a:lnTo>
                  <a:pt x="2" y="14"/>
                </a:lnTo>
                <a:lnTo>
                  <a:pt x="4" y="12"/>
                </a:lnTo>
                <a:lnTo>
                  <a:pt x="2" y="6"/>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1" name="Freeform 304"/>
          <p:cNvSpPr>
            <a:spLocks/>
          </p:cNvSpPr>
          <p:nvPr/>
        </p:nvSpPr>
        <p:spPr bwMode="auto">
          <a:xfrm>
            <a:off x="3539458" y="2624860"/>
            <a:ext cx="54220" cy="47625"/>
          </a:xfrm>
          <a:custGeom>
            <a:avLst/>
            <a:gdLst>
              <a:gd name="T0" fmla="*/ 15334534 w 30"/>
              <a:gd name="T1" fmla="*/ 0 h 28"/>
              <a:gd name="T2" fmla="*/ 15334534 w 30"/>
              <a:gd name="T3" fmla="*/ 0 h 28"/>
              <a:gd name="T4" fmla="*/ 38334377 w 30"/>
              <a:gd name="T5" fmla="*/ 23144049 h 28"/>
              <a:gd name="T6" fmla="*/ 38334377 w 30"/>
              <a:gd name="T7" fmla="*/ 23144049 h 28"/>
              <a:gd name="T8" fmla="*/ 53668911 w 30"/>
              <a:gd name="T9" fmla="*/ 23144049 h 28"/>
              <a:gd name="T10" fmla="*/ 69003444 w 30"/>
              <a:gd name="T11" fmla="*/ 23144049 h 28"/>
              <a:gd name="T12" fmla="*/ 69003444 w 30"/>
              <a:gd name="T13" fmla="*/ 23144049 h 28"/>
              <a:gd name="T14" fmla="*/ 92003287 w 30"/>
              <a:gd name="T15" fmla="*/ 28930487 h 28"/>
              <a:gd name="T16" fmla="*/ 115005088 w 30"/>
              <a:gd name="T17" fmla="*/ 46288098 h 28"/>
              <a:gd name="T18" fmla="*/ 115005088 w 30"/>
              <a:gd name="T19" fmla="*/ 46288098 h 28"/>
              <a:gd name="T20" fmla="*/ 115005088 w 30"/>
              <a:gd name="T21" fmla="*/ 57860973 h 28"/>
              <a:gd name="T22" fmla="*/ 115005088 w 30"/>
              <a:gd name="T23" fmla="*/ 57860973 h 28"/>
              <a:gd name="T24" fmla="*/ 99670554 w 30"/>
              <a:gd name="T25" fmla="*/ 57860973 h 28"/>
              <a:gd name="T26" fmla="*/ 84337978 w 30"/>
              <a:gd name="T27" fmla="*/ 57860973 h 28"/>
              <a:gd name="T28" fmla="*/ 76670711 w 30"/>
              <a:gd name="T29" fmla="*/ 63647411 h 28"/>
              <a:gd name="T30" fmla="*/ 76670711 w 30"/>
              <a:gd name="T31" fmla="*/ 63647411 h 28"/>
              <a:gd name="T32" fmla="*/ 53668911 w 30"/>
              <a:gd name="T33" fmla="*/ 63647411 h 28"/>
              <a:gd name="T34" fmla="*/ 53668911 w 30"/>
              <a:gd name="T35" fmla="*/ 63647411 h 28"/>
              <a:gd name="T36" fmla="*/ 30667110 w 30"/>
              <a:gd name="T37" fmla="*/ 81005022 h 28"/>
              <a:gd name="T38" fmla="*/ 30667110 w 30"/>
              <a:gd name="T39" fmla="*/ 81005022 h 28"/>
              <a:gd name="T40" fmla="*/ 7667267 w 30"/>
              <a:gd name="T41" fmla="*/ 52074536 h 28"/>
              <a:gd name="T42" fmla="*/ 0 w 30"/>
              <a:gd name="T43" fmla="*/ 40503362 h 28"/>
              <a:gd name="T44" fmla="*/ 0 w 30"/>
              <a:gd name="T45" fmla="*/ 23144049 h 28"/>
              <a:gd name="T46" fmla="*/ 15334534 w 30"/>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 h="28">
                <a:moveTo>
                  <a:pt x="4" y="0"/>
                </a:moveTo>
                <a:lnTo>
                  <a:pt x="4" y="0"/>
                </a:lnTo>
                <a:lnTo>
                  <a:pt x="10" y="8"/>
                </a:lnTo>
                <a:lnTo>
                  <a:pt x="14" y="8"/>
                </a:lnTo>
                <a:lnTo>
                  <a:pt x="18" y="8"/>
                </a:lnTo>
                <a:lnTo>
                  <a:pt x="24" y="10"/>
                </a:lnTo>
                <a:lnTo>
                  <a:pt x="30" y="16"/>
                </a:lnTo>
                <a:lnTo>
                  <a:pt x="30" y="20"/>
                </a:lnTo>
                <a:lnTo>
                  <a:pt x="26" y="20"/>
                </a:lnTo>
                <a:lnTo>
                  <a:pt x="22" y="20"/>
                </a:lnTo>
                <a:lnTo>
                  <a:pt x="20" y="22"/>
                </a:lnTo>
                <a:lnTo>
                  <a:pt x="14" y="22"/>
                </a:lnTo>
                <a:lnTo>
                  <a:pt x="8" y="28"/>
                </a:lnTo>
                <a:lnTo>
                  <a:pt x="2" y="18"/>
                </a:lnTo>
                <a:lnTo>
                  <a:pt x="0" y="14"/>
                </a:lnTo>
                <a:lnTo>
                  <a:pt x="0" y="8"/>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2" name="Freeform 305"/>
          <p:cNvSpPr>
            <a:spLocks/>
          </p:cNvSpPr>
          <p:nvPr/>
        </p:nvSpPr>
        <p:spPr bwMode="auto">
          <a:xfrm>
            <a:off x="3469119" y="2591523"/>
            <a:ext cx="10259" cy="9525"/>
          </a:xfrm>
          <a:custGeom>
            <a:avLst/>
            <a:gdLst>
              <a:gd name="T0" fmla="*/ 0 w 6"/>
              <a:gd name="T1" fmla="*/ 0 h 6"/>
              <a:gd name="T2" fmla="*/ 0 w 6"/>
              <a:gd name="T3" fmla="*/ 15120938 h 6"/>
              <a:gd name="T4" fmla="*/ 0 w 6"/>
              <a:gd name="T5" fmla="*/ 15120938 h 6"/>
              <a:gd name="T6" fmla="*/ 13722703 w 6"/>
              <a:gd name="T7" fmla="*/ 10080625 h 6"/>
              <a:gd name="T8" fmla="*/ 20583128 w 6"/>
              <a:gd name="T9" fmla="*/ 10080625 h 6"/>
              <a:gd name="T10" fmla="*/ 13722703 w 6"/>
              <a:gd name="T11" fmla="*/ 504031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0" y="0"/>
                </a:moveTo>
                <a:lnTo>
                  <a:pt x="0" y="6"/>
                </a:lnTo>
                <a:lnTo>
                  <a:pt x="4" y="4"/>
                </a:lnTo>
                <a:lnTo>
                  <a:pt x="6"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3" name="Freeform 306"/>
          <p:cNvSpPr>
            <a:spLocks/>
          </p:cNvSpPr>
          <p:nvPr/>
        </p:nvSpPr>
        <p:spPr bwMode="auto">
          <a:xfrm>
            <a:off x="3422228" y="2581995"/>
            <a:ext cx="29308" cy="33338"/>
          </a:xfrm>
          <a:custGeom>
            <a:avLst/>
            <a:gdLst>
              <a:gd name="T0" fmla="*/ 31501953 w 16"/>
              <a:gd name="T1" fmla="*/ 0 h 20"/>
              <a:gd name="T2" fmla="*/ 31501953 w 16"/>
              <a:gd name="T3" fmla="*/ 0 h 20"/>
              <a:gd name="T4" fmla="*/ 0 w 16"/>
              <a:gd name="T5" fmla="*/ 16670667 h 20"/>
              <a:gd name="T6" fmla="*/ 0 w 16"/>
              <a:gd name="T7" fmla="*/ 16670667 h 20"/>
              <a:gd name="T8" fmla="*/ 7875984 w 16"/>
              <a:gd name="T9" fmla="*/ 55571112 h 20"/>
              <a:gd name="T10" fmla="*/ 7875984 w 16"/>
              <a:gd name="T11" fmla="*/ 55571112 h 20"/>
              <a:gd name="T12" fmla="*/ 55127922 w 16"/>
              <a:gd name="T13" fmla="*/ 50013668 h 20"/>
              <a:gd name="T14" fmla="*/ 55127922 w 16"/>
              <a:gd name="T15" fmla="*/ 50013668 h 20"/>
              <a:gd name="T16" fmla="*/ 55127922 w 16"/>
              <a:gd name="T17" fmla="*/ 33343001 h 20"/>
              <a:gd name="T18" fmla="*/ 63003906 w 16"/>
              <a:gd name="T19" fmla="*/ 16670667 h 20"/>
              <a:gd name="T20" fmla="*/ 63003906 w 16"/>
              <a:gd name="T21" fmla="*/ 16670667 h 20"/>
              <a:gd name="T22" fmla="*/ 47253922 w 16"/>
              <a:gd name="T23" fmla="*/ 11114889 h 20"/>
              <a:gd name="T24" fmla="*/ 31501953 w 16"/>
              <a:gd name="T25" fmla="*/ 0 h 20"/>
              <a:gd name="T26" fmla="*/ 31501953 w 16"/>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0"/>
                </a:moveTo>
                <a:lnTo>
                  <a:pt x="8" y="0"/>
                </a:lnTo>
                <a:lnTo>
                  <a:pt x="0" y="6"/>
                </a:lnTo>
                <a:lnTo>
                  <a:pt x="2" y="20"/>
                </a:lnTo>
                <a:lnTo>
                  <a:pt x="14" y="18"/>
                </a:lnTo>
                <a:lnTo>
                  <a:pt x="14" y="12"/>
                </a:lnTo>
                <a:lnTo>
                  <a:pt x="16" y="6"/>
                </a:lnTo>
                <a:lnTo>
                  <a:pt x="12" y="4"/>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4" name="Freeform 307"/>
          <p:cNvSpPr>
            <a:spLocks/>
          </p:cNvSpPr>
          <p:nvPr/>
        </p:nvSpPr>
        <p:spPr bwMode="auto">
          <a:xfrm>
            <a:off x="3476448" y="2574057"/>
            <a:ext cx="5863" cy="11112"/>
          </a:xfrm>
          <a:custGeom>
            <a:avLst/>
            <a:gdLst>
              <a:gd name="T0" fmla="*/ 5040313 w 4"/>
              <a:gd name="T1" fmla="*/ 0 h 6"/>
              <a:gd name="T2" fmla="*/ 0 w 4"/>
              <a:gd name="T3" fmla="*/ 13719616 h 6"/>
              <a:gd name="T4" fmla="*/ 5040313 w 4"/>
              <a:gd name="T5" fmla="*/ 13719616 h 6"/>
              <a:gd name="T6" fmla="*/ 5040313 w 4"/>
              <a:gd name="T7" fmla="*/ 13719616 h 6"/>
              <a:gd name="T8" fmla="*/ 0 w 4"/>
              <a:gd name="T9" fmla="*/ 20579424 h 6"/>
              <a:gd name="T10" fmla="*/ 0 w 4"/>
              <a:gd name="T11" fmla="*/ 20579424 h 6"/>
              <a:gd name="T12" fmla="*/ 10080625 w 4"/>
              <a:gd name="T13" fmla="*/ 20579424 h 6"/>
              <a:gd name="T14" fmla="*/ 10080625 w 4"/>
              <a:gd name="T15" fmla="*/ 20579424 h 6"/>
              <a:gd name="T16" fmla="*/ 10080625 w 4"/>
              <a:gd name="T17" fmla="*/ 6859808 h 6"/>
              <a:gd name="T18" fmla="*/ 5040313 w 4"/>
              <a:gd name="T19" fmla="*/ 0 h 6"/>
              <a:gd name="T20" fmla="*/ 5040313 w 4"/>
              <a:gd name="T21" fmla="*/ 0 h 6"/>
              <a:gd name="T22" fmla="*/ 5040313 w 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6">
                <a:moveTo>
                  <a:pt x="2" y="0"/>
                </a:moveTo>
                <a:lnTo>
                  <a:pt x="0" y="4"/>
                </a:lnTo>
                <a:lnTo>
                  <a:pt x="2" y="4"/>
                </a:lnTo>
                <a:lnTo>
                  <a:pt x="0" y="6"/>
                </a:lnTo>
                <a:lnTo>
                  <a:pt x="4" y="6"/>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5" name="Freeform 308"/>
          <p:cNvSpPr>
            <a:spLocks/>
          </p:cNvSpPr>
          <p:nvPr/>
        </p:nvSpPr>
        <p:spPr bwMode="auto">
          <a:xfrm>
            <a:off x="3370941" y="2542308"/>
            <a:ext cx="2931" cy="4762"/>
          </a:xfrm>
          <a:custGeom>
            <a:avLst/>
            <a:gdLst>
              <a:gd name="T0" fmla="*/ 0 w 2"/>
              <a:gd name="T1" fmla="*/ 0 h 4"/>
              <a:gd name="T2" fmla="*/ 5040313 w 2"/>
              <a:gd name="T3" fmla="*/ 5669161 h 4"/>
              <a:gd name="T4" fmla="*/ 5040313 w 2"/>
              <a:gd name="T5" fmla="*/ 5669161 h 4"/>
              <a:gd name="T6" fmla="*/ 5040313 w 2"/>
              <a:gd name="T7" fmla="*/ 5669161 h 4"/>
              <a:gd name="T8" fmla="*/ 5040313 w 2"/>
              <a:gd name="T9" fmla="*/ 2834581 h 4"/>
              <a:gd name="T10" fmla="*/ 0 w 2"/>
              <a:gd name="T11" fmla="*/ 0 h 4"/>
              <a:gd name="T12" fmla="*/ 0 w 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6" name="Freeform 309"/>
          <p:cNvSpPr>
            <a:spLocks/>
          </p:cNvSpPr>
          <p:nvPr/>
        </p:nvSpPr>
        <p:spPr bwMode="auto">
          <a:xfrm>
            <a:off x="3422228" y="2537544"/>
            <a:ext cx="14655" cy="7938"/>
          </a:xfrm>
          <a:custGeom>
            <a:avLst/>
            <a:gdLst>
              <a:gd name="T0" fmla="*/ 7875984 w 8"/>
              <a:gd name="T1" fmla="*/ 0 h 4"/>
              <a:gd name="T2" fmla="*/ 7875984 w 8"/>
              <a:gd name="T3" fmla="*/ 0 h 4"/>
              <a:gd name="T4" fmla="*/ 0 w 8"/>
              <a:gd name="T5" fmla="*/ 0 h 4"/>
              <a:gd name="T6" fmla="*/ 7875984 w 8"/>
              <a:gd name="T7" fmla="*/ 7876481 h 4"/>
              <a:gd name="T8" fmla="*/ 23625969 w 8"/>
              <a:gd name="T9" fmla="*/ 15752961 h 4"/>
              <a:gd name="T10" fmla="*/ 23625969 w 8"/>
              <a:gd name="T11" fmla="*/ 15752961 h 4"/>
              <a:gd name="T12" fmla="*/ 31501953 w 8"/>
              <a:gd name="T13" fmla="*/ 7876481 h 4"/>
              <a:gd name="T14" fmla="*/ 23625969 w 8"/>
              <a:gd name="T15" fmla="*/ 0 h 4"/>
              <a:gd name="T16" fmla="*/ 7875984 w 8"/>
              <a:gd name="T17" fmla="*/ 0 h 4"/>
              <a:gd name="T18" fmla="*/ 7875984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2" y="0"/>
                </a:moveTo>
                <a:lnTo>
                  <a:pt x="2" y="0"/>
                </a:lnTo>
                <a:lnTo>
                  <a:pt x="0" y="0"/>
                </a:lnTo>
                <a:lnTo>
                  <a:pt x="2" y="2"/>
                </a:lnTo>
                <a:lnTo>
                  <a:pt x="6" y="4"/>
                </a:lnTo>
                <a:lnTo>
                  <a:pt x="8"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7" name="Freeform 310"/>
          <p:cNvSpPr>
            <a:spLocks/>
          </p:cNvSpPr>
          <p:nvPr/>
        </p:nvSpPr>
        <p:spPr bwMode="auto">
          <a:xfrm>
            <a:off x="2882966" y="2534369"/>
            <a:ext cx="4397" cy="7938"/>
          </a:xfrm>
          <a:custGeom>
            <a:avLst/>
            <a:gdLst>
              <a:gd name="T0" fmla="*/ 0 w 2"/>
              <a:gd name="T1" fmla="*/ 0 h 4"/>
              <a:gd name="T2" fmla="*/ 0 w 2"/>
              <a:gd name="T3" fmla="*/ 0 h 4"/>
              <a:gd name="T4" fmla="*/ 11343085 w 2"/>
              <a:gd name="T5" fmla="*/ 15752961 h 4"/>
              <a:gd name="T6" fmla="*/ 11343085 w 2"/>
              <a:gd name="T7" fmla="*/ 15752961 h 4"/>
              <a:gd name="T8" fmla="*/ 11343085 w 2"/>
              <a:gd name="T9" fmla="*/ 15752961 h 4"/>
              <a:gd name="T10" fmla="*/ 11343085 w 2"/>
              <a:gd name="T11" fmla="*/ 7876481 h 4"/>
              <a:gd name="T12" fmla="*/ 0 w 2"/>
              <a:gd name="T13" fmla="*/ 0 h 4"/>
              <a:gd name="T14" fmla="*/ 0 w 2"/>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0"/>
                </a:moveTo>
                <a:lnTo>
                  <a:pt x="0" y="0"/>
                </a:ln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8" name="Freeform 311"/>
          <p:cNvSpPr>
            <a:spLocks/>
          </p:cNvSpPr>
          <p:nvPr/>
        </p:nvSpPr>
        <p:spPr bwMode="auto">
          <a:xfrm>
            <a:off x="3381195" y="2529611"/>
            <a:ext cx="5863" cy="7937"/>
          </a:xfrm>
          <a:custGeom>
            <a:avLst/>
            <a:gdLst>
              <a:gd name="T0" fmla="*/ 0 w 4"/>
              <a:gd name="T1" fmla="*/ 0 h 4"/>
              <a:gd name="T2" fmla="*/ 0 w 4"/>
              <a:gd name="T3" fmla="*/ 15748992 h 4"/>
              <a:gd name="T4" fmla="*/ 10080625 w 4"/>
              <a:gd name="T5" fmla="*/ 15748992 h 4"/>
              <a:gd name="T6" fmla="*/ 10080625 w 4"/>
              <a:gd name="T7" fmla="*/ 15748992 h 4"/>
              <a:gd name="T8" fmla="*/ 5040313 w 4"/>
              <a:gd name="T9" fmla="*/ 7875488 h 4"/>
              <a:gd name="T10" fmla="*/ 5040313 w 4"/>
              <a:gd name="T11" fmla="*/ 7875488 h 4"/>
              <a:gd name="T12" fmla="*/ 5040313 w 4"/>
              <a:gd name="T13" fmla="*/ 0 h 4"/>
              <a:gd name="T14" fmla="*/ 0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0"/>
                </a:moveTo>
                <a:lnTo>
                  <a:pt x="0" y="4"/>
                </a:lnTo>
                <a:lnTo>
                  <a:pt x="4" y="4"/>
                </a:lnTo>
                <a:lnTo>
                  <a:pt x="2"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29" name="Freeform 312"/>
          <p:cNvSpPr>
            <a:spLocks/>
          </p:cNvSpPr>
          <p:nvPr/>
        </p:nvSpPr>
        <p:spPr bwMode="auto">
          <a:xfrm>
            <a:off x="3337236" y="2520082"/>
            <a:ext cx="33704" cy="17462"/>
          </a:xfrm>
          <a:custGeom>
            <a:avLst/>
            <a:gdLst>
              <a:gd name="T0" fmla="*/ 57607372 w 18"/>
              <a:gd name="T1" fmla="*/ 0 h 10"/>
              <a:gd name="T2" fmla="*/ 41148123 w 18"/>
              <a:gd name="T3" fmla="*/ 12197207 h 10"/>
              <a:gd name="T4" fmla="*/ 41148123 w 18"/>
              <a:gd name="T5" fmla="*/ 12197207 h 10"/>
              <a:gd name="T6" fmla="*/ 0 w 18"/>
              <a:gd name="T7" fmla="*/ 12197207 h 10"/>
              <a:gd name="T8" fmla="*/ 0 w 18"/>
              <a:gd name="T9" fmla="*/ 12197207 h 10"/>
              <a:gd name="T10" fmla="*/ 8229625 w 18"/>
              <a:gd name="T11" fmla="*/ 24394414 h 10"/>
              <a:gd name="T12" fmla="*/ 8229625 w 18"/>
              <a:gd name="T13" fmla="*/ 24394414 h 10"/>
              <a:gd name="T14" fmla="*/ 24688874 w 18"/>
              <a:gd name="T15" fmla="*/ 24394414 h 10"/>
              <a:gd name="T16" fmla="*/ 57607372 w 18"/>
              <a:gd name="T17" fmla="*/ 30492144 h 10"/>
              <a:gd name="T18" fmla="*/ 57607372 w 18"/>
              <a:gd name="T19" fmla="*/ 30492144 h 10"/>
              <a:gd name="T20" fmla="*/ 74066621 w 18"/>
              <a:gd name="T21" fmla="*/ 12197207 h 10"/>
              <a:gd name="T22" fmla="*/ 74066621 w 18"/>
              <a:gd name="T23" fmla="*/ 6097730 h 10"/>
              <a:gd name="T24" fmla="*/ 57607372 w 18"/>
              <a:gd name="T25" fmla="*/ 0 h 10"/>
              <a:gd name="T26" fmla="*/ 57607372 w 18"/>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0">
                <a:moveTo>
                  <a:pt x="14" y="0"/>
                </a:moveTo>
                <a:lnTo>
                  <a:pt x="10" y="4"/>
                </a:lnTo>
                <a:lnTo>
                  <a:pt x="0" y="4"/>
                </a:lnTo>
                <a:lnTo>
                  <a:pt x="2" y="8"/>
                </a:lnTo>
                <a:lnTo>
                  <a:pt x="6" y="8"/>
                </a:lnTo>
                <a:lnTo>
                  <a:pt x="14" y="10"/>
                </a:lnTo>
                <a:lnTo>
                  <a:pt x="18" y="4"/>
                </a:lnTo>
                <a:lnTo>
                  <a:pt x="18" y="2"/>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0" name="Freeform 313"/>
          <p:cNvSpPr>
            <a:spLocks/>
          </p:cNvSpPr>
          <p:nvPr/>
        </p:nvSpPr>
        <p:spPr bwMode="auto">
          <a:xfrm>
            <a:off x="3570230" y="2516908"/>
            <a:ext cx="19051" cy="6350"/>
          </a:xfrm>
          <a:custGeom>
            <a:avLst/>
            <a:gdLst>
              <a:gd name="T0" fmla="*/ 8516890 w 10"/>
              <a:gd name="T1" fmla="*/ 0 h 4"/>
              <a:gd name="T2" fmla="*/ 8516890 w 10"/>
              <a:gd name="T3" fmla="*/ 0 h 4"/>
              <a:gd name="T4" fmla="*/ 42588577 w 10"/>
              <a:gd name="T5" fmla="*/ 10080625 h 4"/>
              <a:gd name="T6" fmla="*/ 42588577 w 10"/>
              <a:gd name="T7" fmla="*/ 10080625 h 4"/>
              <a:gd name="T8" fmla="*/ 17035844 w 10"/>
              <a:gd name="T9" fmla="*/ 10080625 h 4"/>
              <a:gd name="T10" fmla="*/ 17035844 w 10"/>
              <a:gd name="T11" fmla="*/ 10080625 h 4"/>
              <a:gd name="T12" fmla="*/ 8516890 w 10"/>
              <a:gd name="T13" fmla="*/ 5040313 h 4"/>
              <a:gd name="T14" fmla="*/ 0 w 10"/>
              <a:gd name="T15" fmla="*/ 0 h 4"/>
              <a:gd name="T16" fmla="*/ 8516890 w 10"/>
              <a:gd name="T17" fmla="*/ 0 h 4"/>
              <a:gd name="T18" fmla="*/ 8516890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4">
                <a:moveTo>
                  <a:pt x="2" y="0"/>
                </a:moveTo>
                <a:lnTo>
                  <a:pt x="2" y="0"/>
                </a:lnTo>
                <a:lnTo>
                  <a:pt x="10" y="4"/>
                </a:lnTo>
                <a:lnTo>
                  <a:pt x="4" y="4"/>
                </a:lnTo>
                <a:lnTo>
                  <a:pt x="2"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1" name="Freeform 314"/>
          <p:cNvSpPr>
            <a:spLocks/>
          </p:cNvSpPr>
          <p:nvPr/>
        </p:nvSpPr>
        <p:spPr bwMode="auto">
          <a:xfrm>
            <a:off x="3564371" y="2504208"/>
            <a:ext cx="2931" cy="6350"/>
          </a:xfrm>
          <a:custGeom>
            <a:avLst/>
            <a:gdLst>
              <a:gd name="T0" fmla="*/ 5040313 w 2"/>
              <a:gd name="T1" fmla="*/ 0 h 4"/>
              <a:gd name="T2" fmla="*/ 5040313 w 2"/>
              <a:gd name="T3" fmla="*/ 10080625 h 4"/>
              <a:gd name="T4" fmla="*/ 5040313 w 2"/>
              <a:gd name="T5" fmla="*/ 10080625 h 4"/>
              <a:gd name="T6" fmla="*/ 0 w 2"/>
              <a:gd name="T7" fmla="*/ 10080625 h 4"/>
              <a:gd name="T8" fmla="*/ 0 w 2"/>
              <a:gd name="T9" fmla="*/ 10080625 h 4"/>
              <a:gd name="T10" fmla="*/ 5040313 w 2"/>
              <a:gd name="T11" fmla="*/ 0 h 4"/>
              <a:gd name="T12" fmla="*/ 5040313 w 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2" y="0"/>
                </a:moveTo>
                <a:lnTo>
                  <a:pt x="2" y="4"/>
                </a:lnTo>
                <a:lnTo>
                  <a:pt x="0"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2" name="Freeform 315"/>
          <p:cNvSpPr>
            <a:spLocks/>
          </p:cNvSpPr>
          <p:nvPr/>
        </p:nvSpPr>
        <p:spPr bwMode="auto">
          <a:xfrm>
            <a:off x="3293272" y="2493094"/>
            <a:ext cx="5863" cy="7938"/>
          </a:xfrm>
          <a:custGeom>
            <a:avLst/>
            <a:gdLst>
              <a:gd name="T0" fmla="*/ 5040313 w 4"/>
              <a:gd name="T1" fmla="*/ 0 h 4"/>
              <a:gd name="T2" fmla="*/ 5040313 w 4"/>
              <a:gd name="T3" fmla="*/ 0 h 4"/>
              <a:gd name="T4" fmla="*/ 10080625 w 4"/>
              <a:gd name="T5" fmla="*/ 7876481 h 4"/>
              <a:gd name="T6" fmla="*/ 10080625 w 4"/>
              <a:gd name="T7" fmla="*/ 15752961 h 4"/>
              <a:gd name="T8" fmla="*/ 5040313 w 4"/>
              <a:gd name="T9" fmla="*/ 7876481 h 4"/>
              <a:gd name="T10" fmla="*/ 5040313 w 4"/>
              <a:gd name="T11" fmla="*/ 7876481 h 4"/>
              <a:gd name="T12" fmla="*/ 0 w 4"/>
              <a:gd name="T13" fmla="*/ 0 h 4"/>
              <a:gd name="T14" fmla="*/ 0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4" y="2"/>
                </a:lnTo>
                <a:lnTo>
                  <a:pt x="4" y="4"/>
                </a:lnTo>
                <a:lnTo>
                  <a:pt x="2"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3" name="Freeform 316"/>
          <p:cNvSpPr>
            <a:spLocks/>
          </p:cNvSpPr>
          <p:nvPr/>
        </p:nvSpPr>
        <p:spPr bwMode="auto">
          <a:xfrm>
            <a:off x="3549717" y="2480398"/>
            <a:ext cx="7327" cy="15875"/>
          </a:xfrm>
          <a:custGeom>
            <a:avLst/>
            <a:gdLst>
              <a:gd name="T0" fmla="*/ 7875488 w 4"/>
              <a:gd name="T1" fmla="*/ 0 h 10"/>
              <a:gd name="T2" fmla="*/ 7875488 w 4"/>
              <a:gd name="T3" fmla="*/ 0 h 10"/>
              <a:gd name="T4" fmla="*/ 15748992 w 4"/>
              <a:gd name="T5" fmla="*/ 25201563 h 10"/>
              <a:gd name="T6" fmla="*/ 0 w 4"/>
              <a:gd name="T7" fmla="*/ 25201563 h 10"/>
              <a:gd name="T8" fmla="*/ 0 w 4"/>
              <a:gd name="T9" fmla="*/ 25201563 h 10"/>
              <a:gd name="T10" fmla="*/ 0 w 4"/>
              <a:gd name="T11" fmla="*/ 10080625 h 10"/>
              <a:gd name="T12" fmla="*/ 0 w 4"/>
              <a:gd name="T13" fmla="*/ 5040313 h 10"/>
              <a:gd name="T14" fmla="*/ 7875488 w 4"/>
              <a:gd name="T15" fmla="*/ 0 h 10"/>
              <a:gd name="T16" fmla="*/ 7875488 w 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0">
                <a:moveTo>
                  <a:pt x="2" y="0"/>
                </a:moveTo>
                <a:lnTo>
                  <a:pt x="2" y="0"/>
                </a:lnTo>
                <a:lnTo>
                  <a:pt x="4" y="10"/>
                </a:lnTo>
                <a:lnTo>
                  <a:pt x="0" y="10"/>
                </a:lnTo>
                <a:lnTo>
                  <a:pt x="0" y="4"/>
                </a:lnTo>
                <a:lnTo>
                  <a:pt x="0"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4" name="Freeform 317"/>
          <p:cNvSpPr>
            <a:spLocks/>
          </p:cNvSpPr>
          <p:nvPr/>
        </p:nvSpPr>
        <p:spPr bwMode="auto">
          <a:xfrm>
            <a:off x="3306462" y="2369272"/>
            <a:ext cx="93785" cy="66675"/>
          </a:xfrm>
          <a:custGeom>
            <a:avLst/>
            <a:gdLst>
              <a:gd name="T0" fmla="*/ 15269308 w 52"/>
              <a:gd name="T1" fmla="*/ 0 h 40"/>
              <a:gd name="T2" fmla="*/ 22904938 w 52"/>
              <a:gd name="T3" fmla="*/ 11114723 h 40"/>
              <a:gd name="T4" fmla="*/ 22904938 w 52"/>
              <a:gd name="T5" fmla="*/ 22227778 h 40"/>
              <a:gd name="T6" fmla="*/ 15269308 w 52"/>
              <a:gd name="T7" fmla="*/ 44455556 h 40"/>
              <a:gd name="T8" fmla="*/ 61081138 w 52"/>
              <a:gd name="T9" fmla="*/ 55570279 h 40"/>
              <a:gd name="T10" fmla="*/ 129795954 w 52"/>
              <a:gd name="T11" fmla="*/ 61125973 h 40"/>
              <a:gd name="T12" fmla="*/ 129795954 w 52"/>
              <a:gd name="T13" fmla="*/ 55570279 h 40"/>
              <a:gd name="T14" fmla="*/ 145065262 w 52"/>
              <a:gd name="T15" fmla="*/ 55570279 h 40"/>
              <a:gd name="T16" fmla="*/ 145065262 w 52"/>
              <a:gd name="T17" fmla="*/ 72240696 h 40"/>
              <a:gd name="T18" fmla="*/ 198510769 w 52"/>
              <a:gd name="T19" fmla="*/ 88911113 h 40"/>
              <a:gd name="T20" fmla="*/ 137429631 w 52"/>
              <a:gd name="T21" fmla="*/ 77798057 h 40"/>
              <a:gd name="T22" fmla="*/ 137429631 w 52"/>
              <a:gd name="T23" fmla="*/ 94468474 h 40"/>
              <a:gd name="T24" fmla="*/ 129795954 w 52"/>
              <a:gd name="T25" fmla="*/ 100025835 h 40"/>
              <a:gd name="T26" fmla="*/ 122160323 w 52"/>
              <a:gd name="T27" fmla="*/ 100025835 h 40"/>
              <a:gd name="T28" fmla="*/ 122160323 w 52"/>
              <a:gd name="T29" fmla="*/ 77798057 h 40"/>
              <a:gd name="T30" fmla="*/ 91619754 w 52"/>
              <a:gd name="T31" fmla="*/ 83353751 h 40"/>
              <a:gd name="T32" fmla="*/ 99255385 w 52"/>
              <a:gd name="T33" fmla="*/ 88911113 h 40"/>
              <a:gd name="T34" fmla="*/ 76350446 w 52"/>
              <a:gd name="T35" fmla="*/ 88911113 h 40"/>
              <a:gd name="T36" fmla="*/ 83986077 w 52"/>
              <a:gd name="T37" fmla="*/ 83353751 h 40"/>
              <a:gd name="T38" fmla="*/ 76350446 w 52"/>
              <a:gd name="T39" fmla="*/ 77798057 h 40"/>
              <a:gd name="T40" fmla="*/ 53445508 w 52"/>
              <a:gd name="T41" fmla="*/ 77798057 h 40"/>
              <a:gd name="T42" fmla="*/ 38174246 w 52"/>
              <a:gd name="T43" fmla="*/ 94468474 h 40"/>
              <a:gd name="T44" fmla="*/ 53445508 w 52"/>
              <a:gd name="T45" fmla="*/ 100025835 h 40"/>
              <a:gd name="T46" fmla="*/ 53445508 w 52"/>
              <a:gd name="T47" fmla="*/ 105581529 h 40"/>
              <a:gd name="T48" fmla="*/ 45809877 w 52"/>
              <a:gd name="T49" fmla="*/ 111138891 h 40"/>
              <a:gd name="T50" fmla="*/ 7635631 w 52"/>
              <a:gd name="T51" fmla="*/ 111138891 h 40"/>
              <a:gd name="T52" fmla="*/ 7635631 w 52"/>
              <a:gd name="T53" fmla="*/ 105581529 h 40"/>
              <a:gd name="T54" fmla="*/ 15269308 w 52"/>
              <a:gd name="T55" fmla="*/ 105581529 h 40"/>
              <a:gd name="T56" fmla="*/ 15269308 w 52"/>
              <a:gd name="T57" fmla="*/ 83353751 h 40"/>
              <a:gd name="T58" fmla="*/ 22904938 w 52"/>
              <a:gd name="T59" fmla="*/ 83353751 h 40"/>
              <a:gd name="T60" fmla="*/ 15269308 w 52"/>
              <a:gd name="T61" fmla="*/ 77798057 h 40"/>
              <a:gd name="T62" fmla="*/ 15269308 w 52"/>
              <a:gd name="T63" fmla="*/ 72240696 h 40"/>
              <a:gd name="T64" fmla="*/ 15269308 w 52"/>
              <a:gd name="T65" fmla="*/ 61125973 h 40"/>
              <a:gd name="T66" fmla="*/ 15269308 w 52"/>
              <a:gd name="T67" fmla="*/ 55570279 h 40"/>
              <a:gd name="T68" fmla="*/ 0 w 52"/>
              <a:gd name="T69" fmla="*/ 44455556 h 40"/>
              <a:gd name="T70" fmla="*/ 0 w 52"/>
              <a:gd name="T71" fmla="*/ 27785139 h 40"/>
              <a:gd name="T72" fmla="*/ 7635631 w 52"/>
              <a:gd name="T73" fmla="*/ 22227778 h 40"/>
              <a:gd name="T74" fmla="*/ 15269308 w 52"/>
              <a:gd name="T75" fmla="*/ 0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40">
                <a:moveTo>
                  <a:pt x="4" y="0"/>
                </a:moveTo>
                <a:lnTo>
                  <a:pt x="4" y="0"/>
                </a:lnTo>
                <a:lnTo>
                  <a:pt x="6" y="2"/>
                </a:lnTo>
                <a:lnTo>
                  <a:pt x="6" y="4"/>
                </a:lnTo>
                <a:lnTo>
                  <a:pt x="6" y="6"/>
                </a:lnTo>
                <a:lnTo>
                  <a:pt x="6" y="8"/>
                </a:lnTo>
                <a:lnTo>
                  <a:pt x="4" y="16"/>
                </a:lnTo>
                <a:lnTo>
                  <a:pt x="16" y="20"/>
                </a:lnTo>
                <a:lnTo>
                  <a:pt x="24" y="22"/>
                </a:lnTo>
                <a:lnTo>
                  <a:pt x="34" y="22"/>
                </a:lnTo>
                <a:lnTo>
                  <a:pt x="34" y="20"/>
                </a:lnTo>
                <a:lnTo>
                  <a:pt x="36" y="20"/>
                </a:lnTo>
                <a:lnTo>
                  <a:pt x="38" y="20"/>
                </a:lnTo>
                <a:lnTo>
                  <a:pt x="38" y="26"/>
                </a:lnTo>
                <a:lnTo>
                  <a:pt x="52" y="32"/>
                </a:lnTo>
                <a:lnTo>
                  <a:pt x="36" y="28"/>
                </a:lnTo>
                <a:lnTo>
                  <a:pt x="36" y="34"/>
                </a:lnTo>
                <a:lnTo>
                  <a:pt x="34" y="36"/>
                </a:lnTo>
                <a:lnTo>
                  <a:pt x="32" y="36"/>
                </a:lnTo>
                <a:lnTo>
                  <a:pt x="32" y="34"/>
                </a:lnTo>
                <a:lnTo>
                  <a:pt x="32" y="28"/>
                </a:lnTo>
                <a:lnTo>
                  <a:pt x="24" y="30"/>
                </a:lnTo>
                <a:lnTo>
                  <a:pt x="26" y="32"/>
                </a:lnTo>
                <a:lnTo>
                  <a:pt x="24" y="32"/>
                </a:lnTo>
                <a:lnTo>
                  <a:pt x="20" y="32"/>
                </a:lnTo>
                <a:lnTo>
                  <a:pt x="22" y="30"/>
                </a:lnTo>
                <a:lnTo>
                  <a:pt x="20" y="28"/>
                </a:lnTo>
                <a:lnTo>
                  <a:pt x="18" y="28"/>
                </a:lnTo>
                <a:lnTo>
                  <a:pt x="14" y="28"/>
                </a:lnTo>
                <a:lnTo>
                  <a:pt x="10" y="34"/>
                </a:lnTo>
                <a:lnTo>
                  <a:pt x="12" y="36"/>
                </a:lnTo>
                <a:lnTo>
                  <a:pt x="14" y="36"/>
                </a:lnTo>
                <a:lnTo>
                  <a:pt x="14" y="38"/>
                </a:lnTo>
                <a:lnTo>
                  <a:pt x="12" y="40"/>
                </a:lnTo>
                <a:lnTo>
                  <a:pt x="4" y="40"/>
                </a:lnTo>
                <a:lnTo>
                  <a:pt x="2" y="40"/>
                </a:lnTo>
                <a:lnTo>
                  <a:pt x="2" y="38"/>
                </a:lnTo>
                <a:lnTo>
                  <a:pt x="4" y="38"/>
                </a:lnTo>
                <a:lnTo>
                  <a:pt x="4" y="30"/>
                </a:lnTo>
                <a:lnTo>
                  <a:pt x="6" y="32"/>
                </a:lnTo>
                <a:lnTo>
                  <a:pt x="6" y="30"/>
                </a:lnTo>
                <a:lnTo>
                  <a:pt x="6" y="28"/>
                </a:lnTo>
                <a:lnTo>
                  <a:pt x="4" y="28"/>
                </a:lnTo>
                <a:lnTo>
                  <a:pt x="4" y="26"/>
                </a:lnTo>
                <a:lnTo>
                  <a:pt x="6" y="24"/>
                </a:lnTo>
                <a:lnTo>
                  <a:pt x="4" y="22"/>
                </a:lnTo>
                <a:lnTo>
                  <a:pt x="4" y="20"/>
                </a:lnTo>
                <a:lnTo>
                  <a:pt x="2" y="18"/>
                </a:lnTo>
                <a:lnTo>
                  <a:pt x="0" y="16"/>
                </a:lnTo>
                <a:lnTo>
                  <a:pt x="0" y="14"/>
                </a:lnTo>
                <a:lnTo>
                  <a:pt x="0" y="10"/>
                </a:lnTo>
                <a:lnTo>
                  <a:pt x="2" y="8"/>
                </a:lnTo>
                <a:lnTo>
                  <a:pt x="2" y="6"/>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5" name="Freeform 318"/>
          <p:cNvSpPr>
            <a:spLocks/>
          </p:cNvSpPr>
          <p:nvPr/>
        </p:nvSpPr>
        <p:spPr bwMode="auto">
          <a:xfrm>
            <a:off x="3341632" y="2312119"/>
            <a:ext cx="11723" cy="6350"/>
          </a:xfrm>
          <a:custGeom>
            <a:avLst/>
            <a:gdLst>
              <a:gd name="T0" fmla="*/ 0 w 6"/>
              <a:gd name="T1" fmla="*/ 0 h 4"/>
              <a:gd name="T2" fmla="*/ 8959850 w 6"/>
              <a:gd name="T3" fmla="*/ 10080625 h 4"/>
              <a:gd name="T4" fmla="*/ 8959850 w 6"/>
              <a:gd name="T5" fmla="*/ 10080625 h 4"/>
              <a:gd name="T6" fmla="*/ 26881667 w 6"/>
              <a:gd name="T7" fmla="*/ 10080625 h 4"/>
              <a:gd name="T8" fmla="*/ 26881667 w 6"/>
              <a:gd name="T9" fmla="*/ 5040313 h 4"/>
              <a:gd name="T10" fmla="*/ 26881667 w 6"/>
              <a:gd name="T11" fmla="*/ 0 h 4"/>
              <a:gd name="T12" fmla="*/ 0 w 6"/>
              <a:gd name="T13" fmla="*/ 0 h 4"/>
              <a:gd name="T14" fmla="*/ 0 w 6"/>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0" y="0"/>
                </a:moveTo>
                <a:lnTo>
                  <a:pt x="2" y="4"/>
                </a:lnTo>
                <a:lnTo>
                  <a:pt x="6" y="4"/>
                </a:lnTo>
                <a:lnTo>
                  <a:pt x="6" y="2"/>
                </a:lnTo>
                <a:lnTo>
                  <a:pt x="6"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6" name="Freeform 319"/>
          <p:cNvSpPr>
            <a:spLocks/>
          </p:cNvSpPr>
          <p:nvPr/>
        </p:nvSpPr>
        <p:spPr bwMode="auto">
          <a:xfrm>
            <a:off x="3346028" y="2258148"/>
            <a:ext cx="17585" cy="15875"/>
          </a:xfrm>
          <a:custGeom>
            <a:avLst/>
            <a:gdLst>
              <a:gd name="T0" fmla="*/ 21774150 w 10"/>
              <a:gd name="T1" fmla="*/ 0 h 10"/>
              <a:gd name="T2" fmla="*/ 21774150 w 10"/>
              <a:gd name="T3" fmla="*/ 0 h 10"/>
              <a:gd name="T4" fmla="*/ 7258050 w 10"/>
              <a:gd name="T5" fmla="*/ 5040313 h 10"/>
              <a:gd name="T6" fmla="*/ 0 w 10"/>
              <a:gd name="T7" fmla="*/ 15120938 h 10"/>
              <a:gd name="T8" fmla="*/ 7258050 w 10"/>
              <a:gd name="T9" fmla="*/ 20161250 h 10"/>
              <a:gd name="T10" fmla="*/ 21774150 w 10"/>
              <a:gd name="T11" fmla="*/ 25201563 h 10"/>
              <a:gd name="T12" fmla="*/ 21774150 w 10"/>
              <a:gd name="T13" fmla="*/ 25201563 h 10"/>
              <a:gd name="T14" fmla="*/ 36290250 w 10"/>
              <a:gd name="T15" fmla="*/ 10080625 h 10"/>
              <a:gd name="T16" fmla="*/ 36290250 w 10"/>
              <a:gd name="T17" fmla="*/ 5040313 h 10"/>
              <a:gd name="T18" fmla="*/ 21774150 w 10"/>
              <a:gd name="T19" fmla="*/ 0 h 10"/>
              <a:gd name="T20" fmla="*/ 2177415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10">
                <a:moveTo>
                  <a:pt x="6" y="0"/>
                </a:moveTo>
                <a:lnTo>
                  <a:pt x="6" y="0"/>
                </a:lnTo>
                <a:lnTo>
                  <a:pt x="2" y="2"/>
                </a:lnTo>
                <a:lnTo>
                  <a:pt x="0" y="6"/>
                </a:lnTo>
                <a:lnTo>
                  <a:pt x="2" y="8"/>
                </a:lnTo>
                <a:lnTo>
                  <a:pt x="6" y="10"/>
                </a:lnTo>
                <a:lnTo>
                  <a:pt x="10" y="4"/>
                </a:lnTo>
                <a:lnTo>
                  <a:pt x="1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7" name="Freeform 320"/>
          <p:cNvSpPr>
            <a:spLocks/>
          </p:cNvSpPr>
          <p:nvPr/>
        </p:nvSpPr>
        <p:spPr bwMode="auto">
          <a:xfrm>
            <a:off x="3306462" y="2199407"/>
            <a:ext cx="21980" cy="6350"/>
          </a:xfrm>
          <a:custGeom>
            <a:avLst/>
            <a:gdLst>
              <a:gd name="T0" fmla="*/ 7875819 w 12"/>
              <a:gd name="T1" fmla="*/ 0 h 4"/>
              <a:gd name="T2" fmla="*/ 7875819 w 12"/>
              <a:gd name="T3" fmla="*/ 0 h 4"/>
              <a:gd name="T4" fmla="*/ 39375126 w 12"/>
              <a:gd name="T5" fmla="*/ 10080625 h 4"/>
              <a:gd name="T6" fmla="*/ 47250945 w 12"/>
              <a:gd name="T7" fmla="*/ 10080625 h 4"/>
              <a:gd name="T8" fmla="*/ 23625473 w 12"/>
              <a:gd name="T9" fmla="*/ 10080625 h 4"/>
              <a:gd name="T10" fmla="*/ 23625473 w 12"/>
              <a:gd name="T11" fmla="*/ 10080625 h 4"/>
              <a:gd name="T12" fmla="*/ 7875819 w 12"/>
              <a:gd name="T13" fmla="*/ 5040313 h 4"/>
              <a:gd name="T14" fmla="*/ 0 w 12"/>
              <a:gd name="T15" fmla="*/ 0 h 4"/>
              <a:gd name="T16" fmla="*/ 7875819 w 12"/>
              <a:gd name="T17" fmla="*/ 0 h 4"/>
              <a:gd name="T18" fmla="*/ 7875819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2" y="0"/>
                </a:moveTo>
                <a:lnTo>
                  <a:pt x="2" y="0"/>
                </a:lnTo>
                <a:lnTo>
                  <a:pt x="10" y="4"/>
                </a:lnTo>
                <a:lnTo>
                  <a:pt x="12" y="4"/>
                </a:lnTo>
                <a:lnTo>
                  <a:pt x="6" y="4"/>
                </a:lnTo>
                <a:lnTo>
                  <a:pt x="2"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8" name="Freeform 321"/>
          <p:cNvSpPr>
            <a:spLocks/>
          </p:cNvSpPr>
          <p:nvPr/>
        </p:nvSpPr>
        <p:spPr bwMode="auto">
          <a:xfrm>
            <a:off x="3360682" y="2000969"/>
            <a:ext cx="10259" cy="7938"/>
          </a:xfrm>
          <a:custGeom>
            <a:avLst/>
            <a:gdLst>
              <a:gd name="T0" fmla="*/ 6860425 w 6"/>
              <a:gd name="T1" fmla="*/ 0 h 4"/>
              <a:gd name="T2" fmla="*/ 6860425 w 6"/>
              <a:gd name="T3" fmla="*/ 0 h 4"/>
              <a:gd name="T4" fmla="*/ 13722703 w 6"/>
              <a:gd name="T5" fmla="*/ 0 h 4"/>
              <a:gd name="T6" fmla="*/ 20583128 w 6"/>
              <a:gd name="T7" fmla="*/ 0 h 4"/>
              <a:gd name="T8" fmla="*/ 13722703 w 6"/>
              <a:gd name="T9" fmla="*/ 15752961 h 4"/>
              <a:gd name="T10" fmla="*/ 13722703 w 6"/>
              <a:gd name="T11" fmla="*/ 15752961 h 4"/>
              <a:gd name="T12" fmla="*/ 0 w 6"/>
              <a:gd name="T13" fmla="*/ 7876481 h 4"/>
              <a:gd name="T14" fmla="*/ 0 w 6"/>
              <a:gd name="T15" fmla="*/ 0 h 4"/>
              <a:gd name="T16" fmla="*/ 6860425 w 6"/>
              <a:gd name="T17" fmla="*/ 0 h 4"/>
              <a:gd name="T18" fmla="*/ 6860425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2" y="0"/>
                </a:moveTo>
                <a:lnTo>
                  <a:pt x="2" y="0"/>
                </a:lnTo>
                <a:lnTo>
                  <a:pt x="4" y="0"/>
                </a:lnTo>
                <a:lnTo>
                  <a:pt x="6" y="0"/>
                </a:lnTo>
                <a:lnTo>
                  <a:pt x="4" y="4"/>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39" name="Freeform 322"/>
          <p:cNvSpPr>
            <a:spLocks/>
          </p:cNvSpPr>
          <p:nvPr/>
        </p:nvSpPr>
        <p:spPr bwMode="auto">
          <a:xfrm>
            <a:off x="3422228" y="1988272"/>
            <a:ext cx="7327" cy="9525"/>
          </a:xfrm>
          <a:custGeom>
            <a:avLst/>
            <a:gdLst>
              <a:gd name="T0" fmla="*/ 7876481 w 4"/>
              <a:gd name="T1" fmla="*/ 0 h 6"/>
              <a:gd name="T2" fmla="*/ 7876481 w 4"/>
              <a:gd name="T3" fmla="*/ 0 h 6"/>
              <a:gd name="T4" fmla="*/ 15752961 w 4"/>
              <a:gd name="T5" fmla="*/ 0 h 6"/>
              <a:gd name="T6" fmla="*/ 15752961 w 4"/>
              <a:gd name="T7" fmla="*/ 5040313 h 6"/>
              <a:gd name="T8" fmla="*/ 15752961 w 4"/>
              <a:gd name="T9" fmla="*/ 10080625 h 6"/>
              <a:gd name="T10" fmla="*/ 0 w 4"/>
              <a:gd name="T11" fmla="*/ 15120938 h 6"/>
              <a:gd name="T12" fmla="*/ 0 w 4"/>
              <a:gd name="T13" fmla="*/ 15120938 h 6"/>
              <a:gd name="T14" fmla="*/ 0 w 4"/>
              <a:gd name="T15" fmla="*/ 5040313 h 6"/>
              <a:gd name="T16" fmla="*/ 0 w 4"/>
              <a:gd name="T17" fmla="*/ 0 h 6"/>
              <a:gd name="T18" fmla="*/ 7876481 w 4"/>
              <a:gd name="T19" fmla="*/ 0 h 6"/>
              <a:gd name="T20" fmla="*/ 7876481 w 4"/>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6">
                <a:moveTo>
                  <a:pt x="2" y="0"/>
                </a:moveTo>
                <a:lnTo>
                  <a:pt x="2" y="0"/>
                </a:lnTo>
                <a:lnTo>
                  <a:pt x="4" y="0"/>
                </a:lnTo>
                <a:lnTo>
                  <a:pt x="4" y="2"/>
                </a:lnTo>
                <a:lnTo>
                  <a:pt x="4" y="4"/>
                </a:lnTo>
                <a:lnTo>
                  <a:pt x="0" y="6"/>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0" name="Freeform 323"/>
          <p:cNvSpPr>
            <a:spLocks/>
          </p:cNvSpPr>
          <p:nvPr/>
        </p:nvSpPr>
        <p:spPr bwMode="auto">
          <a:xfrm>
            <a:off x="2787718" y="2567707"/>
            <a:ext cx="17585" cy="6350"/>
          </a:xfrm>
          <a:custGeom>
            <a:avLst/>
            <a:gdLst>
              <a:gd name="T0" fmla="*/ 7258050 w 10"/>
              <a:gd name="T1" fmla="*/ 0 h 4"/>
              <a:gd name="T2" fmla="*/ 7258050 w 10"/>
              <a:gd name="T3" fmla="*/ 0 h 4"/>
              <a:gd name="T4" fmla="*/ 0 w 10"/>
              <a:gd name="T5" fmla="*/ 0 h 4"/>
              <a:gd name="T6" fmla="*/ 7258050 w 10"/>
              <a:gd name="T7" fmla="*/ 5040313 h 4"/>
              <a:gd name="T8" fmla="*/ 36290250 w 10"/>
              <a:gd name="T9" fmla="*/ 10080625 h 4"/>
              <a:gd name="T10" fmla="*/ 36290250 w 10"/>
              <a:gd name="T11" fmla="*/ 10080625 h 4"/>
              <a:gd name="T12" fmla="*/ 29032200 w 10"/>
              <a:gd name="T13" fmla="*/ 0 h 4"/>
              <a:gd name="T14" fmla="*/ 21774150 w 10"/>
              <a:gd name="T15" fmla="*/ 0 h 4"/>
              <a:gd name="T16" fmla="*/ 7258050 w 10"/>
              <a:gd name="T17" fmla="*/ 0 h 4"/>
              <a:gd name="T18" fmla="*/ 7258050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4">
                <a:moveTo>
                  <a:pt x="2" y="0"/>
                </a:moveTo>
                <a:lnTo>
                  <a:pt x="2" y="0"/>
                </a:lnTo>
                <a:lnTo>
                  <a:pt x="0" y="0"/>
                </a:lnTo>
                <a:lnTo>
                  <a:pt x="2" y="2"/>
                </a:lnTo>
                <a:lnTo>
                  <a:pt x="10" y="4"/>
                </a:lnTo>
                <a:lnTo>
                  <a:pt x="8" y="0"/>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1" name="Freeform 324"/>
          <p:cNvSpPr>
            <a:spLocks/>
          </p:cNvSpPr>
          <p:nvPr/>
        </p:nvSpPr>
        <p:spPr bwMode="auto">
          <a:xfrm>
            <a:off x="2858054" y="2556598"/>
            <a:ext cx="11723" cy="11113"/>
          </a:xfrm>
          <a:custGeom>
            <a:avLst/>
            <a:gdLst>
              <a:gd name="T0" fmla="*/ 8959850 w 6"/>
              <a:gd name="T1" fmla="*/ 0 h 6"/>
              <a:gd name="T2" fmla="*/ 8959850 w 6"/>
              <a:gd name="T3" fmla="*/ 0 h 6"/>
              <a:gd name="T4" fmla="*/ 0 w 6"/>
              <a:gd name="T5" fmla="*/ 0 h 6"/>
              <a:gd name="T6" fmla="*/ 0 w 6"/>
              <a:gd name="T7" fmla="*/ 6860425 h 6"/>
              <a:gd name="T8" fmla="*/ 8959850 w 6"/>
              <a:gd name="T9" fmla="*/ 13722703 h 6"/>
              <a:gd name="T10" fmla="*/ 17921817 w 6"/>
              <a:gd name="T11" fmla="*/ 20583128 h 6"/>
              <a:gd name="T12" fmla="*/ 17921817 w 6"/>
              <a:gd name="T13" fmla="*/ 20583128 h 6"/>
              <a:gd name="T14" fmla="*/ 26881667 w 6"/>
              <a:gd name="T15" fmla="*/ 13722703 h 6"/>
              <a:gd name="T16" fmla="*/ 26881667 w 6"/>
              <a:gd name="T17" fmla="*/ 6860425 h 6"/>
              <a:gd name="T18" fmla="*/ 26881667 w 6"/>
              <a:gd name="T19" fmla="*/ 0 h 6"/>
              <a:gd name="T20" fmla="*/ 8959850 w 6"/>
              <a:gd name="T21" fmla="*/ 0 h 6"/>
              <a:gd name="T22" fmla="*/ 8959850 w 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2" y="0"/>
                </a:moveTo>
                <a:lnTo>
                  <a:pt x="2" y="0"/>
                </a:lnTo>
                <a:lnTo>
                  <a:pt x="0" y="0"/>
                </a:lnTo>
                <a:lnTo>
                  <a:pt x="0" y="2"/>
                </a:lnTo>
                <a:lnTo>
                  <a:pt x="2" y="4"/>
                </a:lnTo>
                <a:lnTo>
                  <a:pt x="4" y="6"/>
                </a:lnTo>
                <a:lnTo>
                  <a:pt x="6" y="4"/>
                </a:lnTo>
                <a:lnTo>
                  <a:pt x="6"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2" name="Freeform 325"/>
          <p:cNvSpPr>
            <a:spLocks/>
          </p:cNvSpPr>
          <p:nvPr/>
        </p:nvSpPr>
        <p:spPr bwMode="auto">
          <a:xfrm>
            <a:off x="2887363" y="2547073"/>
            <a:ext cx="13188" cy="9525"/>
          </a:xfrm>
          <a:custGeom>
            <a:avLst/>
            <a:gdLst>
              <a:gd name="T0" fmla="*/ 12758291 w 8"/>
              <a:gd name="T1" fmla="*/ 0 h 6"/>
              <a:gd name="T2" fmla="*/ 12758291 w 8"/>
              <a:gd name="T3" fmla="*/ 0 h 6"/>
              <a:gd name="T4" fmla="*/ 6379146 w 8"/>
              <a:gd name="T5" fmla="*/ 5040313 h 6"/>
              <a:gd name="T6" fmla="*/ 0 w 8"/>
              <a:gd name="T7" fmla="*/ 10080625 h 6"/>
              <a:gd name="T8" fmla="*/ 0 w 8"/>
              <a:gd name="T9" fmla="*/ 10080625 h 6"/>
              <a:gd name="T10" fmla="*/ 6379146 w 8"/>
              <a:gd name="T11" fmla="*/ 10080625 h 6"/>
              <a:gd name="T12" fmla="*/ 12758291 w 8"/>
              <a:gd name="T13" fmla="*/ 10080625 h 6"/>
              <a:gd name="T14" fmla="*/ 19135651 w 8"/>
              <a:gd name="T15" fmla="*/ 15120938 h 6"/>
              <a:gd name="T16" fmla="*/ 19135651 w 8"/>
              <a:gd name="T17" fmla="*/ 15120938 h 6"/>
              <a:gd name="T18" fmla="*/ 25514796 w 8"/>
              <a:gd name="T19" fmla="*/ 5040313 h 6"/>
              <a:gd name="T20" fmla="*/ 25514796 w 8"/>
              <a:gd name="T21" fmla="*/ 0 h 6"/>
              <a:gd name="T22" fmla="*/ 12758291 w 8"/>
              <a:gd name="T23" fmla="*/ 0 h 6"/>
              <a:gd name="T24" fmla="*/ 12758291 w 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6">
                <a:moveTo>
                  <a:pt x="4" y="0"/>
                </a:moveTo>
                <a:lnTo>
                  <a:pt x="4" y="0"/>
                </a:lnTo>
                <a:lnTo>
                  <a:pt x="2" y="2"/>
                </a:lnTo>
                <a:lnTo>
                  <a:pt x="0" y="4"/>
                </a:lnTo>
                <a:lnTo>
                  <a:pt x="2" y="4"/>
                </a:lnTo>
                <a:lnTo>
                  <a:pt x="4" y="4"/>
                </a:lnTo>
                <a:lnTo>
                  <a:pt x="6" y="6"/>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3" name="Freeform 326"/>
          <p:cNvSpPr>
            <a:spLocks/>
          </p:cNvSpPr>
          <p:nvPr/>
        </p:nvSpPr>
        <p:spPr bwMode="auto">
          <a:xfrm>
            <a:off x="2918136" y="2516907"/>
            <a:ext cx="84992" cy="61912"/>
          </a:xfrm>
          <a:custGeom>
            <a:avLst/>
            <a:gdLst>
              <a:gd name="T0" fmla="*/ 58874290 w 48"/>
              <a:gd name="T1" fmla="*/ 0 h 36"/>
              <a:gd name="T2" fmla="*/ 58874290 w 48"/>
              <a:gd name="T3" fmla="*/ 5916036 h 36"/>
              <a:gd name="T4" fmla="*/ 58874290 w 48"/>
              <a:gd name="T5" fmla="*/ 5916036 h 36"/>
              <a:gd name="T6" fmla="*/ 44155717 w 48"/>
              <a:gd name="T7" fmla="*/ 17746387 h 36"/>
              <a:gd name="T8" fmla="*/ 29437145 w 48"/>
              <a:gd name="T9" fmla="*/ 29576738 h 36"/>
              <a:gd name="T10" fmla="*/ 29437145 w 48"/>
              <a:gd name="T11" fmla="*/ 29576738 h 36"/>
              <a:gd name="T12" fmla="*/ 29437145 w 48"/>
              <a:gd name="T13" fmla="*/ 47321405 h 36"/>
              <a:gd name="T14" fmla="*/ 29437145 w 48"/>
              <a:gd name="T15" fmla="*/ 47321405 h 36"/>
              <a:gd name="T16" fmla="*/ 14718572 w 48"/>
              <a:gd name="T17" fmla="*/ 47321405 h 36"/>
              <a:gd name="T18" fmla="*/ 0 w 48"/>
              <a:gd name="T19" fmla="*/ 53237441 h 36"/>
              <a:gd name="T20" fmla="*/ 0 w 48"/>
              <a:gd name="T21" fmla="*/ 53237441 h 36"/>
              <a:gd name="T22" fmla="*/ 0 w 48"/>
              <a:gd name="T23" fmla="*/ 59153476 h 36"/>
              <a:gd name="T24" fmla="*/ 0 w 48"/>
              <a:gd name="T25" fmla="*/ 70983828 h 36"/>
              <a:gd name="T26" fmla="*/ 0 w 48"/>
              <a:gd name="T27" fmla="*/ 70983828 h 36"/>
              <a:gd name="T28" fmla="*/ 14718572 w 48"/>
              <a:gd name="T29" fmla="*/ 70983828 h 36"/>
              <a:gd name="T30" fmla="*/ 22076899 w 48"/>
              <a:gd name="T31" fmla="*/ 70983828 h 36"/>
              <a:gd name="T32" fmla="*/ 29437145 w 48"/>
              <a:gd name="T33" fmla="*/ 76898144 h 36"/>
              <a:gd name="T34" fmla="*/ 36795472 w 48"/>
              <a:gd name="T35" fmla="*/ 76898144 h 36"/>
              <a:gd name="T36" fmla="*/ 36795472 w 48"/>
              <a:gd name="T37" fmla="*/ 76898144 h 36"/>
              <a:gd name="T38" fmla="*/ 36795472 w 48"/>
              <a:gd name="T39" fmla="*/ 70983828 h 36"/>
              <a:gd name="T40" fmla="*/ 44155717 w 48"/>
              <a:gd name="T41" fmla="*/ 65067792 h 36"/>
              <a:gd name="T42" fmla="*/ 51514044 w 48"/>
              <a:gd name="T43" fmla="*/ 65067792 h 36"/>
              <a:gd name="T44" fmla="*/ 51514044 w 48"/>
              <a:gd name="T45" fmla="*/ 65067792 h 36"/>
              <a:gd name="T46" fmla="*/ 51514044 w 48"/>
              <a:gd name="T47" fmla="*/ 76898144 h 36"/>
              <a:gd name="T48" fmla="*/ 51514044 w 48"/>
              <a:gd name="T49" fmla="*/ 88728495 h 36"/>
              <a:gd name="T50" fmla="*/ 51514044 w 48"/>
              <a:gd name="T51" fmla="*/ 88728495 h 36"/>
              <a:gd name="T52" fmla="*/ 73592862 w 48"/>
              <a:gd name="T53" fmla="*/ 94644530 h 36"/>
              <a:gd name="T54" fmla="*/ 95669761 w 48"/>
              <a:gd name="T55" fmla="*/ 106474882 h 36"/>
              <a:gd name="T56" fmla="*/ 95669761 w 48"/>
              <a:gd name="T57" fmla="*/ 106474882 h 36"/>
              <a:gd name="T58" fmla="*/ 95669761 w 48"/>
              <a:gd name="T59" fmla="*/ 100558846 h 36"/>
              <a:gd name="T60" fmla="*/ 103028089 w 48"/>
              <a:gd name="T61" fmla="*/ 94644530 h 36"/>
              <a:gd name="T62" fmla="*/ 103028089 w 48"/>
              <a:gd name="T63" fmla="*/ 88728495 h 36"/>
              <a:gd name="T64" fmla="*/ 103028089 w 48"/>
              <a:gd name="T65" fmla="*/ 88728495 h 36"/>
              <a:gd name="T66" fmla="*/ 117746661 w 48"/>
              <a:gd name="T67" fmla="*/ 88728495 h 36"/>
              <a:gd name="T68" fmla="*/ 125106906 w 48"/>
              <a:gd name="T69" fmla="*/ 94644530 h 36"/>
              <a:gd name="T70" fmla="*/ 176620951 w 48"/>
              <a:gd name="T71" fmla="*/ 82814179 h 36"/>
              <a:gd name="T72" fmla="*/ 176620951 w 48"/>
              <a:gd name="T73" fmla="*/ 82814179 h 36"/>
              <a:gd name="T74" fmla="*/ 169262623 w 48"/>
              <a:gd name="T75" fmla="*/ 76898144 h 36"/>
              <a:gd name="T76" fmla="*/ 154544051 w 48"/>
              <a:gd name="T77" fmla="*/ 76898144 h 36"/>
              <a:gd name="T78" fmla="*/ 154544051 w 48"/>
              <a:gd name="T79" fmla="*/ 76898144 h 36"/>
              <a:gd name="T80" fmla="*/ 154544051 w 48"/>
              <a:gd name="T81" fmla="*/ 53237441 h 36"/>
              <a:gd name="T82" fmla="*/ 154544051 w 48"/>
              <a:gd name="T83" fmla="*/ 35491054 h 36"/>
              <a:gd name="T84" fmla="*/ 154544051 w 48"/>
              <a:gd name="T85" fmla="*/ 35491054 h 36"/>
              <a:gd name="T86" fmla="*/ 139825479 w 48"/>
              <a:gd name="T87" fmla="*/ 23660703 h 36"/>
              <a:gd name="T88" fmla="*/ 110388334 w 48"/>
              <a:gd name="T89" fmla="*/ 11830351 h 36"/>
              <a:gd name="T90" fmla="*/ 80951189 w 48"/>
              <a:gd name="T91" fmla="*/ 5916036 h 36"/>
              <a:gd name="T92" fmla="*/ 58874290 w 48"/>
              <a:gd name="T93" fmla="*/ 0 h 36"/>
              <a:gd name="T94" fmla="*/ 58874290 w 48"/>
              <a:gd name="T95" fmla="*/ 0 h 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8" h="36">
                <a:moveTo>
                  <a:pt x="16" y="0"/>
                </a:moveTo>
                <a:lnTo>
                  <a:pt x="16" y="2"/>
                </a:lnTo>
                <a:lnTo>
                  <a:pt x="12" y="6"/>
                </a:lnTo>
                <a:lnTo>
                  <a:pt x="8" y="10"/>
                </a:lnTo>
                <a:lnTo>
                  <a:pt x="8" y="16"/>
                </a:lnTo>
                <a:lnTo>
                  <a:pt x="4" y="16"/>
                </a:lnTo>
                <a:lnTo>
                  <a:pt x="0" y="18"/>
                </a:lnTo>
                <a:lnTo>
                  <a:pt x="0" y="20"/>
                </a:lnTo>
                <a:lnTo>
                  <a:pt x="0" y="24"/>
                </a:lnTo>
                <a:lnTo>
                  <a:pt x="4" y="24"/>
                </a:lnTo>
                <a:lnTo>
                  <a:pt x="6" y="24"/>
                </a:lnTo>
                <a:lnTo>
                  <a:pt x="8" y="26"/>
                </a:lnTo>
                <a:lnTo>
                  <a:pt x="10" y="26"/>
                </a:lnTo>
                <a:lnTo>
                  <a:pt x="10" y="24"/>
                </a:lnTo>
                <a:lnTo>
                  <a:pt x="12" y="22"/>
                </a:lnTo>
                <a:lnTo>
                  <a:pt x="14" y="22"/>
                </a:lnTo>
                <a:lnTo>
                  <a:pt x="14" y="26"/>
                </a:lnTo>
                <a:lnTo>
                  <a:pt x="14" y="30"/>
                </a:lnTo>
                <a:lnTo>
                  <a:pt x="20" y="32"/>
                </a:lnTo>
                <a:lnTo>
                  <a:pt x="26" y="36"/>
                </a:lnTo>
                <a:lnTo>
                  <a:pt x="26" y="34"/>
                </a:lnTo>
                <a:lnTo>
                  <a:pt x="28" y="32"/>
                </a:lnTo>
                <a:lnTo>
                  <a:pt x="28" y="30"/>
                </a:lnTo>
                <a:lnTo>
                  <a:pt x="32" y="30"/>
                </a:lnTo>
                <a:lnTo>
                  <a:pt x="34" y="32"/>
                </a:lnTo>
                <a:lnTo>
                  <a:pt x="48" y="28"/>
                </a:lnTo>
                <a:lnTo>
                  <a:pt x="46" y="26"/>
                </a:lnTo>
                <a:lnTo>
                  <a:pt x="42" y="26"/>
                </a:lnTo>
                <a:lnTo>
                  <a:pt x="42" y="18"/>
                </a:lnTo>
                <a:lnTo>
                  <a:pt x="42" y="12"/>
                </a:lnTo>
                <a:lnTo>
                  <a:pt x="38" y="8"/>
                </a:lnTo>
                <a:lnTo>
                  <a:pt x="30" y="4"/>
                </a:lnTo>
                <a:lnTo>
                  <a:pt x="22" y="2"/>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4" name="Freeform 327"/>
          <p:cNvSpPr>
            <a:spLocks/>
          </p:cNvSpPr>
          <p:nvPr/>
        </p:nvSpPr>
        <p:spPr bwMode="auto">
          <a:xfrm>
            <a:off x="3189233" y="2507386"/>
            <a:ext cx="21980" cy="20637"/>
          </a:xfrm>
          <a:custGeom>
            <a:avLst/>
            <a:gdLst>
              <a:gd name="T0" fmla="*/ 0 w 12"/>
              <a:gd name="T1" fmla="*/ 0 h 12"/>
              <a:gd name="T2" fmla="*/ 0 w 12"/>
              <a:gd name="T3" fmla="*/ 0 h 12"/>
              <a:gd name="T4" fmla="*/ 7875819 w 12"/>
              <a:gd name="T5" fmla="*/ 23660321 h 12"/>
              <a:gd name="T6" fmla="*/ 7875819 w 12"/>
              <a:gd name="T7" fmla="*/ 23660321 h 12"/>
              <a:gd name="T8" fmla="*/ 15749654 w 12"/>
              <a:gd name="T9" fmla="*/ 35490481 h 12"/>
              <a:gd name="T10" fmla="*/ 23625473 w 12"/>
              <a:gd name="T11" fmla="*/ 35490481 h 12"/>
              <a:gd name="T12" fmla="*/ 31501292 w 12"/>
              <a:gd name="T13" fmla="*/ 35490481 h 12"/>
              <a:gd name="T14" fmla="*/ 47250945 w 12"/>
              <a:gd name="T15" fmla="*/ 35490481 h 12"/>
              <a:gd name="T16" fmla="*/ 47250945 w 12"/>
              <a:gd name="T17" fmla="*/ 29576261 h 12"/>
              <a:gd name="T18" fmla="*/ 47250945 w 12"/>
              <a:gd name="T19" fmla="*/ 29576261 h 12"/>
              <a:gd name="T20" fmla="*/ 23625473 w 12"/>
              <a:gd name="T21" fmla="*/ 17746100 h 12"/>
              <a:gd name="T22" fmla="*/ 0 w 12"/>
              <a:gd name="T23" fmla="*/ 0 h 12"/>
              <a:gd name="T24" fmla="*/ 0 w 12"/>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2">
                <a:moveTo>
                  <a:pt x="0" y="0"/>
                </a:moveTo>
                <a:lnTo>
                  <a:pt x="0" y="0"/>
                </a:lnTo>
                <a:lnTo>
                  <a:pt x="2" y="8"/>
                </a:lnTo>
                <a:lnTo>
                  <a:pt x="4" y="12"/>
                </a:lnTo>
                <a:lnTo>
                  <a:pt x="6" y="12"/>
                </a:lnTo>
                <a:lnTo>
                  <a:pt x="8" y="12"/>
                </a:lnTo>
                <a:lnTo>
                  <a:pt x="12" y="12"/>
                </a:lnTo>
                <a:lnTo>
                  <a:pt x="12" y="10"/>
                </a:lnTo>
                <a:lnTo>
                  <a:pt x="6" y="6"/>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5" name="Freeform 328"/>
          <p:cNvSpPr>
            <a:spLocks/>
          </p:cNvSpPr>
          <p:nvPr/>
        </p:nvSpPr>
        <p:spPr bwMode="auto">
          <a:xfrm>
            <a:off x="2882967" y="2483570"/>
            <a:ext cx="11723" cy="12700"/>
          </a:xfrm>
          <a:custGeom>
            <a:avLst/>
            <a:gdLst>
              <a:gd name="T0" fmla="*/ 17921817 w 6"/>
              <a:gd name="T1" fmla="*/ 0 h 8"/>
              <a:gd name="T2" fmla="*/ 17921817 w 6"/>
              <a:gd name="T3" fmla="*/ 0 h 8"/>
              <a:gd name="T4" fmla="*/ 8959850 w 6"/>
              <a:gd name="T5" fmla="*/ 5040313 h 8"/>
              <a:gd name="T6" fmla="*/ 0 w 6"/>
              <a:gd name="T7" fmla="*/ 10080625 h 8"/>
              <a:gd name="T8" fmla="*/ 0 w 6"/>
              <a:gd name="T9" fmla="*/ 15120938 h 8"/>
              <a:gd name="T10" fmla="*/ 17921817 w 6"/>
              <a:gd name="T11" fmla="*/ 20161250 h 8"/>
              <a:gd name="T12" fmla="*/ 17921817 w 6"/>
              <a:gd name="T13" fmla="*/ 20161250 h 8"/>
              <a:gd name="T14" fmla="*/ 26881667 w 6"/>
              <a:gd name="T15" fmla="*/ 5040313 h 8"/>
              <a:gd name="T16" fmla="*/ 26881667 w 6"/>
              <a:gd name="T17" fmla="*/ 0 h 8"/>
              <a:gd name="T18" fmla="*/ 17921817 w 6"/>
              <a:gd name="T19" fmla="*/ 0 h 8"/>
              <a:gd name="T20" fmla="*/ 17921817 w 6"/>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8">
                <a:moveTo>
                  <a:pt x="4" y="0"/>
                </a:moveTo>
                <a:lnTo>
                  <a:pt x="4" y="0"/>
                </a:lnTo>
                <a:lnTo>
                  <a:pt x="2" y="2"/>
                </a:lnTo>
                <a:lnTo>
                  <a:pt x="0" y="4"/>
                </a:lnTo>
                <a:lnTo>
                  <a:pt x="0" y="6"/>
                </a:lnTo>
                <a:lnTo>
                  <a:pt x="4" y="8"/>
                </a:lnTo>
                <a:lnTo>
                  <a:pt x="6" y="2"/>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6" name="Freeform 329"/>
          <p:cNvSpPr>
            <a:spLocks/>
          </p:cNvSpPr>
          <p:nvPr/>
        </p:nvSpPr>
        <p:spPr bwMode="auto">
          <a:xfrm>
            <a:off x="2970891" y="2370861"/>
            <a:ext cx="7327" cy="7937"/>
          </a:xfrm>
          <a:custGeom>
            <a:avLst/>
            <a:gdLst>
              <a:gd name="T0" fmla="*/ 0 w 4"/>
              <a:gd name="T1" fmla="*/ 0 h 4"/>
              <a:gd name="T2" fmla="*/ 0 w 4"/>
              <a:gd name="T3" fmla="*/ 15748992 h 4"/>
              <a:gd name="T4" fmla="*/ 15752961 w 4"/>
              <a:gd name="T5" fmla="*/ 15748992 h 4"/>
              <a:gd name="T6" fmla="*/ 15752961 w 4"/>
              <a:gd name="T7" fmla="*/ 15748992 h 4"/>
              <a:gd name="T8" fmla="*/ 7876481 w 4"/>
              <a:gd name="T9" fmla="*/ 7875488 h 4"/>
              <a:gd name="T10" fmla="*/ 7876481 w 4"/>
              <a:gd name="T11" fmla="*/ 7875488 h 4"/>
              <a:gd name="T12" fmla="*/ 7876481 w 4"/>
              <a:gd name="T13" fmla="*/ 0 h 4"/>
              <a:gd name="T14" fmla="*/ 0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0"/>
                </a:moveTo>
                <a:lnTo>
                  <a:pt x="0" y="4"/>
                </a:lnTo>
                <a:lnTo>
                  <a:pt x="4" y="4"/>
                </a:lnTo>
                <a:lnTo>
                  <a:pt x="2"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7" name="Freeform 330"/>
          <p:cNvSpPr>
            <a:spLocks/>
          </p:cNvSpPr>
          <p:nvPr/>
        </p:nvSpPr>
        <p:spPr bwMode="auto">
          <a:xfrm>
            <a:off x="2477055" y="2366098"/>
            <a:ext cx="417635" cy="207963"/>
          </a:xfrm>
          <a:custGeom>
            <a:avLst/>
            <a:gdLst>
              <a:gd name="T0" fmla="*/ 169063821 w 236"/>
              <a:gd name="T1" fmla="*/ 39378800 h 124"/>
              <a:gd name="T2" fmla="*/ 110258513 w 236"/>
              <a:gd name="T3" fmla="*/ 45003864 h 124"/>
              <a:gd name="T4" fmla="*/ 73505676 w 236"/>
              <a:gd name="T5" fmla="*/ 56253992 h 124"/>
              <a:gd name="T6" fmla="*/ 58805307 w 236"/>
              <a:gd name="T7" fmla="*/ 90007728 h 124"/>
              <a:gd name="T8" fmla="*/ 7350184 w 236"/>
              <a:gd name="T9" fmla="*/ 129386528 h 124"/>
              <a:gd name="T10" fmla="*/ 36752838 w 236"/>
              <a:gd name="T11" fmla="*/ 146261720 h 124"/>
              <a:gd name="T12" fmla="*/ 66155492 w 236"/>
              <a:gd name="T13" fmla="*/ 135011592 h 124"/>
              <a:gd name="T14" fmla="*/ 58805307 w 236"/>
              <a:gd name="T15" fmla="*/ 151888460 h 124"/>
              <a:gd name="T16" fmla="*/ 95558145 w 236"/>
              <a:gd name="T17" fmla="*/ 163138588 h 124"/>
              <a:gd name="T18" fmla="*/ 213166843 w 236"/>
              <a:gd name="T19" fmla="*/ 151888460 h 124"/>
              <a:gd name="T20" fmla="*/ 117608698 w 236"/>
              <a:gd name="T21" fmla="*/ 174390392 h 124"/>
              <a:gd name="T22" fmla="*/ 66155492 w 236"/>
              <a:gd name="T23" fmla="*/ 196890647 h 124"/>
              <a:gd name="T24" fmla="*/ 220517027 w 236"/>
              <a:gd name="T25" fmla="*/ 202517388 h 124"/>
              <a:gd name="T26" fmla="*/ 271972150 w 236"/>
              <a:gd name="T27" fmla="*/ 196890647 h 124"/>
              <a:gd name="T28" fmla="*/ 308724988 w 236"/>
              <a:gd name="T29" fmla="*/ 191265584 h 124"/>
              <a:gd name="T30" fmla="*/ 367530295 w 236"/>
              <a:gd name="T31" fmla="*/ 196890647 h 124"/>
              <a:gd name="T32" fmla="*/ 279322334 w 236"/>
              <a:gd name="T33" fmla="*/ 225019320 h 124"/>
              <a:gd name="T34" fmla="*/ 183764189 w 236"/>
              <a:gd name="T35" fmla="*/ 236269448 h 124"/>
              <a:gd name="T36" fmla="*/ 117608698 w 236"/>
              <a:gd name="T37" fmla="*/ 275648248 h 124"/>
              <a:gd name="T38" fmla="*/ 169063821 w 236"/>
              <a:gd name="T39" fmla="*/ 298150180 h 124"/>
              <a:gd name="T40" fmla="*/ 249919681 w 236"/>
              <a:gd name="T41" fmla="*/ 326277176 h 124"/>
              <a:gd name="T42" fmla="*/ 271972150 w 236"/>
              <a:gd name="T43" fmla="*/ 337528980 h 124"/>
              <a:gd name="T44" fmla="*/ 418983501 w 236"/>
              <a:gd name="T45" fmla="*/ 337528980 h 124"/>
              <a:gd name="T46" fmla="*/ 514541647 w 236"/>
              <a:gd name="T47" fmla="*/ 303775244 h 124"/>
              <a:gd name="T48" fmla="*/ 610099792 w 236"/>
              <a:gd name="T49" fmla="*/ 258771380 h 124"/>
              <a:gd name="T50" fmla="*/ 617449976 w 236"/>
              <a:gd name="T51" fmla="*/ 286898375 h 124"/>
              <a:gd name="T52" fmla="*/ 668903182 w 236"/>
              <a:gd name="T53" fmla="*/ 315027048 h 124"/>
              <a:gd name="T54" fmla="*/ 735058674 w 236"/>
              <a:gd name="T55" fmla="*/ 315027048 h 124"/>
              <a:gd name="T56" fmla="*/ 757111143 w 236"/>
              <a:gd name="T57" fmla="*/ 309400307 h 124"/>
              <a:gd name="T58" fmla="*/ 808564349 w 236"/>
              <a:gd name="T59" fmla="*/ 309400307 h 124"/>
              <a:gd name="T60" fmla="*/ 786513797 w 236"/>
              <a:gd name="T61" fmla="*/ 275648248 h 124"/>
              <a:gd name="T62" fmla="*/ 749760959 w 236"/>
              <a:gd name="T63" fmla="*/ 286898375 h 124"/>
              <a:gd name="T64" fmla="*/ 735058674 w 236"/>
              <a:gd name="T65" fmla="*/ 264396443 h 124"/>
              <a:gd name="T66" fmla="*/ 815916451 w 236"/>
              <a:gd name="T67" fmla="*/ 270023184 h 124"/>
              <a:gd name="T68" fmla="*/ 808564349 w 236"/>
              <a:gd name="T69" fmla="*/ 253146316 h 124"/>
              <a:gd name="T70" fmla="*/ 845317187 w 236"/>
              <a:gd name="T71" fmla="*/ 258771380 h 124"/>
              <a:gd name="T72" fmla="*/ 867369657 w 236"/>
              <a:gd name="T73" fmla="*/ 270023184 h 124"/>
              <a:gd name="T74" fmla="*/ 860019473 w 236"/>
              <a:gd name="T75" fmla="*/ 241894511 h 124"/>
              <a:gd name="T76" fmla="*/ 801214165 w 236"/>
              <a:gd name="T77" fmla="*/ 225019320 h 124"/>
              <a:gd name="T78" fmla="*/ 757111143 w 236"/>
              <a:gd name="T79" fmla="*/ 196890647 h 124"/>
              <a:gd name="T80" fmla="*/ 749760959 w 236"/>
              <a:gd name="T81" fmla="*/ 213767516 h 124"/>
              <a:gd name="T82" fmla="*/ 705656020 w 236"/>
              <a:gd name="T83" fmla="*/ 191265584 h 124"/>
              <a:gd name="T84" fmla="*/ 683605468 w 236"/>
              <a:gd name="T85" fmla="*/ 146261720 h 124"/>
              <a:gd name="T86" fmla="*/ 654202814 w 236"/>
              <a:gd name="T87" fmla="*/ 118134724 h 124"/>
              <a:gd name="T88" fmla="*/ 610099792 w 236"/>
              <a:gd name="T89" fmla="*/ 90007728 h 124"/>
              <a:gd name="T90" fmla="*/ 624800160 w 236"/>
              <a:gd name="T91" fmla="*/ 73130860 h 124"/>
              <a:gd name="T92" fmla="*/ 536592199 w 236"/>
              <a:gd name="T93" fmla="*/ 16876868 h 124"/>
              <a:gd name="T94" fmla="*/ 610099792 w 236"/>
              <a:gd name="T95" fmla="*/ 84382664 h 124"/>
              <a:gd name="T96" fmla="*/ 588047322 w 236"/>
              <a:gd name="T97" fmla="*/ 90007728 h 124"/>
              <a:gd name="T98" fmla="*/ 558644669 w 236"/>
              <a:gd name="T99" fmla="*/ 95632792 h 124"/>
              <a:gd name="T100" fmla="*/ 543944300 w 236"/>
              <a:gd name="T101" fmla="*/ 84382664 h 124"/>
              <a:gd name="T102" fmla="*/ 521891831 w 236"/>
              <a:gd name="T103" fmla="*/ 123759788 h 124"/>
              <a:gd name="T104" fmla="*/ 507191463 w 236"/>
              <a:gd name="T105" fmla="*/ 95632792 h 124"/>
              <a:gd name="T106" fmla="*/ 499839361 w 236"/>
              <a:gd name="T107" fmla="*/ 67505796 h 124"/>
              <a:gd name="T108" fmla="*/ 477788809 w 236"/>
              <a:gd name="T109" fmla="*/ 39378800 h 124"/>
              <a:gd name="T110" fmla="*/ 448386155 w 236"/>
              <a:gd name="T111" fmla="*/ 33752059 h 124"/>
              <a:gd name="T112" fmla="*/ 382230664 w 236"/>
              <a:gd name="T113" fmla="*/ 45003864 h 124"/>
              <a:gd name="T114" fmla="*/ 330777458 w 236"/>
              <a:gd name="T115" fmla="*/ 28126996 h 124"/>
              <a:gd name="T116" fmla="*/ 316075172 w 236"/>
              <a:gd name="T117" fmla="*/ 95632792 h 124"/>
              <a:gd name="T118" fmla="*/ 257269865 w 236"/>
              <a:gd name="T119" fmla="*/ 5625064 h 1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6" h="124">
                <a:moveTo>
                  <a:pt x="60" y="0"/>
                </a:moveTo>
                <a:lnTo>
                  <a:pt x="60" y="0"/>
                </a:lnTo>
                <a:lnTo>
                  <a:pt x="54" y="8"/>
                </a:lnTo>
                <a:lnTo>
                  <a:pt x="50" y="12"/>
                </a:lnTo>
                <a:lnTo>
                  <a:pt x="46" y="14"/>
                </a:lnTo>
                <a:lnTo>
                  <a:pt x="40" y="14"/>
                </a:lnTo>
                <a:lnTo>
                  <a:pt x="34" y="14"/>
                </a:lnTo>
                <a:lnTo>
                  <a:pt x="30" y="16"/>
                </a:lnTo>
                <a:lnTo>
                  <a:pt x="26" y="20"/>
                </a:lnTo>
                <a:lnTo>
                  <a:pt x="22" y="20"/>
                </a:lnTo>
                <a:lnTo>
                  <a:pt x="20" y="20"/>
                </a:lnTo>
                <a:lnTo>
                  <a:pt x="18" y="22"/>
                </a:lnTo>
                <a:lnTo>
                  <a:pt x="18" y="26"/>
                </a:lnTo>
                <a:lnTo>
                  <a:pt x="18" y="30"/>
                </a:lnTo>
                <a:lnTo>
                  <a:pt x="18" y="32"/>
                </a:lnTo>
                <a:lnTo>
                  <a:pt x="16" y="32"/>
                </a:lnTo>
                <a:lnTo>
                  <a:pt x="8" y="38"/>
                </a:lnTo>
                <a:lnTo>
                  <a:pt x="2" y="46"/>
                </a:lnTo>
                <a:lnTo>
                  <a:pt x="0" y="48"/>
                </a:lnTo>
                <a:lnTo>
                  <a:pt x="0" y="50"/>
                </a:lnTo>
                <a:lnTo>
                  <a:pt x="6" y="52"/>
                </a:lnTo>
                <a:lnTo>
                  <a:pt x="10" y="52"/>
                </a:lnTo>
                <a:lnTo>
                  <a:pt x="14" y="52"/>
                </a:lnTo>
                <a:lnTo>
                  <a:pt x="16" y="50"/>
                </a:lnTo>
                <a:lnTo>
                  <a:pt x="18" y="48"/>
                </a:lnTo>
                <a:lnTo>
                  <a:pt x="18" y="50"/>
                </a:lnTo>
                <a:lnTo>
                  <a:pt x="18" y="52"/>
                </a:lnTo>
                <a:lnTo>
                  <a:pt x="22" y="54"/>
                </a:lnTo>
                <a:lnTo>
                  <a:pt x="16" y="54"/>
                </a:lnTo>
                <a:lnTo>
                  <a:pt x="14" y="56"/>
                </a:lnTo>
                <a:lnTo>
                  <a:pt x="14" y="58"/>
                </a:lnTo>
                <a:lnTo>
                  <a:pt x="20" y="58"/>
                </a:lnTo>
                <a:lnTo>
                  <a:pt x="26" y="58"/>
                </a:lnTo>
                <a:lnTo>
                  <a:pt x="26" y="52"/>
                </a:lnTo>
                <a:lnTo>
                  <a:pt x="56" y="50"/>
                </a:lnTo>
                <a:lnTo>
                  <a:pt x="58" y="54"/>
                </a:lnTo>
                <a:lnTo>
                  <a:pt x="46" y="56"/>
                </a:lnTo>
                <a:lnTo>
                  <a:pt x="34" y="58"/>
                </a:lnTo>
                <a:lnTo>
                  <a:pt x="32" y="62"/>
                </a:lnTo>
                <a:lnTo>
                  <a:pt x="24" y="62"/>
                </a:lnTo>
                <a:lnTo>
                  <a:pt x="18" y="64"/>
                </a:lnTo>
                <a:lnTo>
                  <a:pt x="18" y="70"/>
                </a:lnTo>
                <a:lnTo>
                  <a:pt x="20" y="70"/>
                </a:lnTo>
                <a:lnTo>
                  <a:pt x="22" y="72"/>
                </a:lnTo>
                <a:lnTo>
                  <a:pt x="40" y="72"/>
                </a:lnTo>
                <a:lnTo>
                  <a:pt x="60" y="72"/>
                </a:lnTo>
                <a:lnTo>
                  <a:pt x="70" y="68"/>
                </a:lnTo>
                <a:lnTo>
                  <a:pt x="72" y="70"/>
                </a:lnTo>
                <a:lnTo>
                  <a:pt x="74" y="70"/>
                </a:lnTo>
                <a:lnTo>
                  <a:pt x="76" y="72"/>
                </a:lnTo>
                <a:lnTo>
                  <a:pt x="82" y="66"/>
                </a:lnTo>
                <a:lnTo>
                  <a:pt x="84" y="66"/>
                </a:lnTo>
                <a:lnTo>
                  <a:pt x="84" y="68"/>
                </a:lnTo>
                <a:lnTo>
                  <a:pt x="88" y="72"/>
                </a:lnTo>
                <a:lnTo>
                  <a:pt x="94" y="70"/>
                </a:lnTo>
                <a:lnTo>
                  <a:pt x="100" y="70"/>
                </a:lnTo>
                <a:lnTo>
                  <a:pt x="96" y="76"/>
                </a:lnTo>
                <a:lnTo>
                  <a:pt x="92" y="80"/>
                </a:lnTo>
                <a:lnTo>
                  <a:pt x="82" y="82"/>
                </a:lnTo>
                <a:lnTo>
                  <a:pt x="76" y="80"/>
                </a:lnTo>
                <a:lnTo>
                  <a:pt x="68" y="78"/>
                </a:lnTo>
                <a:lnTo>
                  <a:pt x="60" y="78"/>
                </a:lnTo>
                <a:lnTo>
                  <a:pt x="50" y="84"/>
                </a:lnTo>
                <a:lnTo>
                  <a:pt x="42" y="86"/>
                </a:lnTo>
                <a:lnTo>
                  <a:pt x="32" y="84"/>
                </a:lnTo>
                <a:lnTo>
                  <a:pt x="32" y="98"/>
                </a:lnTo>
                <a:lnTo>
                  <a:pt x="36" y="98"/>
                </a:lnTo>
                <a:lnTo>
                  <a:pt x="40" y="100"/>
                </a:lnTo>
                <a:lnTo>
                  <a:pt x="40" y="104"/>
                </a:lnTo>
                <a:lnTo>
                  <a:pt x="46" y="106"/>
                </a:lnTo>
                <a:lnTo>
                  <a:pt x="54" y="106"/>
                </a:lnTo>
                <a:lnTo>
                  <a:pt x="62" y="108"/>
                </a:lnTo>
                <a:lnTo>
                  <a:pt x="68" y="110"/>
                </a:lnTo>
                <a:lnTo>
                  <a:pt x="68" y="116"/>
                </a:lnTo>
                <a:lnTo>
                  <a:pt x="68" y="122"/>
                </a:lnTo>
                <a:lnTo>
                  <a:pt x="70" y="122"/>
                </a:lnTo>
                <a:lnTo>
                  <a:pt x="72" y="120"/>
                </a:lnTo>
                <a:lnTo>
                  <a:pt x="74" y="120"/>
                </a:lnTo>
                <a:lnTo>
                  <a:pt x="76" y="120"/>
                </a:lnTo>
                <a:lnTo>
                  <a:pt x="76" y="124"/>
                </a:lnTo>
                <a:lnTo>
                  <a:pt x="102" y="122"/>
                </a:lnTo>
                <a:lnTo>
                  <a:pt x="114" y="120"/>
                </a:lnTo>
                <a:lnTo>
                  <a:pt x="124" y="118"/>
                </a:lnTo>
                <a:lnTo>
                  <a:pt x="126" y="114"/>
                </a:lnTo>
                <a:lnTo>
                  <a:pt x="140" y="108"/>
                </a:lnTo>
                <a:lnTo>
                  <a:pt x="144" y="108"/>
                </a:lnTo>
                <a:lnTo>
                  <a:pt x="148" y="108"/>
                </a:lnTo>
                <a:lnTo>
                  <a:pt x="158" y="100"/>
                </a:lnTo>
                <a:lnTo>
                  <a:pt x="166" y="92"/>
                </a:lnTo>
                <a:lnTo>
                  <a:pt x="172" y="92"/>
                </a:lnTo>
                <a:lnTo>
                  <a:pt x="170" y="98"/>
                </a:lnTo>
                <a:lnTo>
                  <a:pt x="168" y="102"/>
                </a:lnTo>
                <a:lnTo>
                  <a:pt x="182" y="106"/>
                </a:lnTo>
                <a:lnTo>
                  <a:pt x="182" y="112"/>
                </a:lnTo>
                <a:lnTo>
                  <a:pt x="186" y="110"/>
                </a:lnTo>
                <a:lnTo>
                  <a:pt x="188" y="108"/>
                </a:lnTo>
                <a:lnTo>
                  <a:pt x="190" y="112"/>
                </a:lnTo>
                <a:lnTo>
                  <a:pt x="200" y="112"/>
                </a:lnTo>
                <a:lnTo>
                  <a:pt x="200" y="114"/>
                </a:lnTo>
                <a:lnTo>
                  <a:pt x="204" y="114"/>
                </a:lnTo>
                <a:lnTo>
                  <a:pt x="206" y="112"/>
                </a:lnTo>
                <a:lnTo>
                  <a:pt x="206" y="110"/>
                </a:lnTo>
                <a:lnTo>
                  <a:pt x="212" y="110"/>
                </a:lnTo>
                <a:lnTo>
                  <a:pt x="216" y="110"/>
                </a:lnTo>
                <a:lnTo>
                  <a:pt x="220" y="110"/>
                </a:lnTo>
                <a:lnTo>
                  <a:pt x="222" y="106"/>
                </a:lnTo>
                <a:lnTo>
                  <a:pt x="224" y="104"/>
                </a:lnTo>
                <a:lnTo>
                  <a:pt x="218" y="100"/>
                </a:lnTo>
                <a:lnTo>
                  <a:pt x="214" y="98"/>
                </a:lnTo>
                <a:lnTo>
                  <a:pt x="212" y="102"/>
                </a:lnTo>
                <a:lnTo>
                  <a:pt x="208" y="102"/>
                </a:lnTo>
                <a:lnTo>
                  <a:pt x="204" y="102"/>
                </a:lnTo>
                <a:lnTo>
                  <a:pt x="204" y="98"/>
                </a:lnTo>
                <a:lnTo>
                  <a:pt x="202" y="96"/>
                </a:lnTo>
                <a:lnTo>
                  <a:pt x="200" y="94"/>
                </a:lnTo>
                <a:lnTo>
                  <a:pt x="206" y="94"/>
                </a:lnTo>
                <a:lnTo>
                  <a:pt x="220" y="96"/>
                </a:lnTo>
                <a:lnTo>
                  <a:pt x="222" y="96"/>
                </a:lnTo>
                <a:lnTo>
                  <a:pt x="216" y="94"/>
                </a:lnTo>
                <a:lnTo>
                  <a:pt x="216" y="90"/>
                </a:lnTo>
                <a:lnTo>
                  <a:pt x="218" y="90"/>
                </a:lnTo>
                <a:lnTo>
                  <a:pt x="220" y="90"/>
                </a:lnTo>
                <a:lnTo>
                  <a:pt x="222" y="88"/>
                </a:lnTo>
                <a:lnTo>
                  <a:pt x="224" y="88"/>
                </a:lnTo>
                <a:lnTo>
                  <a:pt x="224" y="92"/>
                </a:lnTo>
                <a:lnTo>
                  <a:pt x="230" y="92"/>
                </a:lnTo>
                <a:lnTo>
                  <a:pt x="230" y="98"/>
                </a:lnTo>
                <a:lnTo>
                  <a:pt x="234" y="98"/>
                </a:lnTo>
                <a:lnTo>
                  <a:pt x="236" y="96"/>
                </a:lnTo>
                <a:lnTo>
                  <a:pt x="236" y="92"/>
                </a:lnTo>
                <a:lnTo>
                  <a:pt x="234" y="92"/>
                </a:lnTo>
                <a:lnTo>
                  <a:pt x="234" y="90"/>
                </a:lnTo>
                <a:lnTo>
                  <a:pt x="234" y="86"/>
                </a:lnTo>
                <a:lnTo>
                  <a:pt x="234" y="82"/>
                </a:lnTo>
                <a:lnTo>
                  <a:pt x="234" y="80"/>
                </a:lnTo>
                <a:lnTo>
                  <a:pt x="226" y="80"/>
                </a:lnTo>
                <a:lnTo>
                  <a:pt x="218" y="80"/>
                </a:lnTo>
                <a:lnTo>
                  <a:pt x="210" y="78"/>
                </a:lnTo>
                <a:lnTo>
                  <a:pt x="208" y="76"/>
                </a:lnTo>
                <a:lnTo>
                  <a:pt x="206" y="74"/>
                </a:lnTo>
                <a:lnTo>
                  <a:pt x="206" y="70"/>
                </a:lnTo>
                <a:lnTo>
                  <a:pt x="206" y="68"/>
                </a:lnTo>
                <a:lnTo>
                  <a:pt x="202" y="68"/>
                </a:lnTo>
                <a:lnTo>
                  <a:pt x="204" y="74"/>
                </a:lnTo>
                <a:lnTo>
                  <a:pt x="204" y="76"/>
                </a:lnTo>
                <a:lnTo>
                  <a:pt x="202" y="74"/>
                </a:lnTo>
                <a:lnTo>
                  <a:pt x="192" y="72"/>
                </a:lnTo>
                <a:lnTo>
                  <a:pt x="192" y="68"/>
                </a:lnTo>
                <a:lnTo>
                  <a:pt x="190" y="64"/>
                </a:lnTo>
                <a:lnTo>
                  <a:pt x="188" y="60"/>
                </a:lnTo>
                <a:lnTo>
                  <a:pt x="186" y="52"/>
                </a:lnTo>
                <a:lnTo>
                  <a:pt x="182" y="50"/>
                </a:lnTo>
                <a:lnTo>
                  <a:pt x="180" y="50"/>
                </a:lnTo>
                <a:lnTo>
                  <a:pt x="178" y="46"/>
                </a:lnTo>
                <a:lnTo>
                  <a:pt x="178" y="42"/>
                </a:lnTo>
                <a:lnTo>
                  <a:pt x="176" y="38"/>
                </a:lnTo>
                <a:lnTo>
                  <a:pt x="174" y="34"/>
                </a:lnTo>
                <a:lnTo>
                  <a:pt x="174" y="32"/>
                </a:lnTo>
                <a:lnTo>
                  <a:pt x="166" y="32"/>
                </a:lnTo>
                <a:lnTo>
                  <a:pt x="168" y="30"/>
                </a:lnTo>
                <a:lnTo>
                  <a:pt x="170" y="30"/>
                </a:lnTo>
                <a:lnTo>
                  <a:pt x="170" y="26"/>
                </a:lnTo>
                <a:lnTo>
                  <a:pt x="170" y="22"/>
                </a:lnTo>
                <a:lnTo>
                  <a:pt x="152" y="2"/>
                </a:lnTo>
                <a:lnTo>
                  <a:pt x="146" y="6"/>
                </a:lnTo>
                <a:lnTo>
                  <a:pt x="148" y="18"/>
                </a:lnTo>
                <a:lnTo>
                  <a:pt x="150" y="24"/>
                </a:lnTo>
                <a:lnTo>
                  <a:pt x="156" y="26"/>
                </a:lnTo>
                <a:lnTo>
                  <a:pt x="166" y="30"/>
                </a:lnTo>
                <a:lnTo>
                  <a:pt x="164" y="32"/>
                </a:lnTo>
                <a:lnTo>
                  <a:pt x="162" y="32"/>
                </a:lnTo>
                <a:lnTo>
                  <a:pt x="160" y="32"/>
                </a:lnTo>
                <a:lnTo>
                  <a:pt x="158" y="30"/>
                </a:lnTo>
                <a:lnTo>
                  <a:pt x="156" y="34"/>
                </a:lnTo>
                <a:lnTo>
                  <a:pt x="152" y="34"/>
                </a:lnTo>
                <a:lnTo>
                  <a:pt x="152" y="32"/>
                </a:lnTo>
                <a:lnTo>
                  <a:pt x="148" y="30"/>
                </a:lnTo>
                <a:lnTo>
                  <a:pt x="146" y="36"/>
                </a:lnTo>
                <a:lnTo>
                  <a:pt x="144" y="40"/>
                </a:lnTo>
                <a:lnTo>
                  <a:pt x="142" y="44"/>
                </a:lnTo>
                <a:lnTo>
                  <a:pt x="136" y="46"/>
                </a:lnTo>
                <a:lnTo>
                  <a:pt x="136" y="42"/>
                </a:lnTo>
                <a:lnTo>
                  <a:pt x="138" y="34"/>
                </a:lnTo>
                <a:lnTo>
                  <a:pt x="140" y="30"/>
                </a:lnTo>
                <a:lnTo>
                  <a:pt x="140" y="28"/>
                </a:lnTo>
                <a:lnTo>
                  <a:pt x="140" y="26"/>
                </a:lnTo>
                <a:lnTo>
                  <a:pt x="136" y="24"/>
                </a:lnTo>
                <a:lnTo>
                  <a:pt x="134" y="18"/>
                </a:lnTo>
                <a:lnTo>
                  <a:pt x="132" y="14"/>
                </a:lnTo>
                <a:lnTo>
                  <a:pt x="130" y="14"/>
                </a:lnTo>
                <a:lnTo>
                  <a:pt x="130" y="16"/>
                </a:lnTo>
                <a:lnTo>
                  <a:pt x="128" y="16"/>
                </a:lnTo>
                <a:lnTo>
                  <a:pt x="122" y="12"/>
                </a:lnTo>
                <a:lnTo>
                  <a:pt x="116" y="26"/>
                </a:lnTo>
                <a:lnTo>
                  <a:pt x="110" y="26"/>
                </a:lnTo>
                <a:lnTo>
                  <a:pt x="104" y="16"/>
                </a:lnTo>
                <a:lnTo>
                  <a:pt x="100" y="12"/>
                </a:lnTo>
                <a:lnTo>
                  <a:pt x="96" y="10"/>
                </a:lnTo>
                <a:lnTo>
                  <a:pt x="92" y="10"/>
                </a:lnTo>
                <a:lnTo>
                  <a:pt x="90" y="10"/>
                </a:lnTo>
                <a:lnTo>
                  <a:pt x="90" y="22"/>
                </a:lnTo>
                <a:lnTo>
                  <a:pt x="92" y="32"/>
                </a:lnTo>
                <a:lnTo>
                  <a:pt x="86" y="34"/>
                </a:lnTo>
                <a:lnTo>
                  <a:pt x="70" y="26"/>
                </a:lnTo>
                <a:lnTo>
                  <a:pt x="70" y="14"/>
                </a:lnTo>
                <a:lnTo>
                  <a:pt x="70" y="2"/>
                </a:lnTo>
                <a:lnTo>
                  <a:pt x="68" y="2"/>
                </a:lnTo>
                <a:lnTo>
                  <a:pt x="66" y="2"/>
                </a:lnTo>
                <a:lnTo>
                  <a:pt x="6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8" name="Freeform 331"/>
          <p:cNvSpPr>
            <a:spLocks/>
          </p:cNvSpPr>
          <p:nvPr/>
        </p:nvSpPr>
        <p:spPr bwMode="auto">
          <a:xfrm>
            <a:off x="2926928" y="2351808"/>
            <a:ext cx="13189" cy="6350"/>
          </a:xfrm>
          <a:custGeom>
            <a:avLst/>
            <a:gdLst>
              <a:gd name="T0" fmla="*/ 12759184 w 8"/>
              <a:gd name="T1" fmla="*/ 0 h 4"/>
              <a:gd name="T2" fmla="*/ 12759184 w 8"/>
              <a:gd name="T3" fmla="*/ 0 h 4"/>
              <a:gd name="T4" fmla="*/ 25518368 w 8"/>
              <a:gd name="T5" fmla="*/ 0 h 4"/>
              <a:gd name="T6" fmla="*/ 25518368 w 8"/>
              <a:gd name="T7" fmla="*/ 5040313 h 4"/>
              <a:gd name="T8" fmla="*/ 12759184 w 8"/>
              <a:gd name="T9" fmla="*/ 10080625 h 4"/>
              <a:gd name="T10" fmla="*/ 12759184 w 8"/>
              <a:gd name="T11" fmla="*/ 10080625 h 4"/>
              <a:gd name="T12" fmla="*/ 6379592 w 8"/>
              <a:gd name="T13" fmla="*/ 10080625 h 4"/>
              <a:gd name="T14" fmla="*/ 0 w 8"/>
              <a:gd name="T15" fmla="*/ 10080625 h 4"/>
              <a:gd name="T16" fmla="*/ 12759184 w 8"/>
              <a:gd name="T17" fmla="*/ 0 h 4"/>
              <a:gd name="T18" fmla="*/ 12759184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4" y="0"/>
                </a:moveTo>
                <a:lnTo>
                  <a:pt x="4" y="0"/>
                </a:lnTo>
                <a:lnTo>
                  <a:pt x="8" y="0"/>
                </a:lnTo>
                <a:lnTo>
                  <a:pt x="8" y="2"/>
                </a:lnTo>
                <a:lnTo>
                  <a:pt x="4" y="4"/>
                </a:lnTo>
                <a:lnTo>
                  <a:pt x="2" y="4"/>
                </a:lnTo>
                <a:lnTo>
                  <a:pt x="0"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49" name="Freeform 332"/>
          <p:cNvSpPr>
            <a:spLocks/>
          </p:cNvSpPr>
          <p:nvPr/>
        </p:nvSpPr>
        <p:spPr bwMode="auto">
          <a:xfrm>
            <a:off x="2840471" y="2334344"/>
            <a:ext cx="148003" cy="133350"/>
          </a:xfrm>
          <a:custGeom>
            <a:avLst/>
            <a:gdLst>
              <a:gd name="T0" fmla="*/ 204030741 w 84"/>
              <a:gd name="T1" fmla="*/ 11690350 h 78"/>
              <a:gd name="T2" fmla="*/ 138449091 w 84"/>
              <a:gd name="T3" fmla="*/ 29227585 h 78"/>
              <a:gd name="T4" fmla="*/ 145736789 w 84"/>
              <a:gd name="T5" fmla="*/ 35072760 h 78"/>
              <a:gd name="T6" fmla="*/ 153024488 w 84"/>
              <a:gd name="T7" fmla="*/ 40919644 h 78"/>
              <a:gd name="T8" fmla="*/ 102016325 w 84"/>
              <a:gd name="T9" fmla="*/ 35072760 h 78"/>
              <a:gd name="T10" fmla="*/ 72867440 w 84"/>
              <a:gd name="T11" fmla="*/ 46764819 h 78"/>
              <a:gd name="T12" fmla="*/ 72867440 w 84"/>
              <a:gd name="T13" fmla="*/ 58455169 h 78"/>
              <a:gd name="T14" fmla="*/ 65581651 w 84"/>
              <a:gd name="T15" fmla="*/ 64302054 h 78"/>
              <a:gd name="T16" fmla="*/ 72867440 w 84"/>
              <a:gd name="T17" fmla="*/ 75992404 h 78"/>
              <a:gd name="T18" fmla="*/ 116589813 w 84"/>
              <a:gd name="T19" fmla="*/ 81837579 h 78"/>
              <a:gd name="T20" fmla="*/ 116589813 w 84"/>
              <a:gd name="T21" fmla="*/ 105219988 h 78"/>
              <a:gd name="T22" fmla="*/ 116589813 w 84"/>
              <a:gd name="T23" fmla="*/ 105219988 h 78"/>
              <a:gd name="T24" fmla="*/ 116589813 w 84"/>
              <a:gd name="T25" fmla="*/ 116912048 h 78"/>
              <a:gd name="T26" fmla="*/ 109302115 w 84"/>
              <a:gd name="T27" fmla="*/ 122757223 h 78"/>
              <a:gd name="T28" fmla="*/ 36434674 w 84"/>
              <a:gd name="T29" fmla="*/ 111065163 h 78"/>
              <a:gd name="T30" fmla="*/ 29146976 w 84"/>
              <a:gd name="T31" fmla="*/ 93529638 h 78"/>
              <a:gd name="T32" fmla="*/ 0 w 84"/>
              <a:gd name="T33" fmla="*/ 99374813 h 78"/>
              <a:gd name="T34" fmla="*/ 0 w 84"/>
              <a:gd name="T35" fmla="*/ 116912048 h 78"/>
              <a:gd name="T36" fmla="*/ 7287698 w 84"/>
              <a:gd name="T37" fmla="*/ 128602398 h 78"/>
              <a:gd name="T38" fmla="*/ 29146976 w 84"/>
              <a:gd name="T39" fmla="*/ 140294458 h 78"/>
              <a:gd name="T40" fmla="*/ 51008163 w 84"/>
              <a:gd name="T41" fmla="*/ 151984808 h 78"/>
              <a:gd name="T42" fmla="*/ 65581651 w 84"/>
              <a:gd name="T43" fmla="*/ 151984808 h 78"/>
              <a:gd name="T44" fmla="*/ 87442837 w 84"/>
              <a:gd name="T45" fmla="*/ 140294458 h 78"/>
              <a:gd name="T46" fmla="*/ 109302115 w 84"/>
              <a:gd name="T47" fmla="*/ 169522042 h 78"/>
              <a:gd name="T48" fmla="*/ 138449091 w 84"/>
              <a:gd name="T49" fmla="*/ 175367217 h 78"/>
              <a:gd name="T50" fmla="*/ 145736789 w 84"/>
              <a:gd name="T51" fmla="*/ 187057567 h 78"/>
              <a:gd name="T52" fmla="*/ 153024488 w 84"/>
              <a:gd name="T53" fmla="*/ 210439977 h 78"/>
              <a:gd name="T54" fmla="*/ 160310277 w 84"/>
              <a:gd name="T55" fmla="*/ 222132037 h 78"/>
              <a:gd name="T56" fmla="*/ 182171464 w 84"/>
              <a:gd name="T57" fmla="*/ 227977212 h 78"/>
              <a:gd name="T58" fmla="*/ 204030741 w 84"/>
              <a:gd name="T59" fmla="*/ 210439977 h 78"/>
              <a:gd name="T60" fmla="*/ 247753114 w 84"/>
              <a:gd name="T61" fmla="*/ 187057567 h 78"/>
              <a:gd name="T62" fmla="*/ 269612392 w 84"/>
              <a:gd name="T63" fmla="*/ 187057567 h 78"/>
              <a:gd name="T64" fmla="*/ 284185880 w 84"/>
              <a:gd name="T65" fmla="*/ 181212392 h 78"/>
              <a:gd name="T66" fmla="*/ 298759368 w 84"/>
              <a:gd name="T67" fmla="*/ 163675158 h 78"/>
              <a:gd name="T68" fmla="*/ 291473578 w 84"/>
              <a:gd name="T69" fmla="*/ 122757223 h 78"/>
              <a:gd name="T70" fmla="*/ 306047066 w 84"/>
              <a:gd name="T71" fmla="*/ 116912048 h 78"/>
              <a:gd name="T72" fmla="*/ 284185880 w 84"/>
              <a:gd name="T73" fmla="*/ 111065163 h 78"/>
              <a:gd name="T74" fmla="*/ 269612392 w 84"/>
              <a:gd name="T75" fmla="*/ 116912048 h 78"/>
              <a:gd name="T76" fmla="*/ 262326602 w 84"/>
              <a:gd name="T77" fmla="*/ 128602398 h 78"/>
              <a:gd name="T78" fmla="*/ 218604229 w 84"/>
              <a:gd name="T79" fmla="*/ 93529638 h 78"/>
              <a:gd name="T80" fmla="*/ 211318440 w 84"/>
              <a:gd name="T81" fmla="*/ 70147229 h 78"/>
              <a:gd name="T82" fmla="*/ 247753114 w 84"/>
              <a:gd name="T83" fmla="*/ 64302054 h 78"/>
              <a:gd name="T84" fmla="*/ 233179626 w 84"/>
              <a:gd name="T85" fmla="*/ 29227585 h 78"/>
              <a:gd name="T86" fmla="*/ 211318440 w 84"/>
              <a:gd name="T87" fmla="*/ 29227585 h 78"/>
              <a:gd name="T88" fmla="*/ 218604229 w 84"/>
              <a:gd name="T89" fmla="*/ 11690350 h 78"/>
              <a:gd name="T90" fmla="*/ 218604229 w 84"/>
              <a:gd name="T91" fmla="*/ 0 h 78"/>
              <a:gd name="T92" fmla="*/ 204030741 w 84"/>
              <a:gd name="T93" fmla="*/ 0 h 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4" h="78">
                <a:moveTo>
                  <a:pt x="56" y="0"/>
                </a:moveTo>
                <a:lnTo>
                  <a:pt x="56" y="4"/>
                </a:lnTo>
                <a:lnTo>
                  <a:pt x="38" y="10"/>
                </a:lnTo>
                <a:lnTo>
                  <a:pt x="40" y="12"/>
                </a:lnTo>
                <a:lnTo>
                  <a:pt x="42" y="14"/>
                </a:lnTo>
                <a:lnTo>
                  <a:pt x="32" y="14"/>
                </a:lnTo>
                <a:lnTo>
                  <a:pt x="28" y="12"/>
                </a:lnTo>
                <a:lnTo>
                  <a:pt x="20" y="16"/>
                </a:lnTo>
                <a:lnTo>
                  <a:pt x="20" y="20"/>
                </a:lnTo>
                <a:lnTo>
                  <a:pt x="18" y="20"/>
                </a:lnTo>
                <a:lnTo>
                  <a:pt x="18" y="22"/>
                </a:lnTo>
                <a:lnTo>
                  <a:pt x="20" y="26"/>
                </a:lnTo>
                <a:lnTo>
                  <a:pt x="26" y="28"/>
                </a:lnTo>
                <a:lnTo>
                  <a:pt x="32" y="28"/>
                </a:lnTo>
                <a:lnTo>
                  <a:pt x="32" y="36"/>
                </a:lnTo>
                <a:lnTo>
                  <a:pt x="32" y="38"/>
                </a:lnTo>
                <a:lnTo>
                  <a:pt x="32" y="40"/>
                </a:lnTo>
                <a:lnTo>
                  <a:pt x="30" y="42"/>
                </a:lnTo>
                <a:lnTo>
                  <a:pt x="20" y="40"/>
                </a:lnTo>
                <a:lnTo>
                  <a:pt x="10" y="38"/>
                </a:lnTo>
                <a:lnTo>
                  <a:pt x="8" y="32"/>
                </a:lnTo>
                <a:lnTo>
                  <a:pt x="4" y="34"/>
                </a:lnTo>
                <a:lnTo>
                  <a:pt x="0" y="34"/>
                </a:lnTo>
                <a:lnTo>
                  <a:pt x="0" y="40"/>
                </a:lnTo>
                <a:lnTo>
                  <a:pt x="2" y="42"/>
                </a:lnTo>
                <a:lnTo>
                  <a:pt x="2" y="44"/>
                </a:lnTo>
                <a:lnTo>
                  <a:pt x="8" y="48"/>
                </a:lnTo>
                <a:lnTo>
                  <a:pt x="14" y="52"/>
                </a:lnTo>
                <a:lnTo>
                  <a:pt x="16" y="54"/>
                </a:lnTo>
                <a:lnTo>
                  <a:pt x="18" y="52"/>
                </a:lnTo>
                <a:lnTo>
                  <a:pt x="24" y="48"/>
                </a:lnTo>
                <a:lnTo>
                  <a:pt x="30" y="58"/>
                </a:lnTo>
                <a:lnTo>
                  <a:pt x="34" y="60"/>
                </a:lnTo>
                <a:lnTo>
                  <a:pt x="38" y="60"/>
                </a:lnTo>
                <a:lnTo>
                  <a:pt x="40" y="64"/>
                </a:lnTo>
                <a:lnTo>
                  <a:pt x="42" y="68"/>
                </a:lnTo>
                <a:lnTo>
                  <a:pt x="42" y="72"/>
                </a:lnTo>
                <a:lnTo>
                  <a:pt x="44" y="76"/>
                </a:lnTo>
                <a:lnTo>
                  <a:pt x="48" y="76"/>
                </a:lnTo>
                <a:lnTo>
                  <a:pt x="50" y="78"/>
                </a:lnTo>
                <a:lnTo>
                  <a:pt x="56" y="72"/>
                </a:lnTo>
                <a:lnTo>
                  <a:pt x="66" y="68"/>
                </a:lnTo>
                <a:lnTo>
                  <a:pt x="68" y="64"/>
                </a:lnTo>
                <a:lnTo>
                  <a:pt x="74" y="64"/>
                </a:lnTo>
                <a:lnTo>
                  <a:pt x="78" y="62"/>
                </a:lnTo>
                <a:lnTo>
                  <a:pt x="80" y="60"/>
                </a:lnTo>
                <a:lnTo>
                  <a:pt x="82" y="56"/>
                </a:lnTo>
                <a:lnTo>
                  <a:pt x="80" y="42"/>
                </a:lnTo>
                <a:lnTo>
                  <a:pt x="84" y="40"/>
                </a:lnTo>
                <a:lnTo>
                  <a:pt x="82" y="40"/>
                </a:lnTo>
                <a:lnTo>
                  <a:pt x="78" y="38"/>
                </a:lnTo>
                <a:lnTo>
                  <a:pt x="74" y="40"/>
                </a:lnTo>
                <a:lnTo>
                  <a:pt x="72" y="44"/>
                </a:lnTo>
                <a:lnTo>
                  <a:pt x="68" y="34"/>
                </a:lnTo>
                <a:lnTo>
                  <a:pt x="60" y="32"/>
                </a:lnTo>
                <a:lnTo>
                  <a:pt x="58" y="24"/>
                </a:lnTo>
                <a:lnTo>
                  <a:pt x="68" y="22"/>
                </a:lnTo>
                <a:lnTo>
                  <a:pt x="70" y="20"/>
                </a:lnTo>
                <a:lnTo>
                  <a:pt x="64" y="10"/>
                </a:lnTo>
                <a:lnTo>
                  <a:pt x="58" y="10"/>
                </a:lnTo>
                <a:lnTo>
                  <a:pt x="60" y="4"/>
                </a:lnTo>
                <a:lnTo>
                  <a:pt x="62" y="0"/>
                </a:lnTo>
                <a:lnTo>
                  <a:pt x="60" y="0"/>
                </a:lnTo>
                <a:lnTo>
                  <a:pt x="5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0" name="Freeform 333"/>
          <p:cNvSpPr>
            <a:spLocks/>
          </p:cNvSpPr>
          <p:nvPr/>
        </p:nvSpPr>
        <p:spPr bwMode="auto">
          <a:xfrm>
            <a:off x="2361289" y="2324823"/>
            <a:ext cx="208085" cy="144463"/>
          </a:xfrm>
          <a:custGeom>
            <a:avLst/>
            <a:gdLst>
              <a:gd name="T0" fmla="*/ 153281358 w 118"/>
              <a:gd name="T1" fmla="*/ 0 h 86"/>
              <a:gd name="T2" fmla="*/ 116785433 w 118"/>
              <a:gd name="T3" fmla="*/ 16930728 h 86"/>
              <a:gd name="T4" fmla="*/ 65692284 w 118"/>
              <a:gd name="T5" fmla="*/ 22573184 h 86"/>
              <a:gd name="T6" fmla="*/ 21896791 w 118"/>
              <a:gd name="T7" fmla="*/ 33861455 h 86"/>
              <a:gd name="T8" fmla="*/ 21896791 w 118"/>
              <a:gd name="T9" fmla="*/ 95938550 h 86"/>
              <a:gd name="T10" fmla="*/ 36495925 w 118"/>
              <a:gd name="T11" fmla="*/ 112869278 h 86"/>
              <a:gd name="T12" fmla="*/ 14599134 w 118"/>
              <a:gd name="T13" fmla="*/ 118513414 h 86"/>
              <a:gd name="T14" fmla="*/ 14599134 w 118"/>
              <a:gd name="T15" fmla="*/ 129800006 h 86"/>
              <a:gd name="T16" fmla="*/ 29196358 w 118"/>
              <a:gd name="T17" fmla="*/ 141086597 h 86"/>
              <a:gd name="T18" fmla="*/ 0 w 118"/>
              <a:gd name="T19" fmla="*/ 186234644 h 86"/>
              <a:gd name="T20" fmla="*/ 43795493 w 118"/>
              <a:gd name="T21" fmla="*/ 208807828 h 86"/>
              <a:gd name="T22" fmla="*/ 51093149 w 118"/>
              <a:gd name="T23" fmla="*/ 225738556 h 86"/>
              <a:gd name="T24" fmla="*/ 58392717 w 118"/>
              <a:gd name="T25" fmla="*/ 242669283 h 86"/>
              <a:gd name="T26" fmla="*/ 80289508 w 118"/>
              <a:gd name="T27" fmla="*/ 242669283 h 86"/>
              <a:gd name="T28" fmla="*/ 94888642 w 118"/>
              <a:gd name="T29" fmla="*/ 242669283 h 86"/>
              <a:gd name="T30" fmla="*/ 131384567 w 118"/>
              <a:gd name="T31" fmla="*/ 203165372 h 86"/>
              <a:gd name="T32" fmla="*/ 145981791 w 118"/>
              <a:gd name="T33" fmla="*/ 203165372 h 86"/>
              <a:gd name="T34" fmla="*/ 138682224 w 118"/>
              <a:gd name="T35" fmla="*/ 208807828 h 86"/>
              <a:gd name="T36" fmla="*/ 153281358 w 118"/>
              <a:gd name="T37" fmla="*/ 214451964 h 86"/>
              <a:gd name="T38" fmla="*/ 145981791 w 118"/>
              <a:gd name="T39" fmla="*/ 214451964 h 86"/>
              <a:gd name="T40" fmla="*/ 189777284 w 118"/>
              <a:gd name="T41" fmla="*/ 208807828 h 86"/>
              <a:gd name="T42" fmla="*/ 211674075 w 118"/>
              <a:gd name="T43" fmla="*/ 208807828 h 86"/>
              <a:gd name="T44" fmla="*/ 218973642 w 118"/>
              <a:gd name="T45" fmla="*/ 186234644 h 86"/>
              <a:gd name="T46" fmla="*/ 233570866 w 118"/>
              <a:gd name="T47" fmla="*/ 158017325 h 86"/>
              <a:gd name="T48" fmla="*/ 255469568 w 118"/>
              <a:gd name="T49" fmla="*/ 135444141 h 86"/>
              <a:gd name="T50" fmla="*/ 357655866 w 118"/>
              <a:gd name="T51" fmla="*/ 90296094 h 86"/>
              <a:gd name="T52" fmla="*/ 401451359 w 118"/>
              <a:gd name="T53" fmla="*/ 79007823 h 86"/>
              <a:gd name="T54" fmla="*/ 408750926 w 118"/>
              <a:gd name="T55" fmla="*/ 84651958 h 86"/>
              <a:gd name="T56" fmla="*/ 416048583 w 118"/>
              <a:gd name="T57" fmla="*/ 84651958 h 86"/>
              <a:gd name="T58" fmla="*/ 423348150 w 118"/>
              <a:gd name="T59" fmla="*/ 79007823 h 86"/>
              <a:gd name="T60" fmla="*/ 430647717 w 118"/>
              <a:gd name="T61" fmla="*/ 62078775 h 86"/>
              <a:gd name="T62" fmla="*/ 401451359 w 118"/>
              <a:gd name="T63" fmla="*/ 56434639 h 86"/>
              <a:gd name="T64" fmla="*/ 394151792 w 118"/>
              <a:gd name="T65" fmla="*/ 45148047 h 86"/>
              <a:gd name="T66" fmla="*/ 386852225 w 118"/>
              <a:gd name="T67" fmla="*/ 33861455 h 86"/>
              <a:gd name="T68" fmla="*/ 313862284 w 118"/>
              <a:gd name="T69" fmla="*/ 28217319 h 86"/>
              <a:gd name="T70" fmla="*/ 255469568 w 118"/>
              <a:gd name="T71" fmla="*/ 33861455 h 86"/>
              <a:gd name="T72" fmla="*/ 240870433 w 118"/>
              <a:gd name="T73" fmla="*/ 22573184 h 86"/>
              <a:gd name="T74" fmla="*/ 167880493 w 118"/>
              <a:gd name="T75" fmla="*/ 11286592 h 86"/>
              <a:gd name="T76" fmla="*/ 160580926 w 118"/>
              <a:gd name="T77" fmla="*/ 0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8" h="86">
                <a:moveTo>
                  <a:pt x="42" y="0"/>
                </a:moveTo>
                <a:lnTo>
                  <a:pt x="42" y="0"/>
                </a:lnTo>
                <a:lnTo>
                  <a:pt x="36" y="2"/>
                </a:lnTo>
                <a:lnTo>
                  <a:pt x="32" y="6"/>
                </a:lnTo>
                <a:lnTo>
                  <a:pt x="18" y="8"/>
                </a:lnTo>
                <a:lnTo>
                  <a:pt x="6" y="12"/>
                </a:lnTo>
                <a:lnTo>
                  <a:pt x="6" y="28"/>
                </a:lnTo>
                <a:lnTo>
                  <a:pt x="6" y="34"/>
                </a:lnTo>
                <a:lnTo>
                  <a:pt x="10" y="40"/>
                </a:lnTo>
                <a:lnTo>
                  <a:pt x="6" y="42"/>
                </a:lnTo>
                <a:lnTo>
                  <a:pt x="4" y="42"/>
                </a:lnTo>
                <a:lnTo>
                  <a:pt x="4" y="46"/>
                </a:lnTo>
                <a:lnTo>
                  <a:pt x="8" y="50"/>
                </a:lnTo>
                <a:lnTo>
                  <a:pt x="0" y="66"/>
                </a:lnTo>
                <a:lnTo>
                  <a:pt x="6" y="70"/>
                </a:lnTo>
                <a:lnTo>
                  <a:pt x="12" y="74"/>
                </a:lnTo>
                <a:lnTo>
                  <a:pt x="14" y="80"/>
                </a:lnTo>
                <a:lnTo>
                  <a:pt x="14" y="84"/>
                </a:lnTo>
                <a:lnTo>
                  <a:pt x="16" y="86"/>
                </a:lnTo>
                <a:lnTo>
                  <a:pt x="22" y="86"/>
                </a:lnTo>
                <a:lnTo>
                  <a:pt x="26" y="86"/>
                </a:lnTo>
                <a:lnTo>
                  <a:pt x="36" y="72"/>
                </a:lnTo>
                <a:lnTo>
                  <a:pt x="38" y="72"/>
                </a:lnTo>
                <a:lnTo>
                  <a:pt x="40" y="72"/>
                </a:lnTo>
                <a:lnTo>
                  <a:pt x="38" y="74"/>
                </a:lnTo>
                <a:lnTo>
                  <a:pt x="40" y="74"/>
                </a:lnTo>
                <a:lnTo>
                  <a:pt x="42" y="76"/>
                </a:lnTo>
                <a:lnTo>
                  <a:pt x="40" y="76"/>
                </a:lnTo>
                <a:lnTo>
                  <a:pt x="52" y="74"/>
                </a:lnTo>
                <a:lnTo>
                  <a:pt x="58" y="74"/>
                </a:lnTo>
                <a:lnTo>
                  <a:pt x="60" y="70"/>
                </a:lnTo>
                <a:lnTo>
                  <a:pt x="60" y="66"/>
                </a:lnTo>
                <a:lnTo>
                  <a:pt x="62" y="62"/>
                </a:lnTo>
                <a:lnTo>
                  <a:pt x="64" y="56"/>
                </a:lnTo>
                <a:lnTo>
                  <a:pt x="70" y="48"/>
                </a:lnTo>
                <a:lnTo>
                  <a:pt x="84" y="40"/>
                </a:lnTo>
                <a:lnTo>
                  <a:pt x="98" y="32"/>
                </a:lnTo>
                <a:lnTo>
                  <a:pt x="110" y="28"/>
                </a:lnTo>
                <a:lnTo>
                  <a:pt x="112" y="30"/>
                </a:lnTo>
                <a:lnTo>
                  <a:pt x="114" y="30"/>
                </a:lnTo>
                <a:lnTo>
                  <a:pt x="116" y="28"/>
                </a:lnTo>
                <a:lnTo>
                  <a:pt x="118" y="26"/>
                </a:lnTo>
                <a:lnTo>
                  <a:pt x="118" y="22"/>
                </a:lnTo>
                <a:lnTo>
                  <a:pt x="110" y="20"/>
                </a:lnTo>
                <a:lnTo>
                  <a:pt x="108" y="16"/>
                </a:lnTo>
                <a:lnTo>
                  <a:pt x="106" y="12"/>
                </a:lnTo>
                <a:lnTo>
                  <a:pt x="94" y="10"/>
                </a:lnTo>
                <a:lnTo>
                  <a:pt x="86" y="10"/>
                </a:lnTo>
                <a:lnTo>
                  <a:pt x="78" y="12"/>
                </a:lnTo>
                <a:lnTo>
                  <a:pt x="70" y="12"/>
                </a:lnTo>
                <a:lnTo>
                  <a:pt x="66" y="8"/>
                </a:lnTo>
                <a:lnTo>
                  <a:pt x="56" y="6"/>
                </a:lnTo>
                <a:lnTo>
                  <a:pt x="46" y="4"/>
                </a:lnTo>
                <a:lnTo>
                  <a:pt x="44" y="0"/>
                </a:lnTo>
                <a:lnTo>
                  <a:pt x="4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1" name="Freeform 334"/>
          <p:cNvSpPr>
            <a:spLocks/>
          </p:cNvSpPr>
          <p:nvPr/>
        </p:nvSpPr>
        <p:spPr bwMode="auto">
          <a:xfrm>
            <a:off x="2954771" y="2323233"/>
            <a:ext cx="5863" cy="6350"/>
          </a:xfrm>
          <a:custGeom>
            <a:avLst/>
            <a:gdLst>
              <a:gd name="T0" fmla="*/ 5040313 w 4"/>
              <a:gd name="T1" fmla="*/ 0 h 4"/>
              <a:gd name="T2" fmla="*/ 5040313 w 4"/>
              <a:gd name="T3" fmla="*/ 0 h 4"/>
              <a:gd name="T4" fmla="*/ 0 w 4"/>
              <a:gd name="T5" fmla="*/ 0 h 4"/>
              <a:gd name="T6" fmla="*/ 0 w 4"/>
              <a:gd name="T7" fmla="*/ 5040313 h 4"/>
              <a:gd name="T8" fmla="*/ 10080625 w 4"/>
              <a:gd name="T9" fmla="*/ 10080625 h 4"/>
              <a:gd name="T10" fmla="*/ 10080625 w 4"/>
              <a:gd name="T11" fmla="*/ 10080625 h 4"/>
              <a:gd name="T12" fmla="*/ 10080625 w 4"/>
              <a:gd name="T13" fmla="*/ 0 h 4"/>
              <a:gd name="T14" fmla="*/ 10080625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0"/>
                </a:lnTo>
                <a:lnTo>
                  <a:pt x="0" y="2"/>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2" name="Freeform 335"/>
          <p:cNvSpPr>
            <a:spLocks/>
          </p:cNvSpPr>
          <p:nvPr/>
        </p:nvSpPr>
        <p:spPr bwMode="auto">
          <a:xfrm>
            <a:off x="2812628" y="2291486"/>
            <a:ext cx="7327" cy="15875"/>
          </a:xfrm>
          <a:custGeom>
            <a:avLst/>
            <a:gdLst>
              <a:gd name="T0" fmla="*/ 0 w 4"/>
              <a:gd name="T1" fmla="*/ 0 h 10"/>
              <a:gd name="T2" fmla="*/ 0 w 4"/>
              <a:gd name="T3" fmla="*/ 0 h 10"/>
              <a:gd name="T4" fmla="*/ 0 w 4"/>
              <a:gd name="T5" fmla="*/ 25201563 h 10"/>
              <a:gd name="T6" fmla="*/ 0 w 4"/>
              <a:gd name="T7" fmla="*/ 25201563 h 10"/>
              <a:gd name="T8" fmla="*/ 15752961 w 4"/>
              <a:gd name="T9" fmla="*/ 25201563 h 10"/>
              <a:gd name="T10" fmla="*/ 15752961 w 4"/>
              <a:gd name="T11" fmla="*/ 15120938 h 10"/>
              <a:gd name="T12" fmla="*/ 7876481 w 4"/>
              <a:gd name="T13" fmla="*/ 5040313 h 10"/>
              <a:gd name="T14" fmla="*/ 0 w 4"/>
              <a:gd name="T15" fmla="*/ 0 h 10"/>
              <a:gd name="T16" fmla="*/ 0 w 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0">
                <a:moveTo>
                  <a:pt x="0" y="0"/>
                </a:moveTo>
                <a:lnTo>
                  <a:pt x="0" y="0"/>
                </a:lnTo>
                <a:lnTo>
                  <a:pt x="0" y="10"/>
                </a:lnTo>
                <a:lnTo>
                  <a:pt x="4" y="10"/>
                </a:lnTo>
                <a:lnTo>
                  <a:pt x="4" y="6"/>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3" name="Freeform 336"/>
          <p:cNvSpPr>
            <a:spLocks/>
          </p:cNvSpPr>
          <p:nvPr/>
        </p:nvSpPr>
        <p:spPr bwMode="auto">
          <a:xfrm>
            <a:off x="2982614" y="2277198"/>
            <a:ext cx="60081" cy="53975"/>
          </a:xfrm>
          <a:custGeom>
            <a:avLst/>
            <a:gdLst>
              <a:gd name="T0" fmla="*/ 43976516 w 34"/>
              <a:gd name="T1" fmla="*/ 0 h 32"/>
              <a:gd name="T2" fmla="*/ 43976516 w 34"/>
              <a:gd name="T3" fmla="*/ 0 h 32"/>
              <a:gd name="T4" fmla="*/ 36648373 w 34"/>
              <a:gd name="T5" fmla="*/ 11380291 h 32"/>
              <a:gd name="T6" fmla="*/ 29318315 w 34"/>
              <a:gd name="T7" fmla="*/ 28449885 h 32"/>
              <a:gd name="T8" fmla="*/ 14658200 w 34"/>
              <a:gd name="T9" fmla="*/ 28449885 h 32"/>
              <a:gd name="T10" fmla="*/ 14658200 w 34"/>
              <a:gd name="T11" fmla="*/ 28449885 h 32"/>
              <a:gd name="T12" fmla="*/ 7330057 w 34"/>
              <a:gd name="T13" fmla="*/ 45521166 h 32"/>
              <a:gd name="T14" fmla="*/ 0 w 34"/>
              <a:gd name="T15" fmla="*/ 62590759 h 32"/>
              <a:gd name="T16" fmla="*/ 0 w 34"/>
              <a:gd name="T17" fmla="*/ 62590759 h 32"/>
              <a:gd name="T18" fmla="*/ 14658200 w 34"/>
              <a:gd name="T19" fmla="*/ 62590759 h 32"/>
              <a:gd name="T20" fmla="*/ 29318315 w 34"/>
              <a:gd name="T21" fmla="*/ 62590759 h 32"/>
              <a:gd name="T22" fmla="*/ 36648373 w 34"/>
              <a:gd name="T23" fmla="*/ 73971051 h 32"/>
              <a:gd name="T24" fmla="*/ 36648373 w 34"/>
              <a:gd name="T25" fmla="*/ 73971051 h 32"/>
              <a:gd name="T26" fmla="*/ 51306573 w 34"/>
              <a:gd name="T27" fmla="*/ 79660353 h 32"/>
              <a:gd name="T28" fmla="*/ 65964774 w 34"/>
              <a:gd name="T29" fmla="*/ 79660353 h 32"/>
              <a:gd name="T30" fmla="*/ 87953032 w 34"/>
              <a:gd name="T31" fmla="*/ 79660353 h 32"/>
              <a:gd name="T32" fmla="*/ 87953032 w 34"/>
              <a:gd name="T33" fmla="*/ 79660353 h 32"/>
              <a:gd name="T34" fmla="*/ 95283089 w 34"/>
              <a:gd name="T35" fmla="*/ 85351342 h 32"/>
              <a:gd name="T36" fmla="*/ 102613146 w 34"/>
              <a:gd name="T37" fmla="*/ 91040645 h 32"/>
              <a:gd name="T38" fmla="*/ 102613146 w 34"/>
              <a:gd name="T39" fmla="*/ 91040645 h 32"/>
              <a:gd name="T40" fmla="*/ 109943204 w 34"/>
              <a:gd name="T41" fmla="*/ 73971051 h 32"/>
              <a:gd name="T42" fmla="*/ 124601404 w 34"/>
              <a:gd name="T43" fmla="*/ 62590759 h 32"/>
              <a:gd name="T44" fmla="*/ 124601404 w 34"/>
              <a:gd name="T45" fmla="*/ 62590759 h 32"/>
              <a:gd name="T46" fmla="*/ 124601404 w 34"/>
              <a:gd name="T47" fmla="*/ 45521166 h 32"/>
              <a:gd name="T48" fmla="*/ 117271347 w 34"/>
              <a:gd name="T49" fmla="*/ 28449885 h 32"/>
              <a:gd name="T50" fmla="*/ 95283089 w 34"/>
              <a:gd name="T51" fmla="*/ 0 h 32"/>
              <a:gd name="T52" fmla="*/ 95283089 w 34"/>
              <a:gd name="T53" fmla="*/ 0 h 32"/>
              <a:gd name="T54" fmla="*/ 73294831 w 34"/>
              <a:gd name="T55" fmla="*/ 5689302 h 32"/>
              <a:gd name="T56" fmla="*/ 58636631 w 34"/>
              <a:gd name="T57" fmla="*/ 5689302 h 32"/>
              <a:gd name="T58" fmla="*/ 58636631 w 34"/>
              <a:gd name="T59" fmla="*/ 5689302 h 32"/>
              <a:gd name="T60" fmla="*/ 51306573 w 34"/>
              <a:gd name="T61" fmla="*/ 0 h 32"/>
              <a:gd name="T62" fmla="*/ 43976516 w 34"/>
              <a:gd name="T63" fmla="*/ 0 h 32"/>
              <a:gd name="T64" fmla="*/ 43976516 w 34"/>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 h="32">
                <a:moveTo>
                  <a:pt x="12" y="0"/>
                </a:moveTo>
                <a:lnTo>
                  <a:pt x="12" y="0"/>
                </a:lnTo>
                <a:lnTo>
                  <a:pt x="10" y="4"/>
                </a:lnTo>
                <a:lnTo>
                  <a:pt x="8" y="10"/>
                </a:lnTo>
                <a:lnTo>
                  <a:pt x="4" y="10"/>
                </a:lnTo>
                <a:lnTo>
                  <a:pt x="2" y="16"/>
                </a:lnTo>
                <a:lnTo>
                  <a:pt x="0" y="22"/>
                </a:lnTo>
                <a:lnTo>
                  <a:pt x="4" y="22"/>
                </a:lnTo>
                <a:lnTo>
                  <a:pt x="8" y="22"/>
                </a:lnTo>
                <a:lnTo>
                  <a:pt x="10" y="26"/>
                </a:lnTo>
                <a:lnTo>
                  <a:pt x="14" y="28"/>
                </a:lnTo>
                <a:lnTo>
                  <a:pt x="18" y="28"/>
                </a:lnTo>
                <a:lnTo>
                  <a:pt x="24" y="28"/>
                </a:lnTo>
                <a:lnTo>
                  <a:pt x="26" y="30"/>
                </a:lnTo>
                <a:lnTo>
                  <a:pt x="28" y="32"/>
                </a:lnTo>
                <a:lnTo>
                  <a:pt x="30" y="26"/>
                </a:lnTo>
                <a:lnTo>
                  <a:pt x="34" y="22"/>
                </a:lnTo>
                <a:lnTo>
                  <a:pt x="34" y="16"/>
                </a:lnTo>
                <a:lnTo>
                  <a:pt x="32" y="10"/>
                </a:lnTo>
                <a:lnTo>
                  <a:pt x="26" y="0"/>
                </a:lnTo>
                <a:lnTo>
                  <a:pt x="20" y="2"/>
                </a:lnTo>
                <a:lnTo>
                  <a:pt x="16" y="2"/>
                </a:lnTo>
                <a:lnTo>
                  <a:pt x="14" y="0"/>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4" name="Freeform 337"/>
          <p:cNvSpPr>
            <a:spLocks/>
          </p:cNvSpPr>
          <p:nvPr/>
        </p:nvSpPr>
        <p:spPr bwMode="auto">
          <a:xfrm>
            <a:off x="2975287" y="2274022"/>
            <a:ext cx="20515" cy="17463"/>
          </a:xfrm>
          <a:custGeom>
            <a:avLst/>
            <a:gdLst>
              <a:gd name="T0" fmla="*/ 27442319 w 12"/>
              <a:gd name="T1" fmla="*/ 0 h 10"/>
              <a:gd name="T2" fmla="*/ 27442319 w 12"/>
              <a:gd name="T3" fmla="*/ 0 h 10"/>
              <a:gd name="T4" fmla="*/ 20582202 w 12"/>
              <a:gd name="T5" fmla="*/ 12197906 h 10"/>
              <a:gd name="T6" fmla="*/ 20582202 w 12"/>
              <a:gd name="T7" fmla="*/ 12197906 h 10"/>
              <a:gd name="T8" fmla="*/ 0 w 12"/>
              <a:gd name="T9" fmla="*/ 18297731 h 10"/>
              <a:gd name="T10" fmla="*/ 0 w 12"/>
              <a:gd name="T11" fmla="*/ 18297731 h 10"/>
              <a:gd name="T12" fmla="*/ 6860117 w 12"/>
              <a:gd name="T13" fmla="*/ 24395811 h 10"/>
              <a:gd name="T14" fmla="*/ 6860117 w 12"/>
              <a:gd name="T15" fmla="*/ 24395811 h 10"/>
              <a:gd name="T16" fmla="*/ 6860117 w 12"/>
              <a:gd name="T17" fmla="*/ 30495637 h 10"/>
              <a:gd name="T18" fmla="*/ 6860117 w 12"/>
              <a:gd name="T19" fmla="*/ 30495637 h 10"/>
              <a:gd name="T20" fmla="*/ 6860117 w 12"/>
              <a:gd name="T21" fmla="*/ 30495637 h 10"/>
              <a:gd name="T22" fmla="*/ 6860117 w 12"/>
              <a:gd name="T23" fmla="*/ 30495637 h 10"/>
              <a:gd name="T24" fmla="*/ 34302435 w 12"/>
              <a:gd name="T25" fmla="*/ 12197906 h 10"/>
              <a:gd name="T26" fmla="*/ 41162552 w 12"/>
              <a:gd name="T27" fmla="*/ 0 h 10"/>
              <a:gd name="T28" fmla="*/ 34302435 w 12"/>
              <a:gd name="T29" fmla="*/ 0 h 10"/>
              <a:gd name="T30" fmla="*/ 27442319 w 12"/>
              <a:gd name="T31" fmla="*/ 0 h 10"/>
              <a:gd name="T32" fmla="*/ 27442319 w 12"/>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0">
                <a:moveTo>
                  <a:pt x="8" y="0"/>
                </a:moveTo>
                <a:lnTo>
                  <a:pt x="8" y="0"/>
                </a:lnTo>
                <a:lnTo>
                  <a:pt x="6" y="4"/>
                </a:lnTo>
                <a:lnTo>
                  <a:pt x="0" y="6"/>
                </a:lnTo>
                <a:lnTo>
                  <a:pt x="2" y="8"/>
                </a:lnTo>
                <a:lnTo>
                  <a:pt x="2" y="10"/>
                </a:lnTo>
                <a:lnTo>
                  <a:pt x="10" y="4"/>
                </a:lnTo>
                <a:lnTo>
                  <a:pt x="12" y="0"/>
                </a:lnTo>
                <a:lnTo>
                  <a:pt x="10" y="0"/>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5" name="Freeform 338"/>
          <p:cNvSpPr>
            <a:spLocks/>
          </p:cNvSpPr>
          <p:nvPr/>
        </p:nvSpPr>
        <p:spPr bwMode="auto">
          <a:xfrm>
            <a:off x="2490243" y="2258144"/>
            <a:ext cx="27843" cy="38100"/>
          </a:xfrm>
          <a:custGeom>
            <a:avLst/>
            <a:gdLst>
              <a:gd name="T0" fmla="*/ 42646712 w 16"/>
              <a:gd name="T1" fmla="*/ 0 h 22"/>
              <a:gd name="T2" fmla="*/ 42646712 w 16"/>
              <a:gd name="T3" fmla="*/ 0 h 22"/>
              <a:gd name="T4" fmla="*/ 35539555 w 16"/>
              <a:gd name="T5" fmla="*/ 5999018 h 22"/>
              <a:gd name="T6" fmla="*/ 35539555 w 16"/>
              <a:gd name="T7" fmla="*/ 11996305 h 22"/>
              <a:gd name="T8" fmla="*/ 35539555 w 16"/>
              <a:gd name="T9" fmla="*/ 23994341 h 22"/>
              <a:gd name="T10" fmla="*/ 35539555 w 16"/>
              <a:gd name="T11" fmla="*/ 23994341 h 22"/>
              <a:gd name="T12" fmla="*/ 21323356 w 16"/>
              <a:gd name="T13" fmla="*/ 35990645 h 22"/>
              <a:gd name="T14" fmla="*/ 0 w 16"/>
              <a:gd name="T15" fmla="*/ 41987932 h 22"/>
              <a:gd name="T16" fmla="*/ 0 w 16"/>
              <a:gd name="T17" fmla="*/ 41987932 h 22"/>
              <a:gd name="T18" fmla="*/ 0 w 16"/>
              <a:gd name="T19" fmla="*/ 53985968 h 22"/>
              <a:gd name="T20" fmla="*/ 0 w 16"/>
              <a:gd name="T21" fmla="*/ 53985968 h 22"/>
              <a:gd name="T22" fmla="*/ 0 w 16"/>
              <a:gd name="T23" fmla="*/ 65982273 h 22"/>
              <a:gd name="T24" fmla="*/ 0 w 16"/>
              <a:gd name="T25" fmla="*/ 65982273 h 22"/>
              <a:gd name="T26" fmla="*/ 21323356 w 16"/>
              <a:gd name="T27" fmla="*/ 65982273 h 22"/>
              <a:gd name="T28" fmla="*/ 35539555 w 16"/>
              <a:gd name="T29" fmla="*/ 65982273 h 22"/>
              <a:gd name="T30" fmla="*/ 35539555 w 16"/>
              <a:gd name="T31" fmla="*/ 65982273 h 22"/>
              <a:gd name="T32" fmla="*/ 49755754 w 16"/>
              <a:gd name="T33" fmla="*/ 29991627 h 22"/>
              <a:gd name="T34" fmla="*/ 56862911 w 16"/>
              <a:gd name="T35" fmla="*/ 5999018 h 22"/>
              <a:gd name="T36" fmla="*/ 49755754 w 16"/>
              <a:gd name="T37" fmla="*/ 0 h 22"/>
              <a:gd name="T38" fmla="*/ 42646712 w 16"/>
              <a:gd name="T39" fmla="*/ 0 h 22"/>
              <a:gd name="T40" fmla="*/ 42646712 w 16"/>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22">
                <a:moveTo>
                  <a:pt x="12" y="0"/>
                </a:moveTo>
                <a:lnTo>
                  <a:pt x="12" y="0"/>
                </a:lnTo>
                <a:lnTo>
                  <a:pt x="10" y="2"/>
                </a:lnTo>
                <a:lnTo>
                  <a:pt x="10" y="4"/>
                </a:lnTo>
                <a:lnTo>
                  <a:pt x="10" y="8"/>
                </a:lnTo>
                <a:lnTo>
                  <a:pt x="6" y="12"/>
                </a:lnTo>
                <a:lnTo>
                  <a:pt x="0" y="14"/>
                </a:lnTo>
                <a:lnTo>
                  <a:pt x="0" y="18"/>
                </a:lnTo>
                <a:lnTo>
                  <a:pt x="0" y="22"/>
                </a:lnTo>
                <a:lnTo>
                  <a:pt x="6" y="22"/>
                </a:lnTo>
                <a:lnTo>
                  <a:pt x="10" y="22"/>
                </a:lnTo>
                <a:lnTo>
                  <a:pt x="14" y="10"/>
                </a:lnTo>
                <a:lnTo>
                  <a:pt x="16" y="2"/>
                </a:lnTo>
                <a:lnTo>
                  <a:pt x="14" y="0"/>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6" name="Freeform 339"/>
          <p:cNvSpPr>
            <a:spLocks/>
          </p:cNvSpPr>
          <p:nvPr/>
        </p:nvSpPr>
        <p:spPr bwMode="auto">
          <a:xfrm>
            <a:off x="2556187" y="2243860"/>
            <a:ext cx="2931" cy="9525"/>
          </a:xfrm>
          <a:custGeom>
            <a:avLst/>
            <a:gdLst>
              <a:gd name="T0" fmla="*/ 0 w 2"/>
              <a:gd name="T1" fmla="*/ 0 h 6"/>
              <a:gd name="T2" fmla="*/ 0 w 2"/>
              <a:gd name="T3" fmla="*/ 15120938 h 6"/>
              <a:gd name="T4" fmla="*/ 5040313 w 2"/>
              <a:gd name="T5" fmla="*/ 15120938 h 6"/>
              <a:gd name="T6" fmla="*/ 5040313 w 2"/>
              <a:gd name="T7" fmla="*/ 15120938 h 6"/>
              <a:gd name="T8" fmla="*/ 5040313 w 2"/>
              <a:gd name="T9" fmla="*/ 10080625 h 6"/>
              <a:gd name="T10" fmla="*/ 5040313 w 2"/>
              <a:gd name="T11" fmla="*/ 5040313 h 6"/>
              <a:gd name="T12" fmla="*/ 5040313 w 2"/>
              <a:gd name="T13" fmla="*/ 0 h 6"/>
              <a:gd name="T14" fmla="*/ 0 w 2"/>
              <a:gd name="T15" fmla="*/ 0 h 6"/>
              <a:gd name="T16" fmla="*/ 0 w 2"/>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6">
                <a:moveTo>
                  <a:pt x="0" y="0"/>
                </a:moveTo>
                <a:lnTo>
                  <a:pt x="0" y="6"/>
                </a:lnTo>
                <a:lnTo>
                  <a:pt x="2" y="6"/>
                </a:lnTo>
                <a:lnTo>
                  <a:pt x="2" y="4"/>
                </a:lnTo>
                <a:lnTo>
                  <a:pt x="2"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7" name="Freeform 340"/>
          <p:cNvSpPr>
            <a:spLocks/>
          </p:cNvSpPr>
          <p:nvPr/>
        </p:nvSpPr>
        <p:spPr bwMode="auto">
          <a:xfrm>
            <a:off x="3266897" y="2231157"/>
            <a:ext cx="10259" cy="12700"/>
          </a:xfrm>
          <a:custGeom>
            <a:avLst/>
            <a:gdLst>
              <a:gd name="T0" fmla="*/ 6860425 w 6"/>
              <a:gd name="T1" fmla="*/ 0 h 8"/>
              <a:gd name="T2" fmla="*/ 6860425 w 6"/>
              <a:gd name="T3" fmla="*/ 0 h 8"/>
              <a:gd name="T4" fmla="*/ 20583128 w 6"/>
              <a:gd name="T5" fmla="*/ 15120938 h 8"/>
              <a:gd name="T6" fmla="*/ 20583128 w 6"/>
              <a:gd name="T7" fmla="*/ 20161250 h 8"/>
              <a:gd name="T8" fmla="*/ 13722703 w 6"/>
              <a:gd name="T9" fmla="*/ 20161250 h 8"/>
              <a:gd name="T10" fmla="*/ 13722703 w 6"/>
              <a:gd name="T11" fmla="*/ 20161250 h 8"/>
              <a:gd name="T12" fmla="*/ 6860425 w 6"/>
              <a:gd name="T13" fmla="*/ 5040313 h 8"/>
              <a:gd name="T14" fmla="*/ 0 w 6"/>
              <a:gd name="T15" fmla="*/ 0 h 8"/>
              <a:gd name="T16" fmla="*/ 6860425 w 6"/>
              <a:gd name="T17" fmla="*/ 0 h 8"/>
              <a:gd name="T18" fmla="*/ 6860425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2" y="0"/>
                </a:moveTo>
                <a:lnTo>
                  <a:pt x="2" y="0"/>
                </a:lnTo>
                <a:lnTo>
                  <a:pt x="6" y="6"/>
                </a:lnTo>
                <a:lnTo>
                  <a:pt x="6" y="8"/>
                </a:lnTo>
                <a:lnTo>
                  <a:pt x="4" y="8"/>
                </a:lnTo>
                <a:lnTo>
                  <a:pt x="2"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8" name="Freeform 341"/>
          <p:cNvSpPr>
            <a:spLocks/>
          </p:cNvSpPr>
          <p:nvPr/>
        </p:nvSpPr>
        <p:spPr bwMode="auto">
          <a:xfrm>
            <a:off x="3101308" y="2226397"/>
            <a:ext cx="19051" cy="17463"/>
          </a:xfrm>
          <a:custGeom>
            <a:avLst/>
            <a:gdLst>
              <a:gd name="T0" fmla="*/ 17035844 w 10"/>
              <a:gd name="T1" fmla="*/ 0 h 10"/>
              <a:gd name="T2" fmla="*/ 17035844 w 10"/>
              <a:gd name="T3" fmla="*/ 0 h 10"/>
              <a:gd name="T4" fmla="*/ 17035844 w 10"/>
              <a:gd name="T5" fmla="*/ 6099826 h 10"/>
              <a:gd name="T6" fmla="*/ 17035844 w 10"/>
              <a:gd name="T7" fmla="*/ 6099826 h 10"/>
              <a:gd name="T8" fmla="*/ 0 w 10"/>
              <a:gd name="T9" fmla="*/ 6099826 h 10"/>
              <a:gd name="T10" fmla="*/ 0 w 10"/>
              <a:gd name="T11" fmla="*/ 6099826 h 10"/>
              <a:gd name="T12" fmla="*/ 8516890 w 10"/>
              <a:gd name="T13" fmla="*/ 18297731 h 10"/>
              <a:gd name="T14" fmla="*/ 25552733 w 10"/>
              <a:gd name="T15" fmla="*/ 30495637 h 10"/>
              <a:gd name="T16" fmla="*/ 25552733 w 10"/>
              <a:gd name="T17" fmla="*/ 30495637 h 10"/>
              <a:gd name="T18" fmla="*/ 34071687 w 10"/>
              <a:gd name="T19" fmla="*/ 24395811 h 10"/>
              <a:gd name="T20" fmla="*/ 42588577 w 10"/>
              <a:gd name="T21" fmla="*/ 18297731 h 10"/>
              <a:gd name="T22" fmla="*/ 42588577 w 10"/>
              <a:gd name="T23" fmla="*/ 0 h 10"/>
              <a:gd name="T24" fmla="*/ 42588577 w 10"/>
              <a:gd name="T25" fmla="*/ 0 h 10"/>
              <a:gd name="T26" fmla="*/ 17035844 w 10"/>
              <a:gd name="T27" fmla="*/ 0 h 10"/>
              <a:gd name="T28" fmla="*/ 17035844 w 10"/>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0">
                <a:moveTo>
                  <a:pt x="4" y="0"/>
                </a:moveTo>
                <a:lnTo>
                  <a:pt x="4" y="0"/>
                </a:lnTo>
                <a:lnTo>
                  <a:pt x="4" y="2"/>
                </a:lnTo>
                <a:lnTo>
                  <a:pt x="0" y="2"/>
                </a:lnTo>
                <a:lnTo>
                  <a:pt x="2" y="6"/>
                </a:lnTo>
                <a:lnTo>
                  <a:pt x="6" y="10"/>
                </a:lnTo>
                <a:lnTo>
                  <a:pt x="8" y="8"/>
                </a:lnTo>
                <a:lnTo>
                  <a:pt x="10" y="6"/>
                </a:lnTo>
                <a:lnTo>
                  <a:pt x="10"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59" name="Freeform 342"/>
          <p:cNvSpPr>
            <a:spLocks/>
          </p:cNvSpPr>
          <p:nvPr/>
        </p:nvSpPr>
        <p:spPr bwMode="auto">
          <a:xfrm>
            <a:off x="2811163" y="2226398"/>
            <a:ext cx="46892" cy="60325"/>
          </a:xfrm>
          <a:custGeom>
            <a:avLst/>
            <a:gdLst>
              <a:gd name="T0" fmla="*/ 6584043 w 28"/>
              <a:gd name="T1" fmla="*/ 0 h 36"/>
              <a:gd name="T2" fmla="*/ 6584043 w 28"/>
              <a:gd name="T3" fmla="*/ 0 h 36"/>
              <a:gd name="T4" fmla="*/ 0 w 28"/>
              <a:gd name="T5" fmla="*/ 11232180 h 36"/>
              <a:gd name="T6" fmla="*/ 0 w 28"/>
              <a:gd name="T7" fmla="*/ 22464360 h 36"/>
              <a:gd name="T8" fmla="*/ 6584043 w 28"/>
              <a:gd name="T9" fmla="*/ 28079612 h 36"/>
              <a:gd name="T10" fmla="*/ 6584043 w 28"/>
              <a:gd name="T11" fmla="*/ 28079612 h 36"/>
              <a:gd name="T12" fmla="*/ 6584043 w 28"/>
              <a:gd name="T13" fmla="*/ 28079612 h 36"/>
              <a:gd name="T14" fmla="*/ 6584043 w 28"/>
              <a:gd name="T15" fmla="*/ 33694864 h 36"/>
              <a:gd name="T16" fmla="*/ 0 w 28"/>
              <a:gd name="T17" fmla="*/ 39311792 h 36"/>
              <a:gd name="T18" fmla="*/ 0 w 28"/>
              <a:gd name="T19" fmla="*/ 50543972 h 36"/>
              <a:gd name="T20" fmla="*/ 0 w 28"/>
              <a:gd name="T21" fmla="*/ 50543972 h 36"/>
              <a:gd name="T22" fmla="*/ 32916586 w 28"/>
              <a:gd name="T23" fmla="*/ 44927044 h 36"/>
              <a:gd name="T24" fmla="*/ 32916586 w 28"/>
              <a:gd name="T25" fmla="*/ 44927044 h 36"/>
              <a:gd name="T26" fmla="*/ 46082857 w 28"/>
              <a:gd name="T27" fmla="*/ 50543972 h 36"/>
              <a:gd name="T28" fmla="*/ 52666900 w 28"/>
              <a:gd name="T29" fmla="*/ 50543972 h 36"/>
              <a:gd name="T30" fmla="*/ 52666900 w 28"/>
              <a:gd name="T31" fmla="*/ 50543972 h 36"/>
              <a:gd name="T32" fmla="*/ 52666900 w 28"/>
              <a:gd name="T33" fmla="*/ 50543972 h 36"/>
              <a:gd name="T34" fmla="*/ 19750314 w 28"/>
              <a:gd name="T35" fmla="*/ 61774476 h 36"/>
              <a:gd name="T36" fmla="*/ 19750314 w 28"/>
              <a:gd name="T37" fmla="*/ 61774476 h 36"/>
              <a:gd name="T38" fmla="*/ 13166271 w 28"/>
              <a:gd name="T39" fmla="*/ 73006656 h 36"/>
              <a:gd name="T40" fmla="*/ 26332543 w 28"/>
              <a:gd name="T41" fmla="*/ 73006656 h 36"/>
              <a:gd name="T42" fmla="*/ 39498814 w 28"/>
              <a:gd name="T43" fmla="*/ 67391403 h 36"/>
              <a:gd name="T44" fmla="*/ 32916586 w 28"/>
              <a:gd name="T45" fmla="*/ 73006656 h 36"/>
              <a:gd name="T46" fmla="*/ 32916586 w 28"/>
              <a:gd name="T47" fmla="*/ 84238835 h 36"/>
              <a:gd name="T48" fmla="*/ 32916586 w 28"/>
              <a:gd name="T49" fmla="*/ 84238835 h 36"/>
              <a:gd name="T50" fmla="*/ 19750314 w 28"/>
              <a:gd name="T51" fmla="*/ 95471015 h 36"/>
              <a:gd name="T52" fmla="*/ 19750314 w 28"/>
              <a:gd name="T53" fmla="*/ 101086267 h 36"/>
              <a:gd name="T54" fmla="*/ 26332543 w 28"/>
              <a:gd name="T55" fmla="*/ 101086267 h 36"/>
              <a:gd name="T56" fmla="*/ 26332543 w 28"/>
              <a:gd name="T57" fmla="*/ 101086267 h 36"/>
              <a:gd name="T58" fmla="*/ 46082857 w 28"/>
              <a:gd name="T59" fmla="*/ 101086267 h 36"/>
              <a:gd name="T60" fmla="*/ 59249129 w 28"/>
              <a:gd name="T61" fmla="*/ 95471015 h 36"/>
              <a:gd name="T62" fmla="*/ 92165714 w 28"/>
              <a:gd name="T63" fmla="*/ 73006656 h 36"/>
              <a:gd name="T64" fmla="*/ 92165714 w 28"/>
              <a:gd name="T65" fmla="*/ 73006656 h 36"/>
              <a:gd name="T66" fmla="*/ 85581671 w 28"/>
              <a:gd name="T67" fmla="*/ 67391403 h 36"/>
              <a:gd name="T68" fmla="*/ 85581671 w 28"/>
              <a:gd name="T69" fmla="*/ 67391403 h 36"/>
              <a:gd name="T70" fmla="*/ 92165714 w 28"/>
              <a:gd name="T71" fmla="*/ 56159224 h 36"/>
              <a:gd name="T72" fmla="*/ 85581671 w 28"/>
              <a:gd name="T73" fmla="*/ 44927044 h 36"/>
              <a:gd name="T74" fmla="*/ 85581671 w 28"/>
              <a:gd name="T75" fmla="*/ 44927044 h 36"/>
              <a:gd name="T76" fmla="*/ 65833171 w 28"/>
              <a:gd name="T77" fmla="*/ 44927044 h 36"/>
              <a:gd name="T78" fmla="*/ 65833171 w 28"/>
              <a:gd name="T79" fmla="*/ 44927044 h 36"/>
              <a:gd name="T80" fmla="*/ 65833171 w 28"/>
              <a:gd name="T81" fmla="*/ 22464360 h 36"/>
              <a:gd name="T82" fmla="*/ 65833171 w 28"/>
              <a:gd name="T83" fmla="*/ 22464360 h 36"/>
              <a:gd name="T84" fmla="*/ 39498814 w 28"/>
              <a:gd name="T85" fmla="*/ 22464360 h 36"/>
              <a:gd name="T86" fmla="*/ 32916586 w 28"/>
              <a:gd name="T87" fmla="*/ 22464360 h 36"/>
              <a:gd name="T88" fmla="*/ 32916586 w 28"/>
              <a:gd name="T89" fmla="*/ 22464360 h 36"/>
              <a:gd name="T90" fmla="*/ 39498814 w 28"/>
              <a:gd name="T91" fmla="*/ 22464360 h 36"/>
              <a:gd name="T92" fmla="*/ 32916586 w 28"/>
              <a:gd name="T93" fmla="*/ 22464360 h 36"/>
              <a:gd name="T94" fmla="*/ 32916586 w 28"/>
              <a:gd name="T95" fmla="*/ 22464360 h 36"/>
              <a:gd name="T96" fmla="*/ 39498814 w 28"/>
              <a:gd name="T97" fmla="*/ 5615252 h 36"/>
              <a:gd name="T98" fmla="*/ 39498814 w 28"/>
              <a:gd name="T99" fmla="*/ 5615252 h 36"/>
              <a:gd name="T100" fmla="*/ 26332543 w 28"/>
              <a:gd name="T101" fmla="*/ 0 h 36"/>
              <a:gd name="T102" fmla="*/ 6584043 w 28"/>
              <a:gd name="T103" fmla="*/ 0 h 36"/>
              <a:gd name="T104" fmla="*/ 6584043 w 28"/>
              <a:gd name="T105" fmla="*/ 0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 h="36">
                <a:moveTo>
                  <a:pt x="2" y="0"/>
                </a:moveTo>
                <a:lnTo>
                  <a:pt x="2" y="0"/>
                </a:lnTo>
                <a:lnTo>
                  <a:pt x="0" y="4"/>
                </a:lnTo>
                <a:lnTo>
                  <a:pt x="0" y="8"/>
                </a:lnTo>
                <a:lnTo>
                  <a:pt x="2" y="10"/>
                </a:lnTo>
                <a:lnTo>
                  <a:pt x="2" y="12"/>
                </a:lnTo>
                <a:lnTo>
                  <a:pt x="0" y="14"/>
                </a:lnTo>
                <a:lnTo>
                  <a:pt x="0" y="18"/>
                </a:lnTo>
                <a:lnTo>
                  <a:pt x="10" y="16"/>
                </a:lnTo>
                <a:lnTo>
                  <a:pt x="14" y="18"/>
                </a:lnTo>
                <a:lnTo>
                  <a:pt x="16" y="18"/>
                </a:lnTo>
                <a:lnTo>
                  <a:pt x="6" y="22"/>
                </a:lnTo>
                <a:lnTo>
                  <a:pt x="4" y="26"/>
                </a:lnTo>
                <a:lnTo>
                  <a:pt x="8" y="26"/>
                </a:lnTo>
                <a:lnTo>
                  <a:pt x="12" y="24"/>
                </a:lnTo>
                <a:lnTo>
                  <a:pt x="10" y="26"/>
                </a:lnTo>
                <a:lnTo>
                  <a:pt x="10" y="30"/>
                </a:lnTo>
                <a:lnTo>
                  <a:pt x="6" y="34"/>
                </a:lnTo>
                <a:lnTo>
                  <a:pt x="6" y="36"/>
                </a:lnTo>
                <a:lnTo>
                  <a:pt x="8" y="36"/>
                </a:lnTo>
                <a:lnTo>
                  <a:pt x="14" y="36"/>
                </a:lnTo>
                <a:lnTo>
                  <a:pt x="18" y="34"/>
                </a:lnTo>
                <a:lnTo>
                  <a:pt x="28" y="26"/>
                </a:lnTo>
                <a:lnTo>
                  <a:pt x="26" y="24"/>
                </a:lnTo>
                <a:lnTo>
                  <a:pt x="28" y="20"/>
                </a:lnTo>
                <a:lnTo>
                  <a:pt x="26" y="16"/>
                </a:lnTo>
                <a:lnTo>
                  <a:pt x="20" y="16"/>
                </a:lnTo>
                <a:lnTo>
                  <a:pt x="20" y="8"/>
                </a:lnTo>
                <a:lnTo>
                  <a:pt x="12" y="8"/>
                </a:lnTo>
                <a:lnTo>
                  <a:pt x="10" y="8"/>
                </a:lnTo>
                <a:lnTo>
                  <a:pt x="12" y="8"/>
                </a:lnTo>
                <a:lnTo>
                  <a:pt x="10" y="8"/>
                </a:lnTo>
                <a:lnTo>
                  <a:pt x="12" y="2"/>
                </a:lnTo>
                <a:lnTo>
                  <a:pt x="8"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0" name="Freeform 343"/>
          <p:cNvSpPr>
            <a:spLocks/>
          </p:cNvSpPr>
          <p:nvPr/>
        </p:nvSpPr>
        <p:spPr bwMode="auto">
          <a:xfrm>
            <a:off x="2847797" y="2224811"/>
            <a:ext cx="120163" cy="90487"/>
          </a:xfrm>
          <a:custGeom>
            <a:avLst/>
            <a:gdLst>
              <a:gd name="T0" fmla="*/ 117270446 w 68"/>
              <a:gd name="T1" fmla="*/ 0 h 54"/>
              <a:gd name="T2" fmla="*/ 95282357 w 68"/>
              <a:gd name="T3" fmla="*/ 11232118 h 54"/>
              <a:gd name="T4" fmla="*/ 124600447 w 68"/>
              <a:gd name="T5" fmla="*/ 22462560 h 54"/>
              <a:gd name="T6" fmla="*/ 124600447 w 68"/>
              <a:gd name="T7" fmla="*/ 33694678 h 54"/>
              <a:gd name="T8" fmla="*/ 95282357 w 68"/>
              <a:gd name="T9" fmla="*/ 33694678 h 54"/>
              <a:gd name="T10" fmla="*/ 102610444 w 68"/>
              <a:gd name="T11" fmla="*/ 44926796 h 54"/>
              <a:gd name="T12" fmla="*/ 117270446 w 68"/>
              <a:gd name="T13" fmla="*/ 50542017 h 54"/>
              <a:gd name="T14" fmla="*/ 117270446 w 68"/>
              <a:gd name="T15" fmla="*/ 56158913 h 54"/>
              <a:gd name="T16" fmla="*/ 109940445 w 68"/>
              <a:gd name="T17" fmla="*/ 67389355 h 54"/>
              <a:gd name="T18" fmla="*/ 124600447 w 68"/>
              <a:gd name="T19" fmla="*/ 73006252 h 54"/>
              <a:gd name="T20" fmla="*/ 124600447 w 68"/>
              <a:gd name="T21" fmla="*/ 78621473 h 54"/>
              <a:gd name="T22" fmla="*/ 117270446 w 68"/>
              <a:gd name="T23" fmla="*/ 84238370 h 54"/>
              <a:gd name="T24" fmla="*/ 95282357 w 68"/>
              <a:gd name="T25" fmla="*/ 84238370 h 54"/>
              <a:gd name="T26" fmla="*/ 102610444 w 68"/>
              <a:gd name="T27" fmla="*/ 67389355 h 54"/>
              <a:gd name="T28" fmla="*/ 80622355 w 68"/>
              <a:gd name="T29" fmla="*/ 50542017 h 54"/>
              <a:gd name="T30" fmla="*/ 58634266 w 68"/>
              <a:gd name="T31" fmla="*/ 28079457 h 54"/>
              <a:gd name="T32" fmla="*/ 36646177 w 68"/>
              <a:gd name="T33" fmla="*/ 28079457 h 54"/>
              <a:gd name="T34" fmla="*/ 43976178 w 68"/>
              <a:gd name="T35" fmla="*/ 44926796 h 54"/>
              <a:gd name="T36" fmla="*/ 43976178 w 68"/>
              <a:gd name="T37" fmla="*/ 50542017 h 54"/>
              <a:gd name="T38" fmla="*/ 36646177 w 68"/>
              <a:gd name="T39" fmla="*/ 61774134 h 54"/>
              <a:gd name="T40" fmla="*/ 58634266 w 68"/>
              <a:gd name="T41" fmla="*/ 73006252 h 54"/>
              <a:gd name="T42" fmla="*/ 58634266 w 68"/>
              <a:gd name="T43" fmla="*/ 95468812 h 54"/>
              <a:gd name="T44" fmla="*/ 7330001 w 68"/>
              <a:gd name="T45" fmla="*/ 95468812 h 54"/>
              <a:gd name="T46" fmla="*/ 0 w 68"/>
              <a:gd name="T47" fmla="*/ 106700930 h 54"/>
              <a:gd name="T48" fmla="*/ 7330001 w 68"/>
              <a:gd name="T49" fmla="*/ 117933048 h 54"/>
              <a:gd name="T50" fmla="*/ 7330001 w 68"/>
              <a:gd name="T51" fmla="*/ 129165165 h 54"/>
              <a:gd name="T52" fmla="*/ 109940445 w 68"/>
              <a:gd name="T53" fmla="*/ 101085709 h 54"/>
              <a:gd name="T54" fmla="*/ 124600447 w 68"/>
              <a:gd name="T55" fmla="*/ 101085709 h 54"/>
              <a:gd name="T56" fmla="*/ 124600447 w 68"/>
              <a:gd name="T57" fmla="*/ 106700930 h 54"/>
              <a:gd name="T58" fmla="*/ 95282357 w 68"/>
              <a:gd name="T59" fmla="*/ 123548269 h 54"/>
              <a:gd name="T60" fmla="*/ 95282357 w 68"/>
              <a:gd name="T61" fmla="*/ 151627725 h 54"/>
              <a:gd name="T62" fmla="*/ 139258535 w 68"/>
              <a:gd name="T63" fmla="*/ 151627725 h 54"/>
              <a:gd name="T64" fmla="*/ 183234713 w 68"/>
              <a:gd name="T65" fmla="*/ 146012504 h 54"/>
              <a:gd name="T66" fmla="*/ 219880890 w 68"/>
              <a:gd name="T67" fmla="*/ 146012504 h 54"/>
              <a:gd name="T68" fmla="*/ 241868979 w 68"/>
              <a:gd name="T69" fmla="*/ 146012504 h 54"/>
              <a:gd name="T70" fmla="*/ 249198980 w 68"/>
              <a:gd name="T71" fmla="*/ 129165165 h 54"/>
              <a:gd name="T72" fmla="*/ 241868979 w 68"/>
              <a:gd name="T73" fmla="*/ 117933048 h 54"/>
              <a:gd name="T74" fmla="*/ 234540892 w 68"/>
              <a:gd name="T75" fmla="*/ 117933048 h 54"/>
              <a:gd name="T76" fmla="*/ 234540892 w 68"/>
              <a:gd name="T77" fmla="*/ 101085709 h 54"/>
              <a:gd name="T78" fmla="*/ 241868979 w 68"/>
              <a:gd name="T79" fmla="*/ 89853591 h 54"/>
              <a:gd name="T80" fmla="*/ 219880890 w 68"/>
              <a:gd name="T81" fmla="*/ 89853591 h 54"/>
              <a:gd name="T82" fmla="*/ 219880890 w 68"/>
              <a:gd name="T83" fmla="*/ 61774134 h 54"/>
              <a:gd name="T84" fmla="*/ 212552803 w 68"/>
              <a:gd name="T85" fmla="*/ 33694678 h 54"/>
              <a:gd name="T86" fmla="*/ 183234713 w 68"/>
              <a:gd name="T87" fmla="*/ 28079457 h 54"/>
              <a:gd name="T88" fmla="*/ 183234713 w 68"/>
              <a:gd name="T89" fmla="*/ 16847339 h 54"/>
              <a:gd name="T90" fmla="*/ 175904712 w 68"/>
              <a:gd name="T91" fmla="*/ 5615221 h 54"/>
              <a:gd name="T92" fmla="*/ 168576625 w 68"/>
              <a:gd name="T93" fmla="*/ 5615221 h 54"/>
              <a:gd name="T94" fmla="*/ 161246624 w 68"/>
              <a:gd name="T95" fmla="*/ 16847339 h 54"/>
              <a:gd name="T96" fmla="*/ 161246624 w 68"/>
              <a:gd name="T97" fmla="*/ 28079457 h 54"/>
              <a:gd name="T98" fmla="*/ 161246624 w 68"/>
              <a:gd name="T99" fmla="*/ 28079457 h 54"/>
              <a:gd name="T100" fmla="*/ 175904712 w 68"/>
              <a:gd name="T101" fmla="*/ 28079457 h 54"/>
              <a:gd name="T102" fmla="*/ 168576625 w 68"/>
              <a:gd name="T103" fmla="*/ 33694678 h 54"/>
              <a:gd name="T104" fmla="*/ 139258535 w 68"/>
              <a:gd name="T105" fmla="*/ 33694678 h 54"/>
              <a:gd name="T106" fmla="*/ 139258535 w 68"/>
              <a:gd name="T107" fmla="*/ 28079457 h 54"/>
              <a:gd name="T108" fmla="*/ 117270446 w 68"/>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 h="54">
                <a:moveTo>
                  <a:pt x="32" y="0"/>
                </a:moveTo>
                <a:lnTo>
                  <a:pt x="32" y="0"/>
                </a:lnTo>
                <a:lnTo>
                  <a:pt x="28" y="2"/>
                </a:lnTo>
                <a:lnTo>
                  <a:pt x="26" y="4"/>
                </a:lnTo>
                <a:lnTo>
                  <a:pt x="28" y="6"/>
                </a:lnTo>
                <a:lnTo>
                  <a:pt x="34" y="8"/>
                </a:lnTo>
                <a:lnTo>
                  <a:pt x="34" y="12"/>
                </a:lnTo>
                <a:lnTo>
                  <a:pt x="30" y="12"/>
                </a:lnTo>
                <a:lnTo>
                  <a:pt x="26" y="12"/>
                </a:lnTo>
                <a:lnTo>
                  <a:pt x="28" y="16"/>
                </a:lnTo>
                <a:lnTo>
                  <a:pt x="30" y="18"/>
                </a:lnTo>
                <a:lnTo>
                  <a:pt x="32" y="18"/>
                </a:lnTo>
                <a:lnTo>
                  <a:pt x="32" y="20"/>
                </a:lnTo>
                <a:lnTo>
                  <a:pt x="30" y="22"/>
                </a:lnTo>
                <a:lnTo>
                  <a:pt x="30" y="24"/>
                </a:lnTo>
                <a:lnTo>
                  <a:pt x="34" y="26"/>
                </a:lnTo>
                <a:lnTo>
                  <a:pt x="36" y="28"/>
                </a:lnTo>
                <a:lnTo>
                  <a:pt x="34" y="28"/>
                </a:lnTo>
                <a:lnTo>
                  <a:pt x="32" y="28"/>
                </a:lnTo>
                <a:lnTo>
                  <a:pt x="32" y="30"/>
                </a:lnTo>
                <a:lnTo>
                  <a:pt x="26" y="30"/>
                </a:lnTo>
                <a:lnTo>
                  <a:pt x="28" y="24"/>
                </a:lnTo>
                <a:lnTo>
                  <a:pt x="22" y="18"/>
                </a:lnTo>
                <a:lnTo>
                  <a:pt x="16" y="10"/>
                </a:lnTo>
                <a:lnTo>
                  <a:pt x="10" y="10"/>
                </a:lnTo>
                <a:lnTo>
                  <a:pt x="8" y="16"/>
                </a:lnTo>
                <a:lnTo>
                  <a:pt x="12" y="16"/>
                </a:lnTo>
                <a:lnTo>
                  <a:pt x="12" y="18"/>
                </a:lnTo>
                <a:lnTo>
                  <a:pt x="10" y="22"/>
                </a:lnTo>
                <a:lnTo>
                  <a:pt x="16" y="26"/>
                </a:lnTo>
                <a:lnTo>
                  <a:pt x="16" y="34"/>
                </a:lnTo>
                <a:lnTo>
                  <a:pt x="2" y="34"/>
                </a:lnTo>
                <a:lnTo>
                  <a:pt x="2" y="38"/>
                </a:lnTo>
                <a:lnTo>
                  <a:pt x="0" y="38"/>
                </a:lnTo>
                <a:lnTo>
                  <a:pt x="2" y="42"/>
                </a:lnTo>
                <a:lnTo>
                  <a:pt x="2" y="46"/>
                </a:lnTo>
                <a:lnTo>
                  <a:pt x="16" y="40"/>
                </a:lnTo>
                <a:lnTo>
                  <a:pt x="30" y="36"/>
                </a:lnTo>
                <a:lnTo>
                  <a:pt x="34" y="36"/>
                </a:lnTo>
                <a:lnTo>
                  <a:pt x="36" y="38"/>
                </a:lnTo>
                <a:lnTo>
                  <a:pt x="34" y="38"/>
                </a:lnTo>
                <a:lnTo>
                  <a:pt x="26" y="44"/>
                </a:lnTo>
                <a:lnTo>
                  <a:pt x="26" y="54"/>
                </a:lnTo>
                <a:lnTo>
                  <a:pt x="32" y="54"/>
                </a:lnTo>
                <a:lnTo>
                  <a:pt x="38" y="54"/>
                </a:lnTo>
                <a:lnTo>
                  <a:pt x="50" y="52"/>
                </a:lnTo>
                <a:lnTo>
                  <a:pt x="60" y="52"/>
                </a:lnTo>
                <a:lnTo>
                  <a:pt x="66" y="52"/>
                </a:lnTo>
                <a:lnTo>
                  <a:pt x="66" y="48"/>
                </a:lnTo>
                <a:lnTo>
                  <a:pt x="68" y="46"/>
                </a:lnTo>
                <a:lnTo>
                  <a:pt x="66" y="42"/>
                </a:lnTo>
                <a:lnTo>
                  <a:pt x="64" y="40"/>
                </a:lnTo>
                <a:lnTo>
                  <a:pt x="64" y="42"/>
                </a:lnTo>
                <a:lnTo>
                  <a:pt x="64" y="36"/>
                </a:lnTo>
                <a:lnTo>
                  <a:pt x="66" y="32"/>
                </a:lnTo>
                <a:lnTo>
                  <a:pt x="60" y="32"/>
                </a:lnTo>
                <a:lnTo>
                  <a:pt x="58" y="26"/>
                </a:lnTo>
                <a:lnTo>
                  <a:pt x="60" y="22"/>
                </a:lnTo>
                <a:lnTo>
                  <a:pt x="60" y="16"/>
                </a:lnTo>
                <a:lnTo>
                  <a:pt x="58" y="12"/>
                </a:lnTo>
                <a:lnTo>
                  <a:pt x="50" y="10"/>
                </a:lnTo>
                <a:lnTo>
                  <a:pt x="50" y="8"/>
                </a:lnTo>
                <a:lnTo>
                  <a:pt x="50" y="6"/>
                </a:lnTo>
                <a:lnTo>
                  <a:pt x="48" y="4"/>
                </a:lnTo>
                <a:lnTo>
                  <a:pt x="48" y="2"/>
                </a:lnTo>
                <a:lnTo>
                  <a:pt x="46" y="2"/>
                </a:lnTo>
                <a:lnTo>
                  <a:pt x="44" y="6"/>
                </a:lnTo>
                <a:lnTo>
                  <a:pt x="44" y="8"/>
                </a:lnTo>
                <a:lnTo>
                  <a:pt x="44" y="10"/>
                </a:lnTo>
                <a:lnTo>
                  <a:pt x="46" y="10"/>
                </a:lnTo>
                <a:lnTo>
                  <a:pt x="48" y="10"/>
                </a:lnTo>
                <a:lnTo>
                  <a:pt x="46" y="12"/>
                </a:lnTo>
                <a:lnTo>
                  <a:pt x="42" y="12"/>
                </a:lnTo>
                <a:lnTo>
                  <a:pt x="38" y="12"/>
                </a:lnTo>
                <a:lnTo>
                  <a:pt x="38" y="10"/>
                </a:lnTo>
                <a:lnTo>
                  <a:pt x="3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1" name="Freeform 344"/>
          <p:cNvSpPr>
            <a:spLocks/>
          </p:cNvSpPr>
          <p:nvPr/>
        </p:nvSpPr>
        <p:spPr bwMode="auto">
          <a:xfrm>
            <a:off x="2569373" y="2224811"/>
            <a:ext cx="11723" cy="7937"/>
          </a:xfrm>
          <a:custGeom>
            <a:avLst/>
            <a:gdLst>
              <a:gd name="T0" fmla="*/ 8959850 w 6"/>
              <a:gd name="T1" fmla="*/ 0 h 6"/>
              <a:gd name="T2" fmla="*/ 8959850 w 6"/>
              <a:gd name="T3" fmla="*/ 0 h 6"/>
              <a:gd name="T4" fmla="*/ 8959850 w 6"/>
              <a:gd name="T5" fmla="*/ 3500217 h 6"/>
              <a:gd name="T6" fmla="*/ 0 w 6"/>
              <a:gd name="T7" fmla="*/ 10499328 h 6"/>
              <a:gd name="T8" fmla="*/ 0 w 6"/>
              <a:gd name="T9" fmla="*/ 10499328 h 6"/>
              <a:gd name="T10" fmla="*/ 26881667 w 6"/>
              <a:gd name="T11" fmla="*/ 10499328 h 6"/>
              <a:gd name="T12" fmla="*/ 26881667 w 6"/>
              <a:gd name="T13" fmla="*/ 10499328 h 6"/>
              <a:gd name="T14" fmla="*/ 26881667 w 6"/>
              <a:gd name="T15" fmla="*/ 6999111 h 6"/>
              <a:gd name="T16" fmla="*/ 26881667 w 6"/>
              <a:gd name="T17" fmla="*/ 3500217 h 6"/>
              <a:gd name="T18" fmla="*/ 26881667 w 6"/>
              <a:gd name="T19" fmla="*/ 0 h 6"/>
              <a:gd name="T20" fmla="*/ 8959850 w 6"/>
              <a:gd name="T21" fmla="*/ 0 h 6"/>
              <a:gd name="T22" fmla="*/ 8959850 w 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2" y="0"/>
                </a:moveTo>
                <a:lnTo>
                  <a:pt x="2" y="0"/>
                </a:lnTo>
                <a:lnTo>
                  <a:pt x="2" y="2"/>
                </a:lnTo>
                <a:lnTo>
                  <a:pt x="0" y="6"/>
                </a:lnTo>
                <a:lnTo>
                  <a:pt x="6" y="6"/>
                </a:lnTo>
                <a:lnTo>
                  <a:pt x="6" y="4"/>
                </a:lnTo>
                <a:lnTo>
                  <a:pt x="6"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2" name="Freeform 345"/>
          <p:cNvSpPr>
            <a:spLocks/>
          </p:cNvSpPr>
          <p:nvPr/>
        </p:nvSpPr>
        <p:spPr bwMode="auto">
          <a:xfrm>
            <a:off x="2982613" y="2221633"/>
            <a:ext cx="370743" cy="112712"/>
          </a:xfrm>
          <a:custGeom>
            <a:avLst/>
            <a:gdLst>
              <a:gd name="T0" fmla="*/ 14631099 w 210"/>
              <a:gd name="T1" fmla="*/ 10989420 h 68"/>
              <a:gd name="T2" fmla="*/ 21946648 w 210"/>
              <a:gd name="T3" fmla="*/ 32968260 h 68"/>
              <a:gd name="T4" fmla="*/ 43895208 w 210"/>
              <a:gd name="T5" fmla="*/ 54948758 h 68"/>
              <a:gd name="T6" fmla="*/ 102421515 w 210"/>
              <a:gd name="T7" fmla="*/ 60443468 h 68"/>
              <a:gd name="T8" fmla="*/ 124368163 w 210"/>
              <a:gd name="T9" fmla="*/ 60443468 h 68"/>
              <a:gd name="T10" fmla="*/ 153632273 w 210"/>
              <a:gd name="T11" fmla="*/ 60443468 h 68"/>
              <a:gd name="T12" fmla="*/ 197525568 w 210"/>
              <a:gd name="T13" fmla="*/ 82422308 h 68"/>
              <a:gd name="T14" fmla="*/ 212158580 w 210"/>
              <a:gd name="T15" fmla="*/ 98906438 h 68"/>
              <a:gd name="T16" fmla="*/ 197525568 w 210"/>
              <a:gd name="T17" fmla="*/ 142865775 h 68"/>
              <a:gd name="T18" fmla="*/ 212158580 w 210"/>
              <a:gd name="T19" fmla="*/ 186823455 h 68"/>
              <a:gd name="T20" fmla="*/ 234105227 w 210"/>
              <a:gd name="T21" fmla="*/ 175834035 h 68"/>
              <a:gd name="T22" fmla="*/ 248736326 w 210"/>
              <a:gd name="T23" fmla="*/ 181328745 h 68"/>
              <a:gd name="T24" fmla="*/ 270684886 w 210"/>
              <a:gd name="T25" fmla="*/ 186823455 h 68"/>
              <a:gd name="T26" fmla="*/ 314578182 w 210"/>
              <a:gd name="T27" fmla="*/ 170339325 h 68"/>
              <a:gd name="T28" fmla="*/ 343842292 w 210"/>
              <a:gd name="T29" fmla="*/ 186823455 h 68"/>
              <a:gd name="T30" fmla="*/ 416999697 w 210"/>
              <a:gd name="T31" fmla="*/ 186823455 h 68"/>
              <a:gd name="T32" fmla="*/ 431630796 w 210"/>
              <a:gd name="T33" fmla="*/ 170339325 h 68"/>
              <a:gd name="T34" fmla="*/ 446263807 w 210"/>
              <a:gd name="T35" fmla="*/ 186823455 h 68"/>
              <a:gd name="T36" fmla="*/ 490157103 w 210"/>
              <a:gd name="T37" fmla="*/ 175834035 h 68"/>
              <a:gd name="T38" fmla="*/ 497472652 w 210"/>
              <a:gd name="T39" fmla="*/ 186823455 h 68"/>
              <a:gd name="T40" fmla="*/ 541367860 w 210"/>
              <a:gd name="T41" fmla="*/ 175834035 h 68"/>
              <a:gd name="T42" fmla="*/ 592578618 w 210"/>
              <a:gd name="T43" fmla="*/ 170339325 h 68"/>
              <a:gd name="T44" fmla="*/ 585263068 w 210"/>
              <a:gd name="T45" fmla="*/ 159349905 h 68"/>
              <a:gd name="T46" fmla="*/ 607209716 w 210"/>
              <a:gd name="T47" fmla="*/ 170339325 h 68"/>
              <a:gd name="T48" fmla="*/ 621842727 w 210"/>
              <a:gd name="T49" fmla="*/ 170339325 h 68"/>
              <a:gd name="T50" fmla="*/ 636473826 w 210"/>
              <a:gd name="T51" fmla="*/ 175834035 h 68"/>
              <a:gd name="T52" fmla="*/ 731577879 w 210"/>
              <a:gd name="T53" fmla="*/ 175834035 h 68"/>
              <a:gd name="T54" fmla="*/ 738895341 w 210"/>
              <a:gd name="T55" fmla="*/ 142865775 h 68"/>
              <a:gd name="T56" fmla="*/ 768157538 w 210"/>
              <a:gd name="T57" fmla="*/ 131874698 h 68"/>
              <a:gd name="T58" fmla="*/ 768157538 w 210"/>
              <a:gd name="T59" fmla="*/ 115390568 h 68"/>
              <a:gd name="T60" fmla="*/ 716946781 w 210"/>
              <a:gd name="T61" fmla="*/ 93411728 h 68"/>
              <a:gd name="T62" fmla="*/ 687684584 w 210"/>
              <a:gd name="T63" fmla="*/ 98906438 h 68"/>
              <a:gd name="T64" fmla="*/ 665736023 w 210"/>
              <a:gd name="T65" fmla="*/ 82422308 h 68"/>
              <a:gd name="T66" fmla="*/ 614525266 w 210"/>
              <a:gd name="T67" fmla="*/ 76927598 h 68"/>
              <a:gd name="T68" fmla="*/ 599894167 w 210"/>
              <a:gd name="T69" fmla="*/ 87917018 h 68"/>
              <a:gd name="T70" fmla="*/ 577947519 w 210"/>
              <a:gd name="T71" fmla="*/ 82422308 h 68"/>
              <a:gd name="T72" fmla="*/ 555998959 w 210"/>
              <a:gd name="T73" fmla="*/ 76927598 h 68"/>
              <a:gd name="T74" fmla="*/ 460894905 w 210"/>
              <a:gd name="T75" fmla="*/ 98906438 h 68"/>
              <a:gd name="T76" fmla="*/ 402368599 w 210"/>
              <a:gd name="T77" fmla="*/ 109895858 h 68"/>
              <a:gd name="T78" fmla="*/ 387737500 w 210"/>
              <a:gd name="T79" fmla="*/ 98906438 h 68"/>
              <a:gd name="T80" fmla="*/ 380420038 w 210"/>
              <a:gd name="T81" fmla="*/ 98906438 h 68"/>
              <a:gd name="T82" fmla="*/ 365788940 w 210"/>
              <a:gd name="T83" fmla="*/ 104401148 h 68"/>
              <a:gd name="T84" fmla="*/ 321893731 w 210"/>
              <a:gd name="T85" fmla="*/ 93411728 h 68"/>
              <a:gd name="T86" fmla="*/ 314578182 w 210"/>
              <a:gd name="T87" fmla="*/ 98906438 h 68"/>
              <a:gd name="T88" fmla="*/ 292631534 w 210"/>
              <a:gd name="T89" fmla="*/ 82422308 h 68"/>
              <a:gd name="T90" fmla="*/ 270684886 w 210"/>
              <a:gd name="T91" fmla="*/ 71432888 h 68"/>
              <a:gd name="T92" fmla="*/ 270684886 w 210"/>
              <a:gd name="T93" fmla="*/ 71432888 h 68"/>
              <a:gd name="T94" fmla="*/ 292631534 w 210"/>
              <a:gd name="T95" fmla="*/ 65938178 h 68"/>
              <a:gd name="T96" fmla="*/ 307262633 w 210"/>
              <a:gd name="T97" fmla="*/ 54948758 h 68"/>
              <a:gd name="T98" fmla="*/ 263367425 w 210"/>
              <a:gd name="T99" fmla="*/ 49454048 h 68"/>
              <a:gd name="T100" fmla="*/ 234105227 w 210"/>
              <a:gd name="T101" fmla="*/ 32968260 h 68"/>
              <a:gd name="T102" fmla="*/ 212158580 w 210"/>
              <a:gd name="T103" fmla="*/ 21978840 h 68"/>
              <a:gd name="T104" fmla="*/ 153632273 w 210"/>
              <a:gd name="T105" fmla="*/ 32968260 h 68"/>
              <a:gd name="T106" fmla="*/ 131683712 w 210"/>
              <a:gd name="T107" fmla="*/ 10989420 h 68"/>
              <a:gd name="T108" fmla="*/ 21946648 w 210"/>
              <a:gd name="T109" fmla="*/ 0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0" h="68">
                <a:moveTo>
                  <a:pt x="6" y="0"/>
                </a:moveTo>
                <a:lnTo>
                  <a:pt x="6" y="0"/>
                </a:lnTo>
                <a:lnTo>
                  <a:pt x="4" y="4"/>
                </a:lnTo>
                <a:lnTo>
                  <a:pt x="0" y="6"/>
                </a:lnTo>
                <a:lnTo>
                  <a:pt x="6" y="12"/>
                </a:lnTo>
                <a:lnTo>
                  <a:pt x="10" y="16"/>
                </a:lnTo>
                <a:lnTo>
                  <a:pt x="12" y="20"/>
                </a:lnTo>
                <a:lnTo>
                  <a:pt x="18" y="20"/>
                </a:lnTo>
                <a:lnTo>
                  <a:pt x="24" y="20"/>
                </a:lnTo>
                <a:lnTo>
                  <a:pt x="28" y="22"/>
                </a:lnTo>
                <a:lnTo>
                  <a:pt x="32" y="22"/>
                </a:lnTo>
                <a:lnTo>
                  <a:pt x="34" y="22"/>
                </a:lnTo>
                <a:lnTo>
                  <a:pt x="36" y="20"/>
                </a:lnTo>
                <a:lnTo>
                  <a:pt x="40" y="20"/>
                </a:lnTo>
                <a:lnTo>
                  <a:pt x="42" y="22"/>
                </a:lnTo>
                <a:lnTo>
                  <a:pt x="48" y="26"/>
                </a:lnTo>
                <a:lnTo>
                  <a:pt x="54" y="30"/>
                </a:lnTo>
                <a:lnTo>
                  <a:pt x="58" y="32"/>
                </a:lnTo>
                <a:lnTo>
                  <a:pt x="58" y="36"/>
                </a:lnTo>
                <a:lnTo>
                  <a:pt x="58" y="40"/>
                </a:lnTo>
                <a:lnTo>
                  <a:pt x="56" y="44"/>
                </a:lnTo>
                <a:lnTo>
                  <a:pt x="54" y="52"/>
                </a:lnTo>
                <a:lnTo>
                  <a:pt x="56" y="60"/>
                </a:lnTo>
                <a:lnTo>
                  <a:pt x="58" y="68"/>
                </a:lnTo>
                <a:lnTo>
                  <a:pt x="64" y="68"/>
                </a:lnTo>
                <a:lnTo>
                  <a:pt x="64" y="64"/>
                </a:lnTo>
                <a:lnTo>
                  <a:pt x="68" y="64"/>
                </a:lnTo>
                <a:lnTo>
                  <a:pt x="68" y="66"/>
                </a:lnTo>
                <a:lnTo>
                  <a:pt x="70" y="68"/>
                </a:lnTo>
                <a:lnTo>
                  <a:pt x="74" y="68"/>
                </a:lnTo>
                <a:lnTo>
                  <a:pt x="76" y="66"/>
                </a:lnTo>
                <a:lnTo>
                  <a:pt x="86" y="62"/>
                </a:lnTo>
                <a:lnTo>
                  <a:pt x="92" y="56"/>
                </a:lnTo>
                <a:lnTo>
                  <a:pt x="94" y="68"/>
                </a:lnTo>
                <a:lnTo>
                  <a:pt x="106" y="68"/>
                </a:lnTo>
                <a:lnTo>
                  <a:pt x="114" y="68"/>
                </a:lnTo>
                <a:lnTo>
                  <a:pt x="118" y="62"/>
                </a:lnTo>
                <a:lnTo>
                  <a:pt x="120" y="62"/>
                </a:lnTo>
                <a:lnTo>
                  <a:pt x="120" y="64"/>
                </a:lnTo>
                <a:lnTo>
                  <a:pt x="122" y="68"/>
                </a:lnTo>
                <a:lnTo>
                  <a:pt x="134" y="64"/>
                </a:lnTo>
                <a:lnTo>
                  <a:pt x="134" y="66"/>
                </a:lnTo>
                <a:lnTo>
                  <a:pt x="136" y="68"/>
                </a:lnTo>
                <a:lnTo>
                  <a:pt x="148" y="64"/>
                </a:lnTo>
                <a:lnTo>
                  <a:pt x="152" y="64"/>
                </a:lnTo>
                <a:lnTo>
                  <a:pt x="158" y="66"/>
                </a:lnTo>
                <a:lnTo>
                  <a:pt x="162" y="62"/>
                </a:lnTo>
                <a:lnTo>
                  <a:pt x="160" y="60"/>
                </a:lnTo>
                <a:lnTo>
                  <a:pt x="160" y="58"/>
                </a:lnTo>
                <a:lnTo>
                  <a:pt x="164" y="58"/>
                </a:lnTo>
                <a:lnTo>
                  <a:pt x="166" y="62"/>
                </a:lnTo>
                <a:lnTo>
                  <a:pt x="168" y="66"/>
                </a:lnTo>
                <a:lnTo>
                  <a:pt x="170" y="62"/>
                </a:lnTo>
                <a:lnTo>
                  <a:pt x="174" y="62"/>
                </a:lnTo>
                <a:lnTo>
                  <a:pt x="174" y="64"/>
                </a:lnTo>
                <a:lnTo>
                  <a:pt x="186" y="64"/>
                </a:lnTo>
                <a:lnTo>
                  <a:pt x="200" y="64"/>
                </a:lnTo>
                <a:lnTo>
                  <a:pt x="200" y="56"/>
                </a:lnTo>
                <a:lnTo>
                  <a:pt x="200" y="54"/>
                </a:lnTo>
                <a:lnTo>
                  <a:pt x="202" y="52"/>
                </a:lnTo>
                <a:lnTo>
                  <a:pt x="206" y="50"/>
                </a:lnTo>
                <a:lnTo>
                  <a:pt x="210" y="48"/>
                </a:lnTo>
                <a:lnTo>
                  <a:pt x="210" y="44"/>
                </a:lnTo>
                <a:lnTo>
                  <a:pt x="210" y="42"/>
                </a:lnTo>
                <a:lnTo>
                  <a:pt x="196" y="34"/>
                </a:lnTo>
                <a:lnTo>
                  <a:pt x="194" y="34"/>
                </a:lnTo>
                <a:lnTo>
                  <a:pt x="190" y="36"/>
                </a:lnTo>
                <a:lnTo>
                  <a:pt x="188" y="36"/>
                </a:lnTo>
                <a:lnTo>
                  <a:pt x="186" y="36"/>
                </a:lnTo>
                <a:lnTo>
                  <a:pt x="182" y="30"/>
                </a:lnTo>
                <a:lnTo>
                  <a:pt x="174" y="30"/>
                </a:lnTo>
                <a:lnTo>
                  <a:pt x="168" y="28"/>
                </a:lnTo>
                <a:lnTo>
                  <a:pt x="166" y="32"/>
                </a:lnTo>
                <a:lnTo>
                  <a:pt x="164" y="32"/>
                </a:lnTo>
                <a:lnTo>
                  <a:pt x="162" y="32"/>
                </a:lnTo>
                <a:lnTo>
                  <a:pt x="160" y="30"/>
                </a:lnTo>
                <a:lnTo>
                  <a:pt x="158" y="30"/>
                </a:lnTo>
                <a:lnTo>
                  <a:pt x="156" y="30"/>
                </a:lnTo>
                <a:lnTo>
                  <a:pt x="152" y="28"/>
                </a:lnTo>
                <a:lnTo>
                  <a:pt x="144" y="32"/>
                </a:lnTo>
                <a:lnTo>
                  <a:pt x="126" y="36"/>
                </a:lnTo>
                <a:lnTo>
                  <a:pt x="120" y="36"/>
                </a:lnTo>
                <a:lnTo>
                  <a:pt x="110" y="34"/>
                </a:lnTo>
                <a:lnTo>
                  <a:pt x="110" y="40"/>
                </a:lnTo>
                <a:lnTo>
                  <a:pt x="108" y="38"/>
                </a:lnTo>
                <a:lnTo>
                  <a:pt x="106" y="36"/>
                </a:lnTo>
                <a:lnTo>
                  <a:pt x="104" y="36"/>
                </a:lnTo>
                <a:lnTo>
                  <a:pt x="102" y="38"/>
                </a:lnTo>
                <a:lnTo>
                  <a:pt x="100" y="38"/>
                </a:lnTo>
                <a:lnTo>
                  <a:pt x="88" y="32"/>
                </a:lnTo>
                <a:lnTo>
                  <a:pt x="88" y="34"/>
                </a:lnTo>
                <a:lnTo>
                  <a:pt x="88" y="36"/>
                </a:lnTo>
                <a:lnTo>
                  <a:pt x="86" y="36"/>
                </a:lnTo>
                <a:lnTo>
                  <a:pt x="86" y="28"/>
                </a:lnTo>
                <a:lnTo>
                  <a:pt x="80" y="30"/>
                </a:lnTo>
                <a:lnTo>
                  <a:pt x="74" y="30"/>
                </a:lnTo>
                <a:lnTo>
                  <a:pt x="74" y="26"/>
                </a:lnTo>
                <a:lnTo>
                  <a:pt x="68" y="24"/>
                </a:lnTo>
                <a:lnTo>
                  <a:pt x="74" y="26"/>
                </a:lnTo>
                <a:lnTo>
                  <a:pt x="78" y="26"/>
                </a:lnTo>
                <a:lnTo>
                  <a:pt x="80" y="24"/>
                </a:lnTo>
                <a:lnTo>
                  <a:pt x="84" y="22"/>
                </a:lnTo>
                <a:lnTo>
                  <a:pt x="84" y="20"/>
                </a:lnTo>
                <a:lnTo>
                  <a:pt x="78" y="20"/>
                </a:lnTo>
                <a:lnTo>
                  <a:pt x="72" y="18"/>
                </a:lnTo>
                <a:lnTo>
                  <a:pt x="66" y="16"/>
                </a:lnTo>
                <a:lnTo>
                  <a:pt x="64" y="12"/>
                </a:lnTo>
                <a:lnTo>
                  <a:pt x="62" y="8"/>
                </a:lnTo>
                <a:lnTo>
                  <a:pt x="58" y="8"/>
                </a:lnTo>
                <a:lnTo>
                  <a:pt x="52" y="10"/>
                </a:lnTo>
                <a:lnTo>
                  <a:pt x="48" y="12"/>
                </a:lnTo>
                <a:lnTo>
                  <a:pt x="42" y="12"/>
                </a:lnTo>
                <a:lnTo>
                  <a:pt x="38" y="8"/>
                </a:lnTo>
                <a:lnTo>
                  <a:pt x="36" y="4"/>
                </a:lnTo>
                <a:lnTo>
                  <a:pt x="2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3" name="Freeform 346"/>
          <p:cNvSpPr>
            <a:spLocks/>
          </p:cNvSpPr>
          <p:nvPr/>
        </p:nvSpPr>
        <p:spPr bwMode="auto">
          <a:xfrm>
            <a:off x="2534205" y="2221636"/>
            <a:ext cx="244720" cy="117475"/>
          </a:xfrm>
          <a:custGeom>
            <a:avLst/>
            <a:gdLst>
              <a:gd name="T0" fmla="*/ 317395973 w 138"/>
              <a:gd name="T1" fmla="*/ 5632087 h 70"/>
              <a:gd name="T2" fmla="*/ 310015074 w 138"/>
              <a:gd name="T3" fmla="*/ 33797558 h 70"/>
              <a:gd name="T4" fmla="*/ 324778794 w 138"/>
              <a:gd name="T5" fmla="*/ 61961350 h 70"/>
              <a:gd name="T6" fmla="*/ 332159693 w 138"/>
              <a:gd name="T7" fmla="*/ 78859289 h 70"/>
              <a:gd name="T8" fmla="*/ 346921493 w 138"/>
              <a:gd name="T9" fmla="*/ 90125142 h 70"/>
              <a:gd name="T10" fmla="*/ 302634174 w 138"/>
              <a:gd name="T11" fmla="*/ 107023081 h 70"/>
              <a:gd name="T12" fmla="*/ 228821336 w 138"/>
              <a:gd name="T13" fmla="*/ 90125142 h 70"/>
              <a:gd name="T14" fmla="*/ 184532096 w 138"/>
              <a:gd name="T15" fmla="*/ 73227202 h 70"/>
              <a:gd name="T16" fmla="*/ 132863877 w 138"/>
              <a:gd name="T17" fmla="*/ 56327584 h 70"/>
              <a:gd name="T18" fmla="*/ 66431939 w 138"/>
              <a:gd name="T19" fmla="*/ 56327584 h 70"/>
              <a:gd name="T20" fmla="*/ 44287319 w 138"/>
              <a:gd name="T21" fmla="*/ 61961350 h 70"/>
              <a:gd name="T22" fmla="*/ 29525520 w 138"/>
              <a:gd name="T23" fmla="*/ 73227202 h 70"/>
              <a:gd name="T24" fmla="*/ 51670139 w 138"/>
              <a:gd name="T25" fmla="*/ 84491376 h 70"/>
              <a:gd name="T26" fmla="*/ 7380900 w 138"/>
              <a:gd name="T27" fmla="*/ 112656847 h 70"/>
              <a:gd name="T28" fmla="*/ 44287319 w 138"/>
              <a:gd name="T29" fmla="*/ 112656847 h 70"/>
              <a:gd name="T30" fmla="*/ 0 w 138"/>
              <a:gd name="T31" fmla="*/ 140820639 h 70"/>
              <a:gd name="T32" fmla="*/ 51670139 w 138"/>
              <a:gd name="T33" fmla="*/ 135186874 h 70"/>
              <a:gd name="T34" fmla="*/ 59051039 w 138"/>
              <a:gd name="T35" fmla="*/ 146452726 h 70"/>
              <a:gd name="T36" fmla="*/ 66431939 w 138"/>
              <a:gd name="T37" fmla="*/ 129554786 h 70"/>
              <a:gd name="T38" fmla="*/ 81193738 w 138"/>
              <a:gd name="T39" fmla="*/ 135186874 h 70"/>
              <a:gd name="T40" fmla="*/ 81193738 w 138"/>
              <a:gd name="T41" fmla="*/ 152086491 h 70"/>
              <a:gd name="T42" fmla="*/ 88576559 w 138"/>
              <a:gd name="T43" fmla="*/ 140820639 h 70"/>
              <a:gd name="T44" fmla="*/ 103338358 w 138"/>
              <a:gd name="T45" fmla="*/ 135186874 h 70"/>
              <a:gd name="T46" fmla="*/ 103338358 w 138"/>
              <a:gd name="T47" fmla="*/ 95757229 h 70"/>
              <a:gd name="T48" fmla="*/ 118100157 w 138"/>
              <a:gd name="T49" fmla="*/ 95757229 h 70"/>
              <a:gd name="T50" fmla="*/ 118100157 w 138"/>
              <a:gd name="T51" fmla="*/ 135186874 h 70"/>
              <a:gd name="T52" fmla="*/ 191914916 w 138"/>
              <a:gd name="T53" fmla="*/ 118288934 h 70"/>
              <a:gd name="T54" fmla="*/ 236202235 w 138"/>
              <a:gd name="T55" fmla="*/ 129554786 h 70"/>
              <a:gd name="T56" fmla="*/ 265727755 w 138"/>
              <a:gd name="T57" fmla="*/ 123921021 h 70"/>
              <a:gd name="T58" fmla="*/ 273108654 w 138"/>
              <a:gd name="T59" fmla="*/ 123921021 h 70"/>
              <a:gd name="T60" fmla="*/ 243583135 w 138"/>
              <a:gd name="T61" fmla="*/ 146452726 h 70"/>
              <a:gd name="T62" fmla="*/ 177151196 w 138"/>
              <a:gd name="T63" fmla="*/ 152086491 h 70"/>
              <a:gd name="T64" fmla="*/ 125482978 w 138"/>
              <a:gd name="T65" fmla="*/ 174616518 h 70"/>
              <a:gd name="T66" fmla="*/ 132863877 w 138"/>
              <a:gd name="T67" fmla="*/ 191516136 h 70"/>
              <a:gd name="T68" fmla="*/ 206676716 w 138"/>
              <a:gd name="T69" fmla="*/ 191516136 h 70"/>
              <a:gd name="T70" fmla="*/ 236202235 w 138"/>
              <a:gd name="T71" fmla="*/ 174616518 h 70"/>
              <a:gd name="T72" fmla="*/ 258346855 w 138"/>
              <a:gd name="T73" fmla="*/ 152086491 h 70"/>
              <a:gd name="T74" fmla="*/ 346921493 w 138"/>
              <a:gd name="T75" fmla="*/ 140820639 h 70"/>
              <a:gd name="T76" fmla="*/ 376447012 w 138"/>
              <a:gd name="T77" fmla="*/ 146452726 h 70"/>
              <a:gd name="T78" fmla="*/ 405972532 w 138"/>
              <a:gd name="T79" fmla="*/ 152086491 h 70"/>
              <a:gd name="T80" fmla="*/ 420734331 w 138"/>
              <a:gd name="T81" fmla="*/ 135186874 h 70"/>
              <a:gd name="T82" fmla="*/ 420734331 w 138"/>
              <a:gd name="T83" fmla="*/ 140820639 h 70"/>
              <a:gd name="T84" fmla="*/ 501929990 w 138"/>
              <a:gd name="T85" fmla="*/ 123921021 h 70"/>
              <a:gd name="T86" fmla="*/ 501929990 w 138"/>
              <a:gd name="T87" fmla="*/ 78859289 h 70"/>
              <a:gd name="T88" fmla="*/ 472404470 w 138"/>
              <a:gd name="T89" fmla="*/ 56327584 h 70"/>
              <a:gd name="T90" fmla="*/ 465023571 w 138"/>
              <a:gd name="T91" fmla="*/ 61961350 h 70"/>
              <a:gd name="T92" fmla="*/ 457640750 w 138"/>
              <a:gd name="T93" fmla="*/ 95757229 h 70"/>
              <a:gd name="T94" fmla="*/ 442878951 w 138"/>
              <a:gd name="T95" fmla="*/ 90125142 h 70"/>
              <a:gd name="T96" fmla="*/ 442878951 w 138"/>
              <a:gd name="T97" fmla="*/ 73227202 h 70"/>
              <a:gd name="T98" fmla="*/ 420734331 w 138"/>
              <a:gd name="T99" fmla="*/ 78859289 h 70"/>
              <a:gd name="T100" fmla="*/ 420734331 w 138"/>
              <a:gd name="T101" fmla="*/ 56327584 h 70"/>
              <a:gd name="T102" fmla="*/ 376447012 w 138"/>
              <a:gd name="T103" fmla="*/ 50695497 h 70"/>
              <a:gd name="T104" fmla="*/ 346921493 w 138"/>
              <a:gd name="T105" fmla="*/ 22531705 h 70"/>
              <a:gd name="T106" fmla="*/ 324778794 w 138"/>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8" h="70">
                <a:moveTo>
                  <a:pt x="88" y="0"/>
                </a:moveTo>
                <a:lnTo>
                  <a:pt x="88" y="0"/>
                </a:lnTo>
                <a:lnTo>
                  <a:pt x="86" y="2"/>
                </a:lnTo>
                <a:lnTo>
                  <a:pt x="84" y="2"/>
                </a:lnTo>
                <a:lnTo>
                  <a:pt x="84" y="12"/>
                </a:lnTo>
                <a:lnTo>
                  <a:pt x="84" y="20"/>
                </a:lnTo>
                <a:lnTo>
                  <a:pt x="88" y="22"/>
                </a:lnTo>
                <a:lnTo>
                  <a:pt x="92" y="24"/>
                </a:lnTo>
                <a:lnTo>
                  <a:pt x="90" y="28"/>
                </a:lnTo>
                <a:lnTo>
                  <a:pt x="88" y="30"/>
                </a:lnTo>
                <a:lnTo>
                  <a:pt x="88" y="32"/>
                </a:lnTo>
                <a:lnTo>
                  <a:pt x="94" y="32"/>
                </a:lnTo>
                <a:lnTo>
                  <a:pt x="96" y="38"/>
                </a:lnTo>
                <a:lnTo>
                  <a:pt x="82" y="38"/>
                </a:lnTo>
                <a:lnTo>
                  <a:pt x="66" y="36"/>
                </a:lnTo>
                <a:lnTo>
                  <a:pt x="62" y="32"/>
                </a:lnTo>
                <a:lnTo>
                  <a:pt x="56" y="26"/>
                </a:lnTo>
                <a:lnTo>
                  <a:pt x="50" y="26"/>
                </a:lnTo>
                <a:lnTo>
                  <a:pt x="46" y="26"/>
                </a:lnTo>
                <a:lnTo>
                  <a:pt x="36" y="20"/>
                </a:lnTo>
                <a:lnTo>
                  <a:pt x="26" y="20"/>
                </a:lnTo>
                <a:lnTo>
                  <a:pt x="18" y="20"/>
                </a:lnTo>
                <a:lnTo>
                  <a:pt x="16" y="22"/>
                </a:lnTo>
                <a:lnTo>
                  <a:pt x="12" y="22"/>
                </a:lnTo>
                <a:lnTo>
                  <a:pt x="8" y="20"/>
                </a:lnTo>
                <a:lnTo>
                  <a:pt x="8" y="26"/>
                </a:lnTo>
                <a:lnTo>
                  <a:pt x="8" y="30"/>
                </a:lnTo>
                <a:lnTo>
                  <a:pt x="14" y="30"/>
                </a:lnTo>
                <a:lnTo>
                  <a:pt x="12" y="30"/>
                </a:lnTo>
                <a:lnTo>
                  <a:pt x="2" y="34"/>
                </a:lnTo>
                <a:lnTo>
                  <a:pt x="2" y="40"/>
                </a:lnTo>
                <a:lnTo>
                  <a:pt x="12" y="40"/>
                </a:lnTo>
                <a:lnTo>
                  <a:pt x="0" y="44"/>
                </a:lnTo>
                <a:lnTo>
                  <a:pt x="0" y="50"/>
                </a:lnTo>
                <a:lnTo>
                  <a:pt x="8" y="48"/>
                </a:lnTo>
                <a:lnTo>
                  <a:pt x="14" y="48"/>
                </a:lnTo>
                <a:lnTo>
                  <a:pt x="16" y="50"/>
                </a:lnTo>
                <a:lnTo>
                  <a:pt x="16" y="52"/>
                </a:lnTo>
                <a:lnTo>
                  <a:pt x="18" y="52"/>
                </a:lnTo>
                <a:lnTo>
                  <a:pt x="18" y="46"/>
                </a:lnTo>
                <a:lnTo>
                  <a:pt x="22" y="46"/>
                </a:lnTo>
                <a:lnTo>
                  <a:pt x="24" y="46"/>
                </a:lnTo>
                <a:lnTo>
                  <a:pt x="22" y="48"/>
                </a:lnTo>
                <a:lnTo>
                  <a:pt x="20" y="48"/>
                </a:lnTo>
                <a:lnTo>
                  <a:pt x="22" y="54"/>
                </a:lnTo>
                <a:lnTo>
                  <a:pt x="24" y="52"/>
                </a:lnTo>
                <a:lnTo>
                  <a:pt x="26" y="52"/>
                </a:lnTo>
                <a:lnTo>
                  <a:pt x="24" y="50"/>
                </a:lnTo>
                <a:lnTo>
                  <a:pt x="28" y="50"/>
                </a:lnTo>
                <a:lnTo>
                  <a:pt x="28" y="48"/>
                </a:lnTo>
                <a:lnTo>
                  <a:pt x="28" y="42"/>
                </a:lnTo>
                <a:lnTo>
                  <a:pt x="26" y="38"/>
                </a:lnTo>
                <a:lnTo>
                  <a:pt x="28" y="34"/>
                </a:lnTo>
                <a:lnTo>
                  <a:pt x="30" y="34"/>
                </a:lnTo>
                <a:lnTo>
                  <a:pt x="32" y="34"/>
                </a:lnTo>
                <a:lnTo>
                  <a:pt x="34" y="38"/>
                </a:lnTo>
                <a:lnTo>
                  <a:pt x="32" y="48"/>
                </a:lnTo>
                <a:lnTo>
                  <a:pt x="52" y="46"/>
                </a:lnTo>
                <a:lnTo>
                  <a:pt x="52" y="42"/>
                </a:lnTo>
                <a:lnTo>
                  <a:pt x="56" y="42"/>
                </a:lnTo>
                <a:lnTo>
                  <a:pt x="60" y="44"/>
                </a:lnTo>
                <a:lnTo>
                  <a:pt x="64" y="46"/>
                </a:lnTo>
                <a:lnTo>
                  <a:pt x="70" y="46"/>
                </a:lnTo>
                <a:lnTo>
                  <a:pt x="72" y="44"/>
                </a:lnTo>
                <a:lnTo>
                  <a:pt x="76" y="40"/>
                </a:lnTo>
                <a:lnTo>
                  <a:pt x="74" y="44"/>
                </a:lnTo>
                <a:lnTo>
                  <a:pt x="72" y="48"/>
                </a:lnTo>
                <a:lnTo>
                  <a:pt x="66" y="52"/>
                </a:lnTo>
                <a:lnTo>
                  <a:pt x="62" y="52"/>
                </a:lnTo>
                <a:lnTo>
                  <a:pt x="56" y="52"/>
                </a:lnTo>
                <a:lnTo>
                  <a:pt x="48" y="54"/>
                </a:lnTo>
                <a:lnTo>
                  <a:pt x="34" y="62"/>
                </a:lnTo>
                <a:lnTo>
                  <a:pt x="36" y="64"/>
                </a:lnTo>
                <a:lnTo>
                  <a:pt x="36" y="68"/>
                </a:lnTo>
                <a:lnTo>
                  <a:pt x="44" y="70"/>
                </a:lnTo>
                <a:lnTo>
                  <a:pt x="50" y="70"/>
                </a:lnTo>
                <a:lnTo>
                  <a:pt x="56" y="68"/>
                </a:lnTo>
                <a:lnTo>
                  <a:pt x="60" y="66"/>
                </a:lnTo>
                <a:lnTo>
                  <a:pt x="64" y="62"/>
                </a:lnTo>
                <a:lnTo>
                  <a:pt x="66" y="56"/>
                </a:lnTo>
                <a:lnTo>
                  <a:pt x="70" y="54"/>
                </a:lnTo>
                <a:lnTo>
                  <a:pt x="80" y="56"/>
                </a:lnTo>
                <a:lnTo>
                  <a:pt x="94" y="50"/>
                </a:lnTo>
                <a:lnTo>
                  <a:pt x="98" y="50"/>
                </a:lnTo>
                <a:lnTo>
                  <a:pt x="102" y="52"/>
                </a:lnTo>
                <a:lnTo>
                  <a:pt x="106" y="54"/>
                </a:lnTo>
                <a:lnTo>
                  <a:pt x="110" y="54"/>
                </a:lnTo>
                <a:lnTo>
                  <a:pt x="110" y="48"/>
                </a:lnTo>
                <a:lnTo>
                  <a:pt x="114" y="48"/>
                </a:lnTo>
                <a:lnTo>
                  <a:pt x="116" y="48"/>
                </a:lnTo>
                <a:lnTo>
                  <a:pt x="114" y="50"/>
                </a:lnTo>
                <a:lnTo>
                  <a:pt x="126" y="48"/>
                </a:lnTo>
                <a:lnTo>
                  <a:pt x="134" y="46"/>
                </a:lnTo>
                <a:lnTo>
                  <a:pt x="136" y="44"/>
                </a:lnTo>
                <a:lnTo>
                  <a:pt x="138" y="40"/>
                </a:lnTo>
                <a:lnTo>
                  <a:pt x="136" y="28"/>
                </a:lnTo>
                <a:lnTo>
                  <a:pt x="134" y="22"/>
                </a:lnTo>
                <a:lnTo>
                  <a:pt x="130" y="22"/>
                </a:lnTo>
                <a:lnTo>
                  <a:pt x="128" y="20"/>
                </a:lnTo>
                <a:lnTo>
                  <a:pt x="124" y="20"/>
                </a:lnTo>
                <a:lnTo>
                  <a:pt x="126" y="22"/>
                </a:lnTo>
                <a:lnTo>
                  <a:pt x="126" y="26"/>
                </a:lnTo>
                <a:lnTo>
                  <a:pt x="124" y="32"/>
                </a:lnTo>
                <a:lnTo>
                  <a:pt x="124" y="34"/>
                </a:lnTo>
                <a:lnTo>
                  <a:pt x="120" y="34"/>
                </a:lnTo>
                <a:lnTo>
                  <a:pt x="120" y="32"/>
                </a:lnTo>
                <a:lnTo>
                  <a:pt x="122" y="30"/>
                </a:lnTo>
                <a:lnTo>
                  <a:pt x="120" y="26"/>
                </a:lnTo>
                <a:lnTo>
                  <a:pt x="118" y="26"/>
                </a:lnTo>
                <a:lnTo>
                  <a:pt x="114" y="28"/>
                </a:lnTo>
                <a:lnTo>
                  <a:pt x="114" y="24"/>
                </a:lnTo>
                <a:lnTo>
                  <a:pt x="114" y="20"/>
                </a:lnTo>
                <a:lnTo>
                  <a:pt x="108" y="20"/>
                </a:lnTo>
                <a:lnTo>
                  <a:pt x="102" y="18"/>
                </a:lnTo>
                <a:lnTo>
                  <a:pt x="92" y="10"/>
                </a:lnTo>
                <a:lnTo>
                  <a:pt x="94" y="8"/>
                </a:lnTo>
                <a:lnTo>
                  <a:pt x="94" y="4"/>
                </a:lnTo>
                <a:lnTo>
                  <a:pt x="8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4" name="Freeform 347"/>
          <p:cNvSpPr>
            <a:spLocks/>
          </p:cNvSpPr>
          <p:nvPr/>
        </p:nvSpPr>
        <p:spPr bwMode="auto">
          <a:xfrm>
            <a:off x="2988476" y="2191473"/>
            <a:ext cx="74735" cy="22225"/>
          </a:xfrm>
          <a:custGeom>
            <a:avLst/>
            <a:gdLst>
              <a:gd name="T0" fmla="*/ 96615847 w 42"/>
              <a:gd name="T1" fmla="*/ 0 h 14"/>
              <a:gd name="T2" fmla="*/ 96615847 w 42"/>
              <a:gd name="T3" fmla="*/ 0 h 14"/>
              <a:gd name="T4" fmla="*/ 44591336 w 42"/>
              <a:gd name="T5" fmla="*/ 15120938 h 14"/>
              <a:gd name="T6" fmla="*/ 44591336 w 42"/>
              <a:gd name="T7" fmla="*/ 15120938 h 14"/>
              <a:gd name="T8" fmla="*/ 29728843 w 42"/>
              <a:gd name="T9" fmla="*/ 15120938 h 14"/>
              <a:gd name="T10" fmla="*/ 29728843 w 42"/>
              <a:gd name="T11" fmla="*/ 15120938 h 14"/>
              <a:gd name="T12" fmla="*/ 22295668 w 42"/>
              <a:gd name="T13" fmla="*/ 15120938 h 14"/>
              <a:gd name="T14" fmla="*/ 7431247 w 42"/>
              <a:gd name="T15" fmla="*/ 10080625 h 14"/>
              <a:gd name="T16" fmla="*/ 0 w 42"/>
              <a:gd name="T17" fmla="*/ 25201563 h 14"/>
              <a:gd name="T18" fmla="*/ 0 w 42"/>
              <a:gd name="T19" fmla="*/ 25201563 h 14"/>
              <a:gd name="T20" fmla="*/ 14864421 w 42"/>
              <a:gd name="T21" fmla="*/ 25201563 h 14"/>
              <a:gd name="T22" fmla="*/ 29728843 w 42"/>
              <a:gd name="T23" fmla="*/ 20161250 h 14"/>
              <a:gd name="T24" fmla="*/ 29728843 w 42"/>
              <a:gd name="T25" fmla="*/ 20161250 h 14"/>
              <a:gd name="T26" fmla="*/ 59455757 w 42"/>
              <a:gd name="T27" fmla="*/ 30241875 h 14"/>
              <a:gd name="T28" fmla="*/ 96615847 w 42"/>
              <a:gd name="T29" fmla="*/ 35282188 h 14"/>
              <a:gd name="T30" fmla="*/ 96615847 w 42"/>
              <a:gd name="T31" fmla="*/ 35282188 h 14"/>
              <a:gd name="T32" fmla="*/ 118911515 w 42"/>
              <a:gd name="T33" fmla="*/ 35282188 h 14"/>
              <a:gd name="T34" fmla="*/ 141207183 w 42"/>
              <a:gd name="T35" fmla="*/ 30241875 h 14"/>
              <a:gd name="T36" fmla="*/ 148640357 w 42"/>
              <a:gd name="T37" fmla="*/ 20161250 h 14"/>
              <a:gd name="T38" fmla="*/ 156071604 w 42"/>
              <a:gd name="T39" fmla="*/ 15120938 h 14"/>
              <a:gd name="T40" fmla="*/ 148640357 w 42"/>
              <a:gd name="T41" fmla="*/ 10080625 h 14"/>
              <a:gd name="T42" fmla="*/ 141207183 w 42"/>
              <a:gd name="T43" fmla="*/ 5040313 h 14"/>
              <a:gd name="T44" fmla="*/ 118911515 w 42"/>
              <a:gd name="T45" fmla="*/ 0 h 14"/>
              <a:gd name="T46" fmla="*/ 96615847 w 42"/>
              <a:gd name="T47" fmla="*/ 0 h 14"/>
              <a:gd name="T48" fmla="*/ 96615847 w 42"/>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14">
                <a:moveTo>
                  <a:pt x="26" y="0"/>
                </a:moveTo>
                <a:lnTo>
                  <a:pt x="26" y="0"/>
                </a:lnTo>
                <a:lnTo>
                  <a:pt x="12" y="6"/>
                </a:lnTo>
                <a:lnTo>
                  <a:pt x="8" y="6"/>
                </a:lnTo>
                <a:lnTo>
                  <a:pt x="6" y="6"/>
                </a:lnTo>
                <a:lnTo>
                  <a:pt x="2" y="4"/>
                </a:lnTo>
                <a:lnTo>
                  <a:pt x="0" y="10"/>
                </a:lnTo>
                <a:lnTo>
                  <a:pt x="4" y="10"/>
                </a:lnTo>
                <a:lnTo>
                  <a:pt x="8" y="8"/>
                </a:lnTo>
                <a:lnTo>
                  <a:pt x="16" y="12"/>
                </a:lnTo>
                <a:lnTo>
                  <a:pt x="26" y="14"/>
                </a:lnTo>
                <a:lnTo>
                  <a:pt x="32" y="14"/>
                </a:lnTo>
                <a:lnTo>
                  <a:pt x="38" y="12"/>
                </a:lnTo>
                <a:lnTo>
                  <a:pt x="40" y="8"/>
                </a:lnTo>
                <a:lnTo>
                  <a:pt x="42" y="6"/>
                </a:lnTo>
                <a:lnTo>
                  <a:pt x="40" y="4"/>
                </a:lnTo>
                <a:lnTo>
                  <a:pt x="38" y="2"/>
                </a:lnTo>
                <a:lnTo>
                  <a:pt x="32" y="0"/>
                </a:lnTo>
                <a:lnTo>
                  <a:pt x="2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5" name="Freeform 348"/>
          <p:cNvSpPr>
            <a:spLocks/>
          </p:cNvSpPr>
          <p:nvPr/>
        </p:nvSpPr>
        <p:spPr bwMode="auto">
          <a:xfrm>
            <a:off x="3101310" y="2183536"/>
            <a:ext cx="26377" cy="22225"/>
          </a:xfrm>
          <a:custGeom>
            <a:avLst/>
            <a:gdLst>
              <a:gd name="T0" fmla="*/ 24994961 w 14"/>
              <a:gd name="T1" fmla="*/ 0 h 14"/>
              <a:gd name="T2" fmla="*/ 24994961 w 14"/>
              <a:gd name="T3" fmla="*/ 0 h 14"/>
              <a:gd name="T4" fmla="*/ 0 w 14"/>
              <a:gd name="T5" fmla="*/ 20161250 h 14"/>
              <a:gd name="T6" fmla="*/ 0 w 14"/>
              <a:gd name="T7" fmla="*/ 20161250 h 14"/>
              <a:gd name="T8" fmla="*/ 8331654 w 14"/>
              <a:gd name="T9" fmla="*/ 25201563 h 14"/>
              <a:gd name="T10" fmla="*/ 8331654 w 14"/>
              <a:gd name="T11" fmla="*/ 35282188 h 14"/>
              <a:gd name="T12" fmla="*/ 8331654 w 14"/>
              <a:gd name="T13" fmla="*/ 35282188 h 14"/>
              <a:gd name="T14" fmla="*/ 33328655 w 14"/>
              <a:gd name="T15" fmla="*/ 35282188 h 14"/>
              <a:gd name="T16" fmla="*/ 41660309 w 14"/>
              <a:gd name="T17" fmla="*/ 35282188 h 14"/>
              <a:gd name="T18" fmla="*/ 41660309 w 14"/>
              <a:gd name="T19" fmla="*/ 35282188 h 14"/>
              <a:gd name="T20" fmla="*/ 58323616 w 14"/>
              <a:gd name="T21" fmla="*/ 10080625 h 14"/>
              <a:gd name="T22" fmla="*/ 58323616 w 14"/>
              <a:gd name="T23" fmla="*/ 10080625 h 14"/>
              <a:gd name="T24" fmla="*/ 24994961 w 14"/>
              <a:gd name="T25" fmla="*/ 0 h 14"/>
              <a:gd name="T26" fmla="*/ 24994961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4">
                <a:moveTo>
                  <a:pt x="6" y="0"/>
                </a:moveTo>
                <a:lnTo>
                  <a:pt x="6" y="0"/>
                </a:lnTo>
                <a:lnTo>
                  <a:pt x="0" y="8"/>
                </a:lnTo>
                <a:lnTo>
                  <a:pt x="2" y="10"/>
                </a:lnTo>
                <a:lnTo>
                  <a:pt x="2" y="14"/>
                </a:lnTo>
                <a:lnTo>
                  <a:pt x="8" y="14"/>
                </a:lnTo>
                <a:lnTo>
                  <a:pt x="10" y="14"/>
                </a:lnTo>
                <a:lnTo>
                  <a:pt x="14" y="4"/>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6" name="Freeform 349"/>
          <p:cNvSpPr>
            <a:spLocks/>
          </p:cNvSpPr>
          <p:nvPr/>
        </p:nvSpPr>
        <p:spPr bwMode="auto">
          <a:xfrm>
            <a:off x="2860986" y="2183536"/>
            <a:ext cx="21980" cy="15875"/>
          </a:xfrm>
          <a:custGeom>
            <a:avLst/>
            <a:gdLst>
              <a:gd name="T0" fmla="*/ 15749654 w 12"/>
              <a:gd name="T1" fmla="*/ 0 h 10"/>
              <a:gd name="T2" fmla="*/ 15749654 w 12"/>
              <a:gd name="T3" fmla="*/ 0 h 10"/>
              <a:gd name="T4" fmla="*/ 0 w 12"/>
              <a:gd name="T5" fmla="*/ 15120938 h 10"/>
              <a:gd name="T6" fmla="*/ 7875819 w 12"/>
              <a:gd name="T7" fmla="*/ 15120938 h 10"/>
              <a:gd name="T8" fmla="*/ 7875819 w 12"/>
              <a:gd name="T9" fmla="*/ 15120938 h 10"/>
              <a:gd name="T10" fmla="*/ 31501292 w 12"/>
              <a:gd name="T11" fmla="*/ 25201563 h 10"/>
              <a:gd name="T12" fmla="*/ 31501292 w 12"/>
              <a:gd name="T13" fmla="*/ 20161250 h 10"/>
              <a:gd name="T14" fmla="*/ 31501292 w 12"/>
              <a:gd name="T15" fmla="*/ 20161250 h 10"/>
              <a:gd name="T16" fmla="*/ 39375126 w 12"/>
              <a:gd name="T17" fmla="*/ 25201563 h 10"/>
              <a:gd name="T18" fmla="*/ 39375126 w 12"/>
              <a:gd name="T19" fmla="*/ 20161250 h 10"/>
              <a:gd name="T20" fmla="*/ 47250945 w 12"/>
              <a:gd name="T21" fmla="*/ 10080625 h 10"/>
              <a:gd name="T22" fmla="*/ 47250945 w 12"/>
              <a:gd name="T23" fmla="*/ 10080625 h 10"/>
              <a:gd name="T24" fmla="*/ 15749654 w 12"/>
              <a:gd name="T25" fmla="*/ 0 h 10"/>
              <a:gd name="T26" fmla="*/ 15749654 w 12"/>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0">
                <a:moveTo>
                  <a:pt x="4" y="0"/>
                </a:moveTo>
                <a:lnTo>
                  <a:pt x="4" y="0"/>
                </a:lnTo>
                <a:lnTo>
                  <a:pt x="0" y="6"/>
                </a:lnTo>
                <a:lnTo>
                  <a:pt x="2" y="6"/>
                </a:lnTo>
                <a:lnTo>
                  <a:pt x="8" y="10"/>
                </a:lnTo>
                <a:lnTo>
                  <a:pt x="8" y="8"/>
                </a:lnTo>
                <a:lnTo>
                  <a:pt x="10" y="10"/>
                </a:lnTo>
                <a:lnTo>
                  <a:pt x="10" y="8"/>
                </a:lnTo>
                <a:lnTo>
                  <a:pt x="12"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7" name="Freeform 350"/>
          <p:cNvSpPr>
            <a:spLocks/>
          </p:cNvSpPr>
          <p:nvPr/>
        </p:nvSpPr>
        <p:spPr bwMode="auto">
          <a:xfrm>
            <a:off x="2792113" y="2183536"/>
            <a:ext cx="13189" cy="26987"/>
          </a:xfrm>
          <a:custGeom>
            <a:avLst/>
            <a:gdLst>
              <a:gd name="T0" fmla="*/ 0 w 8"/>
              <a:gd name="T1" fmla="*/ 0 h 16"/>
              <a:gd name="T2" fmla="*/ 0 w 8"/>
              <a:gd name="T3" fmla="*/ 0 h 16"/>
              <a:gd name="T4" fmla="*/ 12759184 w 8"/>
              <a:gd name="T5" fmla="*/ 45518636 h 16"/>
              <a:gd name="T6" fmla="*/ 25518368 w 8"/>
              <a:gd name="T7" fmla="*/ 45518636 h 16"/>
              <a:gd name="T8" fmla="*/ 25518368 w 8"/>
              <a:gd name="T9" fmla="*/ 45518636 h 16"/>
              <a:gd name="T10" fmla="*/ 25518368 w 8"/>
              <a:gd name="T11" fmla="*/ 22760161 h 16"/>
              <a:gd name="T12" fmla="*/ 25518368 w 8"/>
              <a:gd name="T13" fmla="*/ 22760161 h 16"/>
              <a:gd name="T14" fmla="*/ 12759184 w 8"/>
              <a:gd name="T15" fmla="*/ 0 h 16"/>
              <a:gd name="T16" fmla="*/ 0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6">
                <a:moveTo>
                  <a:pt x="0" y="0"/>
                </a:moveTo>
                <a:lnTo>
                  <a:pt x="0" y="0"/>
                </a:lnTo>
                <a:lnTo>
                  <a:pt x="4" y="16"/>
                </a:lnTo>
                <a:lnTo>
                  <a:pt x="8" y="16"/>
                </a:lnTo>
                <a:lnTo>
                  <a:pt x="8" y="8"/>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8" name="Freeform 351"/>
          <p:cNvSpPr>
            <a:spLocks/>
          </p:cNvSpPr>
          <p:nvPr/>
        </p:nvSpPr>
        <p:spPr bwMode="auto">
          <a:xfrm>
            <a:off x="2375942" y="2178773"/>
            <a:ext cx="180243" cy="98425"/>
          </a:xfrm>
          <a:custGeom>
            <a:avLst/>
            <a:gdLst>
              <a:gd name="T0" fmla="*/ 322494074 w 102"/>
              <a:gd name="T1" fmla="*/ 0 h 58"/>
              <a:gd name="T2" fmla="*/ 300505928 w 102"/>
              <a:gd name="T3" fmla="*/ 17278678 h 58"/>
              <a:gd name="T4" fmla="*/ 307835948 w 102"/>
              <a:gd name="T5" fmla="*/ 17278678 h 58"/>
              <a:gd name="T6" fmla="*/ 293175908 w 102"/>
              <a:gd name="T7" fmla="*/ 28797797 h 58"/>
              <a:gd name="T8" fmla="*/ 271187763 w 102"/>
              <a:gd name="T9" fmla="*/ 34557357 h 58"/>
              <a:gd name="T10" fmla="*/ 249199618 w 102"/>
              <a:gd name="T11" fmla="*/ 23038238 h 58"/>
              <a:gd name="T12" fmla="*/ 175905162 w 102"/>
              <a:gd name="T13" fmla="*/ 34557357 h 58"/>
              <a:gd name="T14" fmla="*/ 146588911 w 102"/>
              <a:gd name="T15" fmla="*/ 57595595 h 58"/>
              <a:gd name="T16" fmla="*/ 117270746 w 102"/>
              <a:gd name="T17" fmla="*/ 74874273 h 58"/>
              <a:gd name="T18" fmla="*/ 109940726 w 102"/>
              <a:gd name="T19" fmla="*/ 74874273 h 58"/>
              <a:gd name="T20" fmla="*/ 102612621 w 102"/>
              <a:gd name="T21" fmla="*/ 69114714 h 58"/>
              <a:gd name="T22" fmla="*/ 95282601 w 102"/>
              <a:gd name="T23" fmla="*/ 69114714 h 58"/>
              <a:gd name="T24" fmla="*/ 73294456 w 102"/>
              <a:gd name="T25" fmla="*/ 92151255 h 58"/>
              <a:gd name="T26" fmla="*/ 65964436 w 102"/>
              <a:gd name="T27" fmla="*/ 92151255 h 58"/>
              <a:gd name="T28" fmla="*/ 65964436 w 102"/>
              <a:gd name="T29" fmla="*/ 109429933 h 58"/>
              <a:gd name="T30" fmla="*/ 29318165 w 102"/>
              <a:gd name="T31" fmla="*/ 109429933 h 58"/>
              <a:gd name="T32" fmla="*/ 0 w 102"/>
              <a:gd name="T33" fmla="*/ 126708612 h 58"/>
              <a:gd name="T34" fmla="*/ 21988145 w 102"/>
              <a:gd name="T35" fmla="*/ 143987290 h 58"/>
              <a:gd name="T36" fmla="*/ 43976291 w 102"/>
              <a:gd name="T37" fmla="*/ 167025528 h 58"/>
              <a:gd name="T38" fmla="*/ 87952581 w 102"/>
              <a:gd name="T39" fmla="*/ 149746850 h 58"/>
              <a:gd name="T40" fmla="*/ 95282601 w 102"/>
              <a:gd name="T41" fmla="*/ 161265969 h 58"/>
              <a:gd name="T42" fmla="*/ 102612621 w 102"/>
              <a:gd name="T43" fmla="*/ 161265969 h 58"/>
              <a:gd name="T44" fmla="*/ 117270746 w 102"/>
              <a:gd name="T45" fmla="*/ 155506409 h 58"/>
              <a:gd name="T46" fmla="*/ 117270746 w 102"/>
              <a:gd name="T47" fmla="*/ 149746850 h 58"/>
              <a:gd name="T48" fmla="*/ 131928872 w 102"/>
              <a:gd name="T49" fmla="*/ 155506409 h 58"/>
              <a:gd name="T50" fmla="*/ 131928872 w 102"/>
              <a:gd name="T51" fmla="*/ 132468171 h 58"/>
              <a:gd name="T52" fmla="*/ 146588911 w 102"/>
              <a:gd name="T53" fmla="*/ 155506409 h 58"/>
              <a:gd name="T54" fmla="*/ 168577057 w 102"/>
              <a:gd name="T55" fmla="*/ 161265969 h 58"/>
              <a:gd name="T56" fmla="*/ 190565202 w 102"/>
              <a:gd name="T57" fmla="*/ 143987290 h 58"/>
              <a:gd name="T58" fmla="*/ 190565202 w 102"/>
              <a:gd name="T59" fmla="*/ 126708612 h 58"/>
              <a:gd name="T60" fmla="*/ 190565202 w 102"/>
              <a:gd name="T61" fmla="*/ 126708612 h 58"/>
              <a:gd name="T62" fmla="*/ 205223327 w 102"/>
              <a:gd name="T63" fmla="*/ 132468171 h 58"/>
              <a:gd name="T64" fmla="*/ 219883367 w 102"/>
              <a:gd name="T65" fmla="*/ 126708612 h 58"/>
              <a:gd name="T66" fmla="*/ 227211473 w 102"/>
              <a:gd name="T67" fmla="*/ 115189493 h 58"/>
              <a:gd name="T68" fmla="*/ 219883367 w 102"/>
              <a:gd name="T69" fmla="*/ 92151255 h 58"/>
              <a:gd name="T70" fmla="*/ 227211473 w 102"/>
              <a:gd name="T71" fmla="*/ 86391695 h 58"/>
              <a:gd name="T72" fmla="*/ 241871512 w 102"/>
              <a:gd name="T73" fmla="*/ 97910814 h 58"/>
              <a:gd name="T74" fmla="*/ 249199618 w 102"/>
              <a:gd name="T75" fmla="*/ 74874273 h 58"/>
              <a:gd name="T76" fmla="*/ 271187763 w 102"/>
              <a:gd name="T77" fmla="*/ 74874273 h 58"/>
              <a:gd name="T78" fmla="*/ 249199618 w 102"/>
              <a:gd name="T79" fmla="*/ 115189493 h 58"/>
              <a:gd name="T80" fmla="*/ 263859658 w 102"/>
              <a:gd name="T81" fmla="*/ 115189493 h 58"/>
              <a:gd name="T82" fmla="*/ 278517783 w 102"/>
              <a:gd name="T83" fmla="*/ 120949052 h 58"/>
              <a:gd name="T84" fmla="*/ 315165968 w 102"/>
              <a:gd name="T85" fmla="*/ 92151255 h 58"/>
              <a:gd name="T86" fmla="*/ 329824093 w 102"/>
              <a:gd name="T87" fmla="*/ 69114714 h 58"/>
              <a:gd name="T88" fmla="*/ 322494074 w 102"/>
              <a:gd name="T89" fmla="*/ 63355154 h 58"/>
              <a:gd name="T90" fmla="*/ 366470364 w 102"/>
              <a:gd name="T91" fmla="*/ 69114714 h 58"/>
              <a:gd name="T92" fmla="*/ 366470364 w 102"/>
              <a:gd name="T93" fmla="*/ 63355154 h 58"/>
              <a:gd name="T94" fmla="*/ 359142259 w 102"/>
              <a:gd name="T95" fmla="*/ 57595595 h 58"/>
              <a:gd name="T96" fmla="*/ 373800384 w 102"/>
              <a:gd name="T97" fmla="*/ 51836035 h 58"/>
              <a:gd name="T98" fmla="*/ 366470364 w 102"/>
              <a:gd name="T99" fmla="*/ 46076476 h 58"/>
              <a:gd name="T100" fmla="*/ 373800384 w 102"/>
              <a:gd name="T101" fmla="*/ 34557357 h 58"/>
              <a:gd name="T102" fmla="*/ 373800384 w 102"/>
              <a:gd name="T103" fmla="*/ 17278678 h 58"/>
              <a:gd name="T104" fmla="*/ 322494074 w 102"/>
              <a:gd name="T105" fmla="*/ 0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2" h="58">
                <a:moveTo>
                  <a:pt x="88" y="0"/>
                </a:moveTo>
                <a:lnTo>
                  <a:pt x="88" y="0"/>
                </a:lnTo>
                <a:lnTo>
                  <a:pt x="84" y="4"/>
                </a:lnTo>
                <a:lnTo>
                  <a:pt x="82" y="6"/>
                </a:lnTo>
                <a:lnTo>
                  <a:pt x="84" y="6"/>
                </a:lnTo>
                <a:lnTo>
                  <a:pt x="82" y="8"/>
                </a:lnTo>
                <a:lnTo>
                  <a:pt x="80" y="10"/>
                </a:lnTo>
                <a:lnTo>
                  <a:pt x="78" y="12"/>
                </a:lnTo>
                <a:lnTo>
                  <a:pt x="74" y="12"/>
                </a:lnTo>
                <a:lnTo>
                  <a:pt x="68" y="8"/>
                </a:lnTo>
                <a:lnTo>
                  <a:pt x="58" y="10"/>
                </a:lnTo>
                <a:lnTo>
                  <a:pt x="48" y="12"/>
                </a:lnTo>
                <a:lnTo>
                  <a:pt x="40" y="20"/>
                </a:lnTo>
                <a:lnTo>
                  <a:pt x="36" y="24"/>
                </a:lnTo>
                <a:lnTo>
                  <a:pt x="32" y="26"/>
                </a:lnTo>
                <a:lnTo>
                  <a:pt x="30" y="26"/>
                </a:lnTo>
                <a:lnTo>
                  <a:pt x="28" y="24"/>
                </a:lnTo>
                <a:lnTo>
                  <a:pt x="26" y="24"/>
                </a:lnTo>
                <a:lnTo>
                  <a:pt x="24" y="28"/>
                </a:lnTo>
                <a:lnTo>
                  <a:pt x="20" y="32"/>
                </a:lnTo>
                <a:lnTo>
                  <a:pt x="18" y="32"/>
                </a:lnTo>
                <a:lnTo>
                  <a:pt x="18" y="38"/>
                </a:lnTo>
                <a:lnTo>
                  <a:pt x="14" y="38"/>
                </a:lnTo>
                <a:lnTo>
                  <a:pt x="8" y="38"/>
                </a:lnTo>
                <a:lnTo>
                  <a:pt x="0" y="44"/>
                </a:lnTo>
                <a:lnTo>
                  <a:pt x="6" y="50"/>
                </a:lnTo>
                <a:lnTo>
                  <a:pt x="12" y="58"/>
                </a:lnTo>
                <a:lnTo>
                  <a:pt x="24" y="52"/>
                </a:lnTo>
                <a:lnTo>
                  <a:pt x="24" y="54"/>
                </a:lnTo>
                <a:lnTo>
                  <a:pt x="26" y="56"/>
                </a:lnTo>
                <a:lnTo>
                  <a:pt x="28" y="56"/>
                </a:lnTo>
                <a:lnTo>
                  <a:pt x="30" y="54"/>
                </a:lnTo>
                <a:lnTo>
                  <a:pt x="32" y="54"/>
                </a:lnTo>
                <a:lnTo>
                  <a:pt x="32" y="52"/>
                </a:lnTo>
                <a:lnTo>
                  <a:pt x="34" y="54"/>
                </a:lnTo>
                <a:lnTo>
                  <a:pt x="36" y="54"/>
                </a:lnTo>
                <a:lnTo>
                  <a:pt x="36" y="46"/>
                </a:lnTo>
                <a:lnTo>
                  <a:pt x="40" y="54"/>
                </a:lnTo>
                <a:lnTo>
                  <a:pt x="46" y="56"/>
                </a:lnTo>
                <a:lnTo>
                  <a:pt x="52" y="50"/>
                </a:lnTo>
                <a:lnTo>
                  <a:pt x="52" y="44"/>
                </a:lnTo>
                <a:lnTo>
                  <a:pt x="56" y="46"/>
                </a:lnTo>
                <a:lnTo>
                  <a:pt x="56" y="44"/>
                </a:lnTo>
                <a:lnTo>
                  <a:pt x="60" y="44"/>
                </a:lnTo>
                <a:lnTo>
                  <a:pt x="62" y="40"/>
                </a:lnTo>
                <a:lnTo>
                  <a:pt x="62" y="38"/>
                </a:lnTo>
                <a:lnTo>
                  <a:pt x="60" y="32"/>
                </a:lnTo>
                <a:lnTo>
                  <a:pt x="62" y="30"/>
                </a:lnTo>
                <a:lnTo>
                  <a:pt x="64" y="32"/>
                </a:lnTo>
                <a:lnTo>
                  <a:pt x="66" y="34"/>
                </a:lnTo>
                <a:lnTo>
                  <a:pt x="68" y="26"/>
                </a:lnTo>
                <a:lnTo>
                  <a:pt x="74" y="26"/>
                </a:lnTo>
                <a:lnTo>
                  <a:pt x="68" y="40"/>
                </a:lnTo>
                <a:lnTo>
                  <a:pt x="72" y="40"/>
                </a:lnTo>
                <a:lnTo>
                  <a:pt x="76" y="42"/>
                </a:lnTo>
                <a:lnTo>
                  <a:pt x="82" y="38"/>
                </a:lnTo>
                <a:lnTo>
                  <a:pt x="86" y="32"/>
                </a:lnTo>
                <a:lnTo>
                  <a:pt x="90" y="26"/>
                </a:lnTo>
                <a:lnTo>
                  <a:pt x="90" y="24"/>
                </a:lnTo>
                <a:lnTo>
                  <a:pt x="88" y="22"/>
                </a:lnTo>
                <a:lnTo>
                  <a:pt x="92" y="24"/>
                </a:lnTo>
                <a:lnTo>
                  <a:pt x="100" y="24"/>
                </a:lnTo>
                <a:lnTo>
                  <a:pt x="100" y="22"/>
                </a:lnTo>
                <a:lnTo>
                  <a:pt x="98" y="22"/>
                </a:lnTo>
                <a:lnTo>
                  <a:pt x="98" y="20"/>
                </a:lnTo>
                <a:lnTo>
                  <a:pt x="98" y="18"/>
                </a:lnTo>
                <a:lnTo>
                  <a:pt x="102" y="18"/>
                </a:lnTo>
                <a:lnTo>
                  <a:pt x="100" y="16"/>
                </a:lnTo>
                <a:lnTo>
                  <a:pt x="102" y="14"/>
                </a:lnTo>
                <a:lnTo>
                  <a:pt x="102" y="12"/>
                </a:lnTo>
                <a:lnTo>
                  <a:pt x="102" y="6"/>
                </a:lnTo>
                <a:lnTo>
                  <a:pt x="98" y="4"/>
                </a:lnTo>
                <a:lnTo>
                  <a:pt x="8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69" name="Freeform 352"/>
          <p:cNvSpPr>
            <a:spLocks/>
          </p:cNvSpPr>
          <p:nvPr/>
        </p:nvSpPr>
        <p:spPr bwMode="auto">
          <a:xfrm>
            <a:off x="3281552" y="2177182"/>
            <a:ext cx="4397" cy="6350"/>
          </a:xfrm>
          <a:custGeom>
            <a:avLst/>
            <a:gdLst>
              <a:gd name="T0" fmla="*/ 11343085 w 2"/>
              <a:gd name="T1" fmla="*/ 0 h 4"/>
              <a:gd name="T2" fmla="*/ 11343085 w 2"/>
              <a:gd name="T3" fmla="*/ 0 h 4"/>
              <a:gd name="T4" fmla="*/ 11343085 w 2"/>
              <a:gd name="T5" fmla="*/ 5040313 h 4"/>
              <a:gd name="T6" fmla="*/ 11343085 w 2"/>
              <a:gd name="T7" fmla="*/ 10080625 h 4"/>
              <a:gd name="T8" fmla="*/ 0 w 2"/>
              <a:gd name="T9" fmla="*/ 10080625 h 4"/>
              <a:gd name="T10" fmla="*/ 0 w 2"/>
              <a:gd name="T11" fmla="*/ 10080625 h 4"/>
              <a:gd name="T12" fmla="*/ 0 w 2"/>
              <a:gd name="T13" fmla="*/ 5040313 h 4"/>
              <a:gd name="T14" fmla="*/ 0 w 2"/>
              <a:gd name="T15" fmla="*/ 0 h 4"/>
              <a:gd name="T16" fmla="*/ 11343085 w 2"/>
              <a:gd name="T17" fmla="*/ 0 h 4"/>
              <a:gd name="T18" fmla="*/ 11343085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2" y="0"/>
                </a:moveTo>
                <a:lnTo>
                  <a:pt x="2" y="0"/>
                </a:lnTo>
                <a:lnTo>
                  <a:pt x="2" y="2"/>
                </a:lnTo>
                <a:lnTo>
                  <a:pt x="2" y="4"/>
                </a:lnTo>
                <a:lnTo>
                  <a:pt x="0" y="4"/>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0" name="Freeform 353"/>
          <p:cNvSpPr>
            <a:spLocks/>
          </p:cNvSpPr>
          <p:nvPr/>
        </p:nvSpPr>
        <p:spPr bwMode="auto">
          <a:xfrm>
            <a:off x="2610402" y="2172423"/>
            <a:ext cx="77667" cy="53975"/>
          </a:xfrm>
          <a:custGeom>
            <a:avLst/>
            <a:gdLst>
              <a:gd name="T0" fmla="*/ 117011099 w 44"/>
              <a:gd name="T1" fmla="*/ 0 h 32"/>
              <a:gd name="T2" fmla="*/ 109698742 w 44"/>
              <a:gd name="T3" fmla="*/ 11380291 h 32"/>
              <a:gd name="T4" fmla="*/ 109698742 w 44"/>
              <a:gd name="T5" fmla="*/ 11380291 h 32"/>
              <a:gd name="T6" fmla="*/ 102384473 w 44"/>
              <a:gd name="T7" fmla="*/ 11380291 h 32"/>
              <a:gd name="T8" fmla="*/ 80445489 w 44"/>
              <a:gd name="T9" fmla="*/ 5689302 h 32"/>
              <a:gd name="T10" fmla="*/ 80445489 w 44"/>
              <a:gd name="T11" fmla="*/ 5689302 h 32"/>
              <a:gd name="T12" fmla="*/ 65818863 w 44"/>
              <a:gd name="T13" fmla="*/ 11380291 h 32"/>
              <a:gd name="T14" fmla="*/ 51192236 w 44"/>
              <a:gd name="T15" fmla="*/ 22760583 h 32"/>
              <a:gd name="T16" fmla="*/ 36565610 w 44"/>
              <a:gd name="T17" fmla="*/ 28449885 h 32"/>
              <a:gd name="T18" fmla="*/ 21938984 w 44"/>
              <a:gd name="T19" fmla="*/ 34140874 h 32"/>
              <a:gd name="T20" fmla="*/ 21938984 w 44"/>
              <a:gd name="T21" fmla="*/ 34140874 h 32"/>
              <a:gd name="T22" fmla="*/ 7312357 w 44"/>
              <a:gd name="T23" fmla="*/ 34140874 h 32"/>
              <a:gd name="T24" fmla="*/ 0 w 44"/>
              <a:gd name="T25" fmla="*/ 28449885 h 32"/>
              <a:gd name="T26" fmla="*/ 0 w 44"/>
              <a:gd name="T27" fmla="*/ 28449885 h 32"/>
              <a:gd name="T28" fmla="*/ 0 w 44"/>
              <a:gd name="T29" fmla="*/ 79660353 h 32"/>
              <a:gd name="T30" fmla="*/ 36565610 w 44"/>
              <a:gd name="T31" fmla="*/ 91040645 h 32"/>
              <a:gd name="T32" fmla="*/ 36565610 w 44"/>
              <a:gd name="T33" fmla="*/ 91040645 h 32"/>
              <a:gd name="T34" fmla="*/ 80445489 w 44"/>
              <a:gd name="T35" fmla="*/ 85351342 h 32"/>
              <a:gd name="T36" fmla="*/ 117011099 w 44"/>
              <a:gd name="T37" fmla="*/ 79660353 h 32"/>
              <a:gd name="T38" fmla="*/ 117011099 w 44"/>
              <a:gd name="T39" fmla="*/ 79660353 h 32"/>
              <a:gd name="T40" fmla="*/ 131637725 w 44"/>
              <a:gd name="T41" fmla="*/ 68280062 h 32"/>
              <a:gd name="T42" fmla="*/ 138951995 w 44"/>
              <a:gd name="T43" fmla="*/ 51210468 h 32"/>
              <a:gd name="T44" fmla="*/ 138951995 w 44"/>
              <a:gd name="T45" fmla="*/ 51210468 h 32"/>
              <a:gd name="T46" fmla="*/ 124325368 w 44"/>
              <a:gd name="T47" fmla="*/ 45521166 h 32"/>
              <a:gd name="T48" fmla="*/ 117011099 w 44"/>
              <a:gd name="T49" fmla="*/ 34140874 h 32"/>
              <a:gd name="T50" fmla="*/ 117011099 w 44"/>
              <a:gd name="T51" fmla="*/ 34140874 h 32"/>
              <a:gd name="T52" fmla="*/ 131637725 w 44"/>
              <a:gd name="T53" fmla="*/ 34140874 h 32"/>
              <a:gd name="T54" fmla="*/ 146264352 w 44"/>
              <a:gd name="T55" fmla="*/ 34140874 h 32"/>
              <a:gd name="T56" fmla="*/ 146264352 w 44"/>
              <a:gd name="T57" fmla="*/ 34140874 h 32"/>
              <a:gd name="T58" fmla="*/ 153578621 w 44"/>
              <a:gd name="T59" fmla="*/ 34140874 h 32"/>
              <a:gd name="T60" fmla="*/ 160890978 w 44"/>
              <a:gd name="T61" fmla="*/ 28449885 h 32"/>
              <a:gd name="T62" fmla="*/ 160890978 w 44"/>
              <a:gd name="T63" fmla="*/ 17069594 h 32"/>
              <a:gd name="T64" fmla="*/ 138951995 w 44"/>
              <a:gd name="T65" fmla="*/ 5689302 h 32"/>
              <a:gd name="T66" fmla="*/ 117011099 w 44"/>
              <a:gd name="T67" fmla="*/ 0 h 32"/>
              <a:gd name="T68" fmla="*/ 117011099 w 44"/>
              <a:gd name="T69" fmla="*/ 0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 h="32">
                <a:moveTo>
                  <a:pt x="32" y="0"/>
                </a:moveTo>
                <a:lnTo>
                  <a:pt x="30" y="4"/>
                </a:lnTo>
                <a:lnTo>
                  <a:pt x="28" y="4"/>
                </a:lnTo>
                <a:lnTo>
                  <a:pt x="22" y="2"/>
                </a:lnTo>
                <a:lnTo>
                  <a:pt x="18" y="4"/>
                </a:lnTo>
                <a:lnTo>
                  <a:pt x="14" y="8"/>
                </a:lnTo>
                <a:lnTo>
                  <a:pt x="10" y="10"/>
                </a:lnTo>
                <a:lnTo>
                  <a:pt x="6" y="12"/>
                </a:lnTo>
                <a:lnTo>
                  <a:pt x="2" y="12"/>
                </a:lnTo>
                <a:lnTo>
                  <a:pt x="0" y="10"/>
                </a:lnTo>
                <a:lnTo>
                  <a:pt x="0" y="28"/>
                </a:lnTo>
                <a:lnTo>
                  <a:pt x="10" y="32"/>
                </a:lnTo>
                <a:lnTo>
                  <a:pt x="22" y="30"/>
                </a:lnTo>
                <a:lnTo>
                  <a:pt x="32" y="28"/>
                </a:lnTo>
                <a:lnTo>
                  <a:pt x="36" y="24"/>
                </a:lnTo>
                <a:lnTo>
                  <a:pt x="38" y="18"/>
                </a:lnTo>
                <a:lnTo>
                  <a:pt x="34" y="16"/>
                </a:lnTo>
                <a:lnTo>
                  <a:pt x="32" y="12"/>
                </a:lnTo>
                <a:lnTo>
                  <a:pt x="36" y="12"/>
                </a:lnTo>
                <a:lnTo>
                  <a:pt x="40" y="12"/>
                </a:lnTo>
                <a:lnTo>
                  <a:pt x="42" y="12"/>
                </a:lnTo>
                <a:lnTo>
                  <a:pt x="44" y="10"/>
                </a:lnTo>
                <a:lnTo>
                  <a:pt x="44" y="6"/>
                </a:lnTo>
                <a:lnTo>
                  <a:pt x="38" y="2"/>
                </a:lnTo>
                <a:lnTo>
                  <a:pt x="3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1" name="Freeform 354"/>
          <p:cNvSpPr>
            <a:spLocks/>
          </p:cNvSpPr>
          <p:nvPr/>
        </p:nvSpPr>
        <p:spPr bwMode="auto">
          <a:xfrm>
            <a:off x="2563513" y="2169244"/>
            <a:ext cx="27843" cy="25400"/>
          </a:xfrm>
          <a:custGeom>
            <a:avLst/>
            <a:gdLst>
              <a:gd name="T0" fmla="*/ 28432398 w 16"/>
              <a:gd name="T1" fmla="*/ 0 h 14"/>
              <a:gd name="T2" fmla="*/ 28432398 w 16"/>
              <a:gd name="T3" fmla="*/ 0 h 14"/>
              <a:gd name="T4" fmla="*/ 0 w 16"/>
              <a:gd name="T5" fmla="*/ 6584043 h 14"/>
              <a:gd name="T6" fmla="*/ 0 w 16"/>
              <a:gd name="T7" fmla="*/ 6584043 h 14"/>
              <a:gd name="T8" fmla="*/ 0 w 16"/>
              <a:gd name="T9" fmla="*/ 32916586 h 14"/>
              <a:gd name="T10" fmla="*/ 0 w 16"/>
              <a:gd name="T11" fmla="*/ 32916586 h 14"/>
              <a:gd name="T12" fmla="*/ 14216199 w 16"/>
              <a:gd name="T13" fmla="*/ 39498814 h 14"/>
              <a:gd name="T14" fmla="*/ 14216199 w 16"/>
              <a:gd name="T15" fmla="*/ 46082857 h 14"/>
              <a:gd name="T16" fmla="*/ 14216199 w 16"/>
              <a:gd name="T17" fmla="*/ 46082857 h 14"/>
              <a:gd name="T18" fmla="*/ 42646712 w 16"/>
              <a:gd name="T19" fmla="*/ 46082857 h 14"/>
              <a:gd name="T20" fmla="*/ 42646712 w 16"/>
              <a:gd name="T21" fmla="*/ 46082857 h 14"/>
              <a:gd name="T22" fmla="*/ 56862911 w 16"/>
              <a:gd name="T23" fmla="*/ 19750314 h 14"/>
              <a:gd name="T24" fmla="*/ 56862911 w 16"/>
              <a:gd name="T25" fmla="*/ 19750314 h 14"/>
              <a:gd name="T26" fmla="*/ 28432398 w 16"/>
              <a:gd name="T27" fmla="*/ 0 h 14"/>
              <a:gd name="T28" fmla="*/ 28432398 w 1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4">
                <a:moveTo>
                  <a:pt x="8" y="0"/>
                </a:moveTo>
                <a:lnTo>
                  <a:pt x="8" y="0"/>
                </a:lnTo>
                <a:lnTo>
                  <a:pt x="0" y="2"/>
                </a:lnTo>
                <a:lnTo>
                  <a:pt x="0" y="10"/>
                </a:lnTo>
                <a:lnTo>
                  <a:pt x="4" y="12"/>
                </a:lnTo>
                <a:lnTo>
                  <a:pt x="4" y="14"/>
                </a:lnTo>
                <a:lnTo>
                  <a:pt x="12" y="14"/>
                </a:lnTo>
                <a:lnTo>
                  <a:pt x="16" y="6"/>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2" name="Freeform 355"/>
          <p:cNvSpPr>
            <a:spLocks/>
          </p:cNvSpPr>
          <p:nvPr/>
        </p:nvSpPr>
        <p:spPr bwMode="auto">
          <a:xfrm>
            <a:off x="2600147" y="2156548"/>
            <a:ext cx="49823" cy="15875"/>
          </a:xfrm>
          <a:custGeom>
            <a:avLst/>
            <a:gdLst>
              <a:gd name="T0" fmla="*/ 14864329 w 28"/>
              <a:gd name="T1" fmla="*/ 0 h 10"/>
              <a:gd name="T2" fmla="*/ 14864329 w 28"/>
              <a:gd name="T3" fmla="*/ 0 h 10"/>
              <a:gd name="T4" fmla="*/ 0 w 28"/>
              <a:gd name="T5" fmla="*/ 20161250 h 10"/>
              <a:gd name="T6" fmla="*/ 0 w 28"/>
              <a:gd name="T7" fmla="*/ 20161250 h 10"/>
              <a:gd name="T8" fmla="*/ 59455390 w 28"/>
              <a:gd name="T9" fmla="*/ 15120938 h 10"/>
              <a:gd name="T10" fmla="*/ 59455390 w 28"/>
              <a:gd name="T11" fmla="*/ 15120938 h 10"/>
              <a:gd name="T12" fmla="*/ 81750921 w 28"/>
              <a:gd name="T13" fmla="*/ 25201563 h 10"/>
              <a:gd name="T14" fmla="*/ 81750921 w 28"/>
              <a:gd name="T15" fmla="*/ 25201563 h 10"/>
              <a:gd name="T16" fmla="*/ 104046451 w 28"/>
              <a:gd name="T17" fmla="*/ 15120938 h 10"/>
              <a:gd name="T18" fmla="*/ 104046451 w 28"/>
              <a:gd name="T19" fmla="*/ 15120938 h 10"/>
              <a:gd name="T20" fmla="*/ 104046451 w 28"/>
              <a:gd name="T21" fmla="*/ 5040313 h 10"/>
              <a:gd name="T22" fmla="*/ 96615250 w 28"/>
              <a:gd name="T23" fmla="*/ 0 h 10"/>
              <a:gd name="T24" fmla="*/ 96615250 w 28"/>
              <a:gd name="T25" fmla="*/ 0 h 10"/>
              <a:gd name="T26" fmla="*/ 14864329 w 28"/>
              <a:gd name="T27" fmla="*/ 0 h 10"/>
              <a:gd name="T28" fmla="*/ 14864329 w 28"/>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10">
                <a:moveTo>
                  <a:pt x="4" y="0"/>
                </a:moveTo>
                <a:lnTo>
                  <a:pt x="4" y="0"/>
                </a:lnTo>
                <a:lnTo>
                  <a:pt x="0" y="8"/>
                </a:lnTo>
                <a:lnTo>
                  <a:pt x="16" y="6"/>
                </a:lnTo>
                <a:lnTo>
                  <a:pt x="22" y="10"/>
                </a:lnTo>
                <a:lnTo>
                  <a:pt x="28" y="6"/>
                </a:lnTo>
                <a:lnTo>
                  <a:pt x="28" y="2"/>
                </a:lnTo>
                <a:lnTo>
                  <a:pt x="2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3" name="Freeform 356"/>
          <p:cNvSpPr>
            <a:spLocks/>
          </p:cNvSpPr>
          <p:nvPr/>
        </p:nvSpPr>
        <p:spPr bwMode="auto">
          <a:xfrm>
            <a:off x="2654368" y="2145436"/>
            <a:ext cx="49823" cy="26987"/>
          </a:xfrm>
          <a:custGeom>
            <a:avLst/>
            <a:gdLst>
              <a:gd name="T0" fmla="*/ 59455390 w 28"/>
              <a:gd name="T1" fmla="*/ 0 h 16"/>
              <a:gd name="T2" fmla="*/ 59455390 w 28"/>
              <a:gd name="T3" fmla="*/ 0 h 16"/>
              <a:gd name="T4" fmla="*/ 37159860 w 28"/>
              <a:gd name="T5" fmla="*/ 5689197 h 16"/>
              <a:gd name="T6" fmla="*/ 22295530 w 28"/>
              <a:gd name="T7" fmla="*/ 17069278 h 16"/>
              <a:gd name="T8" fmla="*/ 22295530 w 28"/>
              <a:gd name="T9" fmla="*/ 17069278 h 16"/>
              <a:gd name="T10" fmla="*/ 0 w 28"/>
              <a:gd name="T11" fmla="*/ 17069278 h 16"/>
              <a:gd name="T12" fmla="*/ 0 w 28"/>
              <a:gd name="T13" fmla="*/ 17069278 h 16"/>
              <a:gd name="T14" fmla="*/ 7431201 w 28"/>
              <a:gd name="T15" fmla="*/ 22760161 h 16"/>
              <a:gd name="T16" fmla="*/ 7431201 w 28"/>
              <a:gd name="T17" fmla="*/ 28449358 h 16"/>
              <a:gd name="T18" fmla="*/ 14864329 w 28"/>
              <a:gd name="T19" fmla="*/ 34138555 h 16"/>
              <a:gd name="T20" fmla="*/ 37159860 w 28"/>
              <a:gd name="T21" fmla="*/ 39829439 h 16"/>
              <a:gd name="T22" fmla="*/ 37159860 w 28"/>
              <a:gd name="T23" fmla="*/ 39829439 h 16"/>
              <a:gd name="T24" fmla="*/ 52024189 w 28"/>
              <a:gd name="T25" fmla="*/ 39829439 h 16"/>
              <a:gd name="T26" fmla="*/ 74319720 w 28"/>
              <a:gd name="T27" fmla="*/ 45518636 h 16"/>
              <a:gd name="T28" fmla="*/ 74319720 w 28"/>
              <a:gd name="T29" fmla="*/ 45518636 h 16"/>
              <a:gd name="T30" fmla="*/ 89182121 w 28"/>
              <a:gd name="T31" fmla="*/ 39829439 h 16"/>
              <a:gd name="T32" fmla="*/ 96615250 w 28"/>
              <a:gd name="T33" fmla="*/ 34138555 h 16"/>
              <a:gd name="T34" fmla="*/ 104046451 w 28"/>
              <a:gd name="T35" fmla="*/ 17069278 h 16"/>
              <a:gd name="T36" fmla="*/ 89182121 w 28"/>
              <a:gd name="T37" fmla="*/ 5689197 h 16"/>
              <a:gd name="T38" fmla="*/ 74319720 w 28"/>
              <a:gd name="T39" fmla="*/ 0 h 16"/>
              <a:gd name="T40" fmla="*/ 59455390 w 28"/>
              <a:gd name="T41" fmla="*/ 0 h 16"/>
              <a:gd name="T42" fmla="*/ 59455390 w 2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16">
                <a:moveTo>
                  <a:pt x="16" y="0"/>
                </a:moveTo>
                <a:lnTo>
                  <a:pt x="16" y="0"/>
                </a:lnTo>
                <a:lnTo>
                  <a:pt x="10" y="2"/>
                </a:lnTo>
                <a:lnTo>
                  <a:pt x="6" y="6"/>
                </a:lnTo>
                <a:lnTo>
                  <a:pt x="0" y="6"/>
                </a:lnTo>
                <a:lnTo>
                  <a:pt x="2" y="8"/>
                </a:lnTo>
                <a:lnTo>
                  <a:pt x="2" y="10"/>
                </a:lnTo>
                <a:lnTo>
                  <a:pt x="4" y="12"/>
                </a:lnTo>
                <a:lnTo>
                  <a:pt x="10" y="14"/>
                </a:lnTo>
                <a:lnTo>
                  <a:pt x="14" y="14"/>
                </a:lnTo>
                <a:lnTo>
                  <a:pt x="20" y="16"/>
                </a:lnTo>
                <a:lnTo>
                  <a:pt x="24" y="14"/>
                </a:lnTo>
                <a:lnTo>
                  <a:pt x="26" y="12"/>
                </a:lnTo>
                <a:lnTo>
                  <a:pt x="28" y="6"/>
                </a:lnTo>
                <a:lnTo>
                  <a:pt x="24" y="2"/>
                </a:lnTo>
                <a:lnTo>
                  <a:pt x="20" y="0"/>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4" name="Freeform 357"/>
          <p:cNvSpPr>
            <a:spLocks/>
          </p:cNvSpPr>
          <p:nvPr/>
        </p:nvSpPr>
        <p:spPr bwMode="auto">
          <a:xfrm>
            <a:off x="3211213" y="2142258"/>
            <a:ext cx="4397" cy="6350"/>
          </a:xfrm>
          <a:custGeom>
            <a:avLst/>
            <a:gdLst>
              <a:gd name="T0" fmla="*/ 11343085 w 2"/>
              <a:gd name="T1" fmla="*/ 0 h 4"/>
              <a:gd name="T2" fmla="*/ 11343085 w 2"/>
              <a:gd name="T3" fmla="*/ 0 h 4"/>
              <a:gd name="T4" fmla="*/ 11343085 w 2"/>
              <a:gd name="T5" fmla="*/ 0 h 4"/>
              <a:gd name="T6" fmla="*/ 11343085 w 2"/>
              <a:gd name="T7" fmla="*/ 5040313 h 4"/>
              <a:gd name="T8" fmla="*/ 0 w 2"/>
              <a:gd name="T9" fmla="*/ 10080625 h 4"/>
              <a:gd name="T10" fmla="*/ 0 w 2"/>
              <a:gd name="T11" fmla="*/ 10080625 h 4"/>
              <a:gd name="T12" fmla="*/ 0 w 2"/>
              <a:gd name="T13" fmla="*/ 0 h 4"/>
              <a:gd name="T14" fmla="*/ 0 w 2"/>
              <a:gd name="T15" fmla="*/ 0 h 4"/>
              <a:gd name="T16" fmla="*/ 11343085 w 2"/>
              <a:gd name="T17" fmla="*/ 0 h 4"/>
              <a:gd name="T18" fmla="*/ 11343085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2" y="0"/>
                </a:moveTo>
                <a:lnTo>
                  <a:pt x="2" y="0"/>
                </a:lnTo>
                <a:lnTo>
                  <a:pt x="2" y="2"/>
                </a:lnTo>
                <a:lnTo>
                  <a:pt x="0"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5" name="Freeform 358"/>
          <p:cNvSpPr>
            <a:spLocks/>
          </p:cNvSpPr>
          <p:nvPr/>
        </p:nvSpPr>
        <p:spPr bwMode="auto">
          <a:xfrm>
            <a:off x="2944513" y="2142258"/>
            <a:ext cx="73269" cy="55562"/>
          </a:xfrm>
          <a:custGeom>
            <a:avLst/>
            <a:gdLst>
              <a:gd name="T0" fmla="*/ 0 w 42"/>
              <a:gd name="T1" fmla="*/ 0 h 32"/>
              <a:gd name="T2" fmla="*/ 0 w 42"/>
              <a:gd name="T3" fmla="*/ 48236498 h 32"/>
              <a:gd name="T4" fmla="*/ 0 w 42"/>
              <a:gd name="T5" fmla="*/ 48236498 h 32"/>
              <a:gd name="T6" fmla="*/ 28573110 w 42"/>
              <a:gd name="T7" fmla="*/ 48236498 h 32"/>
              <a:gd name="T8" fmla="*/ 50002470 w 42"/>
              <a:gd name="T9" fmla="*/ 54266711 h 32"/>
              <a:gd name="T10" fmla="*/ 50002470 w 42"/>
              <a:gd name="T11" fmla="*/ 54266711 h 32"/>
              <a:gd name="T12" fmla="*/ 50002470 w 42"/>
              <a:gd name="T13" fmla="*/ 60295188 h 32"/>
              <a:gd name="T14" fmla="*/ 42860610 w 42"/>
              <a:gd name="T15" fmla="*/ 60295188 h 32"/>
              <a:gd name="T16" fmla="*/ 35716860 w 42"/>
              <a:gd name="T17" fmla="*/ 60295188 h 32"/>
              <a:gd name="T18" fmla="*/ 35716860 w 42"/>
              <a:gd name="T19" fmla="*/ 60295188 h 32"/>
              <a:gd name="T20" fmla="*/ 57146220 w 42"/>
              <a:gd name="T21" fmla="*/ 96472995 h 32"/>
              <a:gd name="T22" fmla="*/ 78575580 w 42"/>
              <a:gd name="T23" fmla="*/ 96472995 h 32"/>
              <a:gd name="T24" fmla="*/ 107148690 w 42"/>
              <a:gd name="T25" fmla="*/ 90442782 h 32"/>
              <a:gd name="T26" fmla="*/ 107148690 w 42"/>
              <a:gd name="T27" fmla="*/ 90442782 h 32"/>
              <a:gd name="T28" fmla="*/ 150009301 w 42"/>
              <a:gd name="T29" fmla="*/ 84414305 h 32"/>
              <a:gd name="T30" fmla="*/ 135721801 w 42"/>
              <a:gd name="T31" fmla="*/ 48236498 h 32"/>
              <a:gd name="T32" fmla="*/ 135721801 w 42"/>
              <a:gd name="T33" fmla="*/ 48236498 h 32"/>
              <a:gd name="T34" fmla="*/ 128579940 w 42"/>
              <a:gd name="T35" fmla="*/ 42206284 h 32"/>
              <a:gd name="T36" fmla="*/ 114292440 w 42"/>
              <a:gd name="T37" fmla="*/ 42206284 h 32"/>
              <a:gd name="T38" fmla="*/ 92863080 w 42"/>
              <a:gd name="T39" fmla="*/ 42206284 h 32"/>
              <a:gd name="T40" fmla="*/ 92863080 w 42"/>
              <a:gd name="T41" fmla="*/ 42206284 h 32"/>
              <a:gd name="T42" fmla="*/ 71433720 w 42"/>
              <a:gd name="T43" fmla="*/ 24119117 h 32"/>
              <a:gd name="T44" fmla="*/ 71433720 w 42"/>
              <a:gd name="T45" fmla="*/ 24119117 h 32"/>
              <a:gd name="T46" fmla="*/ 35716860 w 42"/>
              <a:gd name="T47" fmla="*/ 12058690 h 32"/>
              <a:gd name="T48" fmla="*/ 0 w 42"/>
              <a:gd name="T49" fmla="*/ 0 h 32"/>
              <a:gd name="T50" fmla="*/ 0 w 42"/>
              <a:gd name="T51" fmla="*/ 0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 h="32">
                <a:moveTo>
                  <a:pt x="0" y="0"/>
                </a:moveTo>
                <a:lnTo>
                  <a:pt x="0" y="16"/>
                </a:lnTo>
                <a:lnTo>
                  <a:pt x="8" y="16"/>
                </a:lnTo>
                <a:lnTo>
                  <a:pt x="14" y="18"/>
                </a:lnTo>
                <a:lnTo>
                  <a:pt x="14" y="20"/>
                </a:lnTo>
                <a:lnTo>
                  <a:pt x="12" y="20"/>
                </a:lnTo>
                <a:lnTo>
                  <a:pt x="10" y="20"/>
                </a:lnTo>
                <a:lnTo>
                  <a:pt x="16" y="32"/>
                </a:lnTo>
                <a:lnTo>
                  <a:pt x="22" y="32"/>
                </a:lnTo>
                <a:lnTo>
                  <a:pt x="30" y="30"/>
                </a:lnTo>
                <a:lnTo>
                  <a:pt x="42" y="28"/>
                </a:lnTo>
                <a:lnTo>
                  <a:pt x="38" y="16"/>
                </a:lnTo>
                <a:lnTo>
                  <a:pt x="36" y="14"/>
                </a:lnTo>
                <a:lnTo>
                  <a:pt x="32" y="14"/>
                </a:lnTo>
                <a:lnTo>
                  <a:pt x="26" y="14"/>
                </a:lnTo>
                <a:lnTo>
                  <a:pt x="20" y="8"/>
                </a:lnTo>
                <a:lnTo>
                  <a:pt x="10" y="4"/>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6" name="Freeform 359"/>
          <p:cNvSpPr>
            <a:spLocks/>
          </p:cNvSpPr>
          <p:nvPr/>
        </p:nvSpPr>
        <p:spPr bwMode="auto">
          <a:xfrm>
            <a:off x="2770132" y="2126386"/>
            <a:ext cx="156796" cy="73025"/>
          </a:xfrm>
          <a:custGeom>
            <a:avLst/>
            <a:gdLst>
              <a:gd name="T0" fmla="*/ 14903460 w 88"/>
              <a:gd name="T1" fmla="*/ 0 h 44"/>
              <a:gd name="T2" fmla="*/ 0 w 88"/>
              <a:gd name="T3" fmla="*/ 11018477 h 44"/>
              <a:gd name="T4" fmla="*/ 0 w 88"/>
              <a:gd name="T5" fmla="*/ 33053770 h 44"/>
              <a:gd name="T6" fmla="*/ 22356156 w 88"/>
              <a:gd name="T7" fmla="*/ 27545362 h 44"/>
              <a:gd name="T8" fmla="*/ 22356156 w 88"/>
              <a:gd name="T9" fmla="*/ 44072247 h 44"/>
              <a:gd name="T10" fmla="*/ 29806921 w 88"/>
              <a:gd name="T11" fmla="*/ 38562179 h 44"/>
              <a:gd name="T12" fmla="*/ 44710381 w 88"/>
              <a:gd name="T13" fmla="*/ 38562179 h 44"/>
              <a:gd name="T14" fmla="*/ 37259616 w 88"/>
              <a:gd name="T15" fmla="*/ 55089064 h 44"/>
              <a:gd name="T16" fmla="*/ 44710381 w 88"/>
              <a:gd name="T17" fmla="*/ 55089064 h 44"/>
              <a:gd name="T18" fmla="*/ 67066536 w 88"/>
              <a:gd name="T19" fmla="*/ 49580656 h 44"/>
              <a:gd name="T20" fmla="*/ 67066536 w 88"/>
              <a:gd name="T21" fmla="*/ 55089064 h 44"/>
              <a:gd name="T22" fmla="*/ 59613841 w 88"/>
              <a:gd name="T23" fmla="*/ 60599132 h 44"/>
              <a:gd name="T24" fmla="*/ 74517301 w 88"/>
              <a:gd name="T25" fmla="*/ 71615949 h 44"/>
              <a:gd name="T26" fmla="*/ 52163076 w 88"/>
              <a:gd name="T27" fmla="*/ 71615949 h 44"/>
              <a:gd name="T28" fmla="*/ 52163076 w 88"/>
              <a:gd name="T29" fmla="*/ 77124358 h 44"/>
              <a:gd name="T30" fmla="*/ 52163076 w 88"/>
              <a:gd name="T31" fmla="*/ 77124358 h 44"/>
              <a:gd name="T32" fmla="*/ 134131142 w 88"/>
              <a:gd name="T33" fmla="*/ 66107541 h 44"/>
              <a:gd name="T34" fmla="*/ 223551904 w 88"/>
              <a:gd name="T35" fmla="*/ 77124358 h 44"/>
              <a:gd name="T36" fmla="*/ 231004599 w 88"/>
              <a:gd name="T37" fmla="*/ 88142835 h 44"/>
              <a:gd name="T38" fmla="*/ 238455364 w 88"/>
              <a:gd name="T39" fmla="*/ 93651243 h 44"/>
              <a:gd name="T40" fmla="*/ 260811520 w 88"/>
              <a:gd name="T41" fmla="*/ 99161311 h 44"/>
              <a:gd name="T42" fmla="*/ 275714980 w 88"/>
              <a:gd name="T43" fmla="*/ 110178128 h 44"/>
              <a:gd name="T44" fmla="*/ 283165745 w 88"/>
              <a:gd name="T45" fmla="*/ 121196605 h 44"/>
              <a:gd name="T46" fmla="*/ 312972665 w 88"/>
              <a:gd name="T47" fmla="*/ 121196605 h 44"/>
              <a:gd name="T48" fmla="*/ 320425361 w 88"/>
              <a:gd name="T49" fmla="*/ 115688197 h 44"/>
              <a:gd name="T50" fmla="*/ 327876126 w 88"/>
              <a:gd name="T51" fmla="*/ 104669720 h 44"/>
              <a:gd name="T52" fmla="*/ 312972665 w 88"/>
              <a:gd name="T53" fmla="*/ 82634426 h 44"/>
              <a:gd name="T54" fmla="*/ 290618440 w 88"/>
              <a:gd name="T55" fmla="*/ 60599132 h 44"/>
              <a:gd name="T56" fmla="*/ 283165745 w 88"/>
              <a:gd name="T57" fmla="*/ 60599132 h 44"/>
              <a:gd name="T58" fmla="*/ 260811520 w 88"/>
              <a:gd name="T59" fmla="*/ 60599132 h 44"/>
              <a:gd name="T60" fmla="*/ 245908059 w 88"/>
              <a:gd name="T61" fmla="*/ 60599132 h 44"/>
              <a:gd name="T62" fmla="*/ 216101139 w 88"/>
              <a:gd name="T63" fmla="*/ 33053770 h 44"/>
              <a:gd name="T64" fmla="*/ 208648444 w 88"/>
              <a:gd name="T65" fmla="*/ 33053770 h 44"/>
              <a:gd name="T66" fmla="*/ 201197679 w 88"/>
              <a:gd name="T67" fmla="*/ 38562179 h 44"/>
              <a:gd name="T68" fmla="*/ 186294218 w 88"/>
              <a:gd name="T69" fmla="*/ 27545362 h 44"/>
              <a:gd name="T70" fmla="*/ 163938063 w 88"/>
              <a:gd name="T71" fmla="*/ 22035294 h 44"/>
              <a:gd name="T72" fmla="*/ 156487298 w 88"/>
              <a:gd name="T73" fmla="*/ 27545362 h 44"/>
              <a:gd name="T74" fmla="*/ 141583838 w 88"/>
              <a:gd name="T75" fmla="*/ 33053770 h 44"/>
              <a:gd name="T76" fmla="*/ 141583838 w 88"/>
              <a:gd name="T77" fmla="*/ 22035294 h 44"/>
              <a:gd name="T78" fmla="*/ 96873457 w 88"/>
              <a:gd name="T79" fmla="*/ 11018477 h 44"/>
              <a:gd name="T80" fmla="*/ 96873457 w 88"/>
              <a:gd name="T81" fmla="*/ 27545362 h 44"/>
              <a:gd name="T82" fmla="*/ 81969997 w 88"/>
              <a:gd name="T83" fmla="*/ 33053770 h 44"/>
              <a:gd name="T84" fmla="*/ 74517301 w 88"/>
              <a:gd name="T85" fmla="*/ 22035294 h 44"/>
              <a:gd name="T86" fmla="*/ 74517301 w 88"/>
              <a:gd name="T87" fmla="*/ 11018477 h 44"/>
              <a:gd name="T88" fmla="*/ 14903460 w 88"/>
              <a:gd name="T89" fmla="*/ 0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 h="44">
                <a:moveTo>
                  <a:pt x="4" y="0"/>
                </a:moveTo>
                <a:lnTo>
                  <a:pt x="4" y="0"/>
                </a:lnTo>
                <a:lnTo>
                  <a:pt x="2" y="2"/>
                </a:lnTo>
                <a:lnTo>
                  <a:pt x="0" y="4"/>
                </a:lnTo>
                <a:lnTo>
                  <a:pt x="0" y="12"/>
                </a:lnTo>
                <a:lnTo>
                  <a:pt x="6" y="10"/>
                </a:lnTo>
                <a:lnTo>
                  <a:pt x="6" y="16"/>
                </a:lnTo>
                <a:lnTo>
                  <a:pt x="8" y="16"/>
                </a:lnTo>
                <a:lnTo>
                  <a:pt x="8" y="14"/>
                </a:lnTo>
                <a:lnTo>
                  <a:pt x="12" y="14"/>
                </a:lnTo>
                <a:lnTo>
                  <a:pt x="10" y="20"/>
                </a:lnTo>
                <a:lnTo>
                  <a:pt x="12" y="20"/>
                </a:lnTo>
                <a:lnTo>
                  <a:pt x="14" y="20"/>
                </a:lnTo>
                <a:lnTo>
                  <a:pt x="18" y="18"/>
                </a:lnTo>
                <a:lnTo>
                  <a:pt x="18" y="20"/>
                </a:lnTo>
                <a:lnTo>
                  <a:pt x="16" y="22"/>
                </a:lnTo>
                <a:lnTo>
                  <a:pt x="20" y="26"/>
                </a:lnTo>
                <a:lnTo>
                  <a:pt x="14" y="26"/>
                </a:lnTo>
                <a:lnTo>
                  <a:pt x="12" y="28"/>
                </a:lnTo>
                <a:lnTo>
                  <a:pt x="14" y="28"/>
                </a:lnTo>
                <a:lnTo>
                  <a:pt x="26" y="26"/>
                </a:lnTo>
                <a:lnTo>
                  <a:pt x="36" y="24"/>
                </a:lnTo>
                <a:lnTo>
                  <a:pt x="48" y="24"/>
                </a:lnTo>
                <a:lnTo>
                  <a:pt x="60" y="28"/>
                </a:lnTo>
                <a:lnTo>
                  <a:pt x="62" y="32"/>
                </a:lnTo>
                <a:lnTo>
                  <a:pt x="64" y="34"/>
                </a:lnTo>
                <a:lnTo>
                  <a:pt x="68" y="36"/>
                </a:lnTo>
                <a:lnTo>
                  <a:pt x="70" y="36"/>
                </a:lnTo>
                <a:lnTo>
                  <a:pt x="74" y="40"/>
                </a:lnTo>
                <a:lnTo>
                  <a:pt x="76" y="44"/>
                </a:lnTo>
                <a:lnTo>
                  <a:pt x="80" y="44"/>
                </a:lnTo>
                <a:lnTo>
                  <a:pt x="84" y="44"/>
                </a:lnTo>
                <a:lnTo>
                  <a:pt x="86" y="42"/>
                </a:lnTo>
                <a:lnTo>
                  <a:pt x="88" y="40"/>
                </a:lnTo>
                <a:lnTo>
                  <a:pt x="88" y="38"/>
                </a:lnTo>
                <a:lnTo>
                  <a:pt x="88" y="32"/>
                </a:lnTo>
                <a:lnTo>
                  <a:pt x="84" y="30"/>
                </a:lnTo>
                <a:lnTo>
                  <a:pt x="78" y="22"/>
                </a:lnTo>
                <a:lnTo>
                  <a:pt x="76" y="22"/>
                </a:lnTo>
                <a:lnTo>
                  <a:pt x="74" y="24"/>
                </a:lnTo>
                <a:lnTo>
                  <a:pt x="70" y="22"/>
                </a:lnTo>
                <a:lnTo>
                  <a:pt x="66" y="22"/>
                </a:lnTo>
                <a:lnTo>
                  <a:pt x="58" y="12"/>
                </a:lnTo>
                <a:lnTo>
                  <a:pt x="56" y="12"/>
                </a:lnTo>
                <a:lnTo>
                  <a:pt x="56" y="14"/>
                </a:lnTo>
                <a:lnTo>
                  <a:pt x="54" y="14"/>
                </a:lnTo>
                <a:lnTo>
                  <a:pt x="50" y="10"/>
                </a:lnTo>
                <a:lnTo>
                  <a:pt x="48" y="8"/>
                </a:lnTo>
                <a:lnTo>
                  <a:pt x="44" y="8"/>
                </a:lnTo>
                <a:lnTo>
                  <a:pt x="42" y="10"/>
                </a:lnTo>
                <a:lnTo>
                  <a:pt x="42" y="12"/>
                </a:lnTo>
                <a:lnTo>
                  <a:pt x="38" y="12"/>
                </a:lnTo>
                <a:lnTo>
                  <a:pt x="38" y="8"/>
                </a:lnTo>
                <a:lnTo>
                  <a:pt x="32" y="6"/>
                </a:lnTo>
                <a:lnTo>
                  <a:pt x="26" y="4"/>
                </a:lnTo>
                <a:lnTo>
                  <a:pt x="26" y="10"/>
                </a:lnTo>
                <a:lnTo>
                  <a:pt x="22" y="12"/>
                </a:lnTo>
                <a:lnTo>
                  <a:pt x="20" y="8"/>
                </a:lnTo>
                <a:lnTo>
                  <a:pt x="20"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7" name="Freeform 360"/>
          <p:cNvSpPr>
            <a:spLocks/>
          </p:cNvSpPr>
          <p:nvPr/>
        </p:nvSpPr>
        <p:spPr bwMode="auto">
          <a:xfrm>
            <a:off x="3218540" y="2108920"/>
            <a:ext cx="74735" cy="44450"/>
          </a:xfrm>
          <a:custGeom>
            <a:avLst/>
            <a:gdLst>
              <a:gd name="T0" fmla="*/ 37159630 w 42"/>
              <a:gd name="T1" fmla="*/ 0 h 26"/>
              <a:gd name="T2" fmla="*/ 37159630 w 42"/>
              <a:gd name="T3" fmla="*/ 0 h 26"/>
              <a:gd name="T4" fmla="*/ 52021940 w 42"/>
              <a:gd name="T5" fmla="*/ 17537235 h 26"/>
              <a:gd name="T6" fmla="*/ 59455023 w 42"/>
              <a:gd name="T7" fmla="*/ 29227585 h 26"/>
              <a:gd name="T8" fmla="*/ 89181571 w 42"/>
              <a:gd name="T9" fmla="*/ 35072760 h 26"/>
              <a:gd name="T10" fmla="*/ 89181571 w 42"/>
              <a:gd name="T11" fmla="*/ 35072760 h 26"/>
              <a:gd name="T12" fmla="*/ 96612726 w 42"/>
              <a:gd name="T13" fmla="*/ 46764819 h 26"/>
              <a:gd name="T14" fmla="*/ 96612726 w 42"/>
              <a:gd name="T15" fmla="*/ 46764819 h 26"/>
              <a:gd name="T16" fmla="*/ 59455023 w 42"/>
              <a:gd name="T17" fmla="*/ 52609994 h 26"/>
              <a:gd name="T18" fmla="*/ 74317333 w 42"/>
              <a:gd name="T19" fmla="*/ 58455169 h 26"/>
              <a:gd name="T20" fmla="*/ 156067749 w 42"/>
              <a:gd name="T21" fmla="*/ 58455169 h 26"/>
              <a:gd name="T22" fmla="*/ 156067749 w 42"/>
              <a:gd name="T23" fmla="*/ 58455169 h 26"/>
              <a:gd name="T24" fmla="*/ 156067749 w 42"/>
              <a:gd name="T25" fmla="*/ 75992404 h 26"/>
              <a:gd name="T26" fmla="*/ 156067749 w 42"/>
              <a:gd name="T27" fmla="*/ 75992404 h 26"/>
              <a:gd name="T28" fmla="*/ 0 w 42"/>
              <a:gd name="T29" fmla="*/ 64302054 h 26"/>
              <a:gd name="T30" fmla="*/ 0 w 42"/>
              <a:gd name="T31" fmla="*/ 52609994 h 26"/>
              <a:gd name="T32" fmla="*/ 0 w 42"/>
              <a:gd name="T33" fmla="*/ 52609994 h 26"/>
              <a:gd name="T34" fmla="*/ 44590785 w 42"/>
              <a:gd name="T35" fmla="*/ 40919644 h 26"/>
              <a:gd name="T36" fmla="*/ 44590785 w 42"/>
              <a:gd name="T37" fmla="*/ 40919644 h 26"/>
              <a:gd name="T38" fmla="*/ 44590785 w 42"/>
              <a:gd name="T39" fmla="*/ 23382410 h 26"/>
              <a:gd name="T40" fmla="*/ 44590785 w 42"/>
              <a:gd name="T41" fmla="*/ 23382410 h 26"/>
              <a:gd name="T42" fmla="*/ 29726548 w 42"/>
              <a:gd name="T43" fmla="*/ 11690350 h 26"/>
              <a:gd name="T44" fmla="*/ 29726548 w 42"/>
              <a:gd name="T45" fmla="*/ 11690350 h 26"/>
              <a:gd name="T46" fmla="*/ 37159630 w 42"/>
              <a:gd name="T47" fmla="*/ 5845175 h 26"/>
              <a:gd name="T48" fmla="*/ 37159630 w 42"/>
              <a:gd name="T49" fmla="*/ 0 h 26"/>
              <a:gd name="T50" fmla="*/ 37159630 w 42"/>
              <a:gd name="T51" fmla="*/ 0 h 26"/>
              <a:gd name="T52" fmla="*/ 37159630 w 42"/>
              <a:gd name="T53" fmla="*/ 0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26">
                <a:moveTo>
                  <a:pt x="10" y="0"/>
                </a:moveTo>
                <a:lnTo>
                  <a:pt x="10" y="0"/>
                </a:lnTo>
                <a:lnTo>
                  <a:pt x="14" y="6"/>
                </a:lnTo>
                <a:lnTo>
                  <a:pt x="16" y="10"/>
                </a:lnTo>
                <a:lnTo>
                  <a:pt x="24" y="12"/>
                </a:lnTo>
                <a:lnTo>
                  <a:pt x="26" y="16"/>
                </a:lnTo>
                <a:lnTo>
                  <a:pt x="16" y="18"/>
                </a:lnTo>
                <a:lnTo>
                  <a:pt x="20" y="20"/>
                </a:lnTo>
                <a:lnTo>
                  <a:pt x="42" y="20"/>
                </a:lnTo>
                <a:lnTo>
                  <a:pt x="42" y="26"/>
                </a:lnTo>
                <a:lnTo>
                  <a:pt x="0" y="22"/>
                </a:lnTo>
                <a:lnTo>
                  <a:pt x="0" y="18"/>
                </a:lnTo>
                <a:lnTo>
                  <a:pt x="12" y="14"/>
                </a:lnTo>
                <a:lnTo>
                  <a:pt x="12" y="8"/>
                </a:lnTo>
                <a:lnTo>
                  <a:pt x="8" y="4"/>
                </a:lnTo>
                <a:lnTo>
                  <a:pt x="10" y="2"/>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8" name="Freeform 361"/>
          <p:cNvSpPr>
            <a:spLocks/>
          </p:cNvSpPr>
          <p:nvPr/>
        </p:nvSpPr>
        <p:spPr bwMode="auto">
          <a:xfrm>
            <a:off x="2995802" y="1946994"/>
            <a:ext cx="764931" cy="317500"/>
          </a:xfrm>
          <a:custGeom>
            <a:avLst/>
            <a:gdLst>
              <a:gd name="T0" fmla="*/ 641656036 w 434"/>
              <a:gd name="T1" fmla="*/ 245283949 h 188"/>
              <a:gd name="T2" fmla="*/ 692695924 w 434"/>
              <a:gd name="T3" fmla="*/ 279509774 h 188"/>
              <a:gd name="T4" fmla="*/ 466658588 w 434"/>
              <a:gd name="T5" fmla="*/ 216762992 h 188"/>
              <a:gd name="T6" fmla="*/ 415616791 w 434"/>
              <a:gd name="T7" fmla="*/ 256693684 h 188"/>
              <a:gd name="T8" fmla="*/ 393742826 w 434"/>
              <a:gd name="T9" fmla="*/ 228171037 h 188"/>
              <a:gd name="T10" fmla="*/ 196871413 w 434"/>
              <a:gd name="T11" fmla="*/ 171129122 h 188"/>
              <a:gd name="T12" fmla="*/ 0 w 434"/>
              <a:gd name="T13" fmla="*/ 165424255 h 188"/>
              <a:gd name="T14" fmla="*/ 102081686 w 434"/>
              <a:gd name="T15" fmla="*/ 193945213 h 188"/>
              <a:gd name="T16" fmla="*/ 21873965 w 434"/>
              <a:gd name="T17" fmla="*/ 239580771 h 188"/>
              <a:gd name="T18" fmla="*/ 138539567 w 434"/>
              <a:gd name="T19" fmla="*/ 256693684 h 188"/>
              <a:gd name="T20" fmla="*/ 116663692 w 434"/>
              <a:gd name="T21" fmla="*/ 308032420 h 188"/>
              <a:gd name="T22" fmla="*/ 153121574 w 434"/>
              <a:gd name="T23" fmla="*/ 313735598 h 188"/>
              <a:gd name="T24" fmla="*/ 160413532 w 434"/>
              <a:gd name="T25" fmla="*/ 387892114 h 188"/>
              <a:gd name="T26" fmla="*/ 262495217 w 434"/>
              <a:gd name="T27" fmla="*/ 393596981 h 188"/>
              <a:gd name="T28" fmla="*/ 342702938 w 434"/>
              <a:gd name="T29" fmla="*/ 365074335 h 188"/>
              <a:gd name="T30" fmla="*/ 393742826 w 434"/>
              <a:gd name="T31" fmla="*/ 336553378 h 188"/>
              <a:gd name="T32" fmla="*/ 371868861 w 434"/>
              <a:gd name="T33" fmla="*/ 376484069 h 188"/>
              <a:gd name="T34" fmla="*/ 503116470 w 434"/>
              <a:gd name="T35" fmla="*/ 399300160 h 188"/>
              <a:gd name="T36" fmla="*/ 561448316 w 434"/>
              <a:gd name="T37" fmla="*/ 450638896 h 188"/>
              <a:gd name="T38" fmla="*/ 444784623 w 434"/>
              <a:gd name="T39" fmla="*/ 405005027 h 188"/>
              <a:gd name="T40" fmla="*/ 386450868 w 434"/>
              <a:gd name="T41" fmla="*/ 450638896 h 188"/>
              <a:gd name="T42" fmla="*/ 306245057 w 434"/>
              <a:gd name="T43" fmla="*/ 513385678 h 188"/>
              <a:gd name="T44" fmla="*/ 401034784 w 434"/>
              <a:gd name="T45" fmla="*/ 519090545 h 188"/>
              <a:gd name="T46" fmla="*/ 503116470 w 434"/>
              <a:gd name="T47" fmla="*/ 519090545 h 188"/>
              <a:gd name="T48" fmla="*/ 627072120 w 434"/>
              <a:gd name="T49" fmla="*/ 507682500 h 188"/>
              <a:gd name="T50" fmla="*/ 670821959 w 434"/>
              <a:gd name="T51" fmla="*/ 496272766 h 188"/>
              <a:gd name="T52" fmla="*/ 794777610 w 434"/>
              <a:gd name="T53" fmla="*/ 496272766 h 188"/>
              <a:gd name="T54" fmla="*/ 765611687 w 434"/>
              <a:gd name="T55" fmla="*/ 450638896 h 188"/>
              <a:gd name="T56" fmla="*/ 918733260 w 434"/>
              <a:gd name="T57" fmla="*/ 387892114 h 188"/>
              <a:gd name="T58" fmla="*/ 940607225 w 434"/>
              <a:gd name="T59" fmla="*/ 376484069 h 188"/>
              <a:gd name="T60" fmla="*/ 984357065 w 434"/>
              <a:gd name="T61" fmla="*/ 336553378 h 188"/>
              <a:gd name="T62" fmla="*/ 867693372 w 434"/>
              <a:gd name="T63" fmla="*/ 330848511 h 188"/>
              <a:gd name="T64" fmla="*/ 911441302 w 434"/>
              <a:gd name="T65" fmla="*/ 308032420 h 188"/>
              <a:gd name="T66" fmla="*/ 860401414 w 434"/>
              <a:gd name="T67" fmla="*/ 273806596 h 188"/>
              <a:gd name="T68" fmla="*/ 947899184 w 434"/>
              <a:gd name="T69" fmla="*/ 290919508 h 188"/>
              <a:gd name="T70" fmla="*/ 1079146792 w 434"/>
              <a:gd name="T71" fmla="*/ 279509774 h 188"/>
              <a:gd name="T72" fmla="*/ 1122896632 w 434"/>
              <a:gd name="T73" fmla="*/ 233875904 h 188"/>
              <a:gd name="T74" fmla="*/ 1210394401 w 434"/>
              <a:gd name="T75" fmla="*/ 222467859 h 188"/>
              <a:gd name="T76" fmla="*/ 1443723695 w 434"/>
              <a:gd name="T77" fmla="*/ 142606476 h 188"/>
              <a:gd name="T78" fmla="*/ 1567679346 w 434"/>
              <a:gd name="T79" fmla="*/ 85564561 h 188"/>
              <a:gd name="T80" fmla="*/ 1523931416 w 434"/>
              <a:gd name="T81" fmla="*/ 57043604 h 188"/>
              <a:gd name="T82" fmla="*/ 1370807933 w 434"/>
              <a:gd name="T83" fmla="*/ 22817779 h 188"/>
              <a:gd name="T84" fmla="*/ 1261436198 w 434"/>
              <a:gd name="T85" fmla="*/ 62746782 h 188"/>
              <a:gd name="T86" fmla="*/ 1276018205 w 434"/>
              <a:gd name="T87" fmla="*/ 11408045 h 188"/>
              <a:gd name="T88" fmla="*/ 1101022667 w 434"/>
              <a:gd name="T89" fmla="*/ 17112912 h 188"/>
              <a:gd name="T90" fmla="*/ 1020814946 w 434"/>
              <a:gd name="T91" fmla="*/ 45633870 h 188"/>
              <a:gd name="T92" fmla="*/ 867693372 w 434"/>
              <a:gd name="T93" fmla="*/ 28520957 h 188"/>
              <a:gd name="T94" fmla="*/ 882275379 w 434"/>
              <a:gd name="T95" fmla="*/ 68451649 h 188"/>
              <a:gd name="T96" fmla="*/ 772903645 w 434"/>
              <a:gd name="T97" fmla="*/ 45633870 h 188"/>
              <a:gd name="T98" fmla="*/ 634364078 w 434"/>
              <a:gd name="T99" fmla="*/ 62746782 h 188"/>
              <a:gd name="T100" fmla="*/ 583322281 w 434"/>
              <a:gd name="T101" fmla="*/ 79859694 h 188"/>
              <a:gd name="T102" fmla="*/ 459366630 w 434"/>
              <a:gd name="T103" fmla="*/ 62746782 h 188"/>
              <a:gd name="T104" fmla="*/ 415616791 w 434"/>
              <a:gd name="T105" fmla="*/ 96972606 h 188"/>
              <a:gd name="T106" fmla="*/ 452074672 w 434"/>
              <a:gd name="T107" fmla="*/ 119790386 h 188"/>
              <a:gd name="T108" fmla="*/ 320827063 w 434"/>
              <a:gd name="T109" fmla="*/ 102677473 h 188"/>
              <a:gd name="T110" fmla="*/ 189579455 w 434"/>
              <a:gd name="T111" fmla="*/ 136903298 h 188"/>
              <a:gd name="T112" fmla="*/ 218745378 w 434"/>
              <a:gd name="T113" fmla="*/ 176832301 h 188"/>
              <a:gd name="T114" fmla="*/ 306245057 w 434"/>
              <a:gd name="T115" fmla="*/ 188242035 h 188"/>
              <a:gd name="T116" fmla="*/ 437492665 w 434"/>
              <a:gd name="T117" fmla="*/ 205354947 h 188"/>
              <a:gd name="T118" fmla="*/ 539574351 w 434"/>
              <a:gd name="T119" fmla="*/ 188242035 h 188"/>
              <a:gd name="T120" fmla="*/ 867693372 w 434"/>
              <a:gd name="T121" fmla="*/ 154016210 h 188"/>
              <a:gd name="T122" fmla="*/ 780193694 w 434"/>
              <a:gd name="T123" fmla="*/ 188242035 h 188"/>
              <a:gd name="T124" fmla="*/ 765611687 w 434"/>
              <a:gd name="T125" fmla="*/ 211058125 h 1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4" h="188">
                <a:moveTo>
                  <a:pt x="198" y="74"/>
                </a:moveTo>
                <a:lnTo>
                  <a:pt x="198" y="74"/>
                </a:lnTo>
                <a:lnTo>
                  <a:pt x="186" y="76"/>
                </a:lnTo>
                <a:lnTo>
                  <a:pt x="172" y="80"/>
                </a:lnTo>
                <a:lnTo>
                  <a:pt x="174" y="80"/>
                </a:lnTo>
                <a:lnTo>
                  <a:pt x="176" y="82"/>
                </a:lnTo>
                <a:lnTo>
                  <a:pt x="176" y="86"/>
                </a:lnTo>
                <a:lnTo>
                  <a:pt x="176" y="90"/>
                </a:lnTo>
                <a:lnTo>
                  <a:pt x="178" y="94"/>
                </a:lnTo>
                <a:lnTo>
                  <a:pt x="184" y="94"/>
                </a:lnTo>
                <a:lnTo>
                  <a:pt x="188" y="94"/>
                </a:lnTo>
                <a:lnTo>
                  <a:pt x="190" y="92"/>
                </a:lnTo>
                <a:lnTo>
                  <a:pt x="194" y="92"/>
                </a:lnTo>
                <a:lnTo>
                  <a:pt x="194" y="94"/>
                </a:lnTo>
                <a:lnTo>
                  <a:pt x="190" y="98"/>
                </a:lnTo>
                <a:lnTo>
                  <a:pt x="184" y="98"/>
                </a:lnTo>
                <a:lnTo>
                  <a:pt x="178" y="96"/>
                </a:lnTo>
                <a:lnTo>
                  <a:pt x="176" y="94"/>
                </a:lnTo>
                <a:lnTo>
                  <a:pt x="172" y="90"/>
                </a:lnTo>
                <a:lnTo>
                  <a:pt x="170" y="84"/>
                </a:lnTo>
                <a:lnTo>
                  <a:pt x="166" y="80"/>
                </a:lnTo>
                <a:lnTo>
                  <a:pt x="164" y="78"/>
                </a:lnTo>
                <a:lnTo>
                  <a:pt x="156" y="76"/>
                </a:lnTo>
                <a:lnTo>
                  <a:pt x="146" y="76"/>
                </a:lnTo>
                <a:lnTo>
                  <a:pt x="128" y="76"/>
                </a:lnTo>
                <a:lnTo>
                  <a:pt x="126" y="78"/>
                </a:lnTo>
                <a:lnTo>
                  <a:pt x="124" y="80"/>
                </a:lnTo>
                <a:lnTo>
                  <a:pt x="124" y="82"/>
                </a:lnTo>
                <a:lnTo>
                  <a:pt x="126" y="86"/>
                </a:lnTo>
                <a:lnTo>
                  <a:pt x="114" y="94"/>
                </a:lnTo>
                <a:lnTo>
                  <a:pt x="112" y="92"/>
                </a:lnTo>
                <a:lnTo>
                  <a:pt x="114" y="90"/>
                </a:lnTo>
                <a:lnTo>
                  <a:pt x="116" y="86"/>
                </a:lnTo>
                <a:lnTo>
                  <a:pt x="112" y="82"/>
                </a:lnTo>
                <a:lnTo>
                  <a:pt x="110" y="82"/>
                </a:lnTo>
                <a:lnTo>
                  <a:pt x="110" y="78"/>
                </a:lnTo>
                <a:lnTo>
                  <a:pt x="110" y="76"/>
                </a:lnTo>
                <a:lnTo>
                  <a:pt x="108" y="76"/>
                </a:lnTo>
                <a:lnTo>
                  <a:pt x="108" y="80"/>
                </a:lnTo>
                <a:lnTo>
                  <a:pt x="96" y="76"/>
                </a:lnTo>
                <a:lnTo>
                  <a:pt x="96" y="80"/>
                </a:lnTo>
                <a:lnTo>
                  <a:pt x="68" y="80"/>
                </a:lnTo>
                <a:lnTo>
                  <a:pt x="64" y="76"/>
                </a:lnTo>
                <a:lnTo>
                  <a:pt x="58" y="76"/>
                </a:lnTo>
                <a:lnTo>
                  <a:pt x="56" y="64"/>
                </a:lnTo>
                <a:lnTo>
                  <a:pt x="54" y="60"/>
                </a:lnTo>
                <a:lnTo>
                  <a:pt x="50" y="56"/>
                </a:lnTo>
                <a:lnTo>
                  <a:pt x="42" y="54"/>
                </a:lnTo>
                <a:lnTo>
                  <a:pt x="28" y="50"/>
                </a:lnTo>
                <a:lnTo>
                  <a:pt x="0" y="48"/>
                </a:lnTo>
                <a:lnTo>
                  <a:pt x="0" y="52"/>
                </a:lnTo>
                <a:lnTo>
                  <a:pt x="22" y="54"/>
                </a:lnTo>
                <a:lnTo>
                  <a:pt x="20" y="64"/>
                </a:lnTo>
                <a:lnTo>
                  <a:pt x="0" y="58"/>
                </a:lnTo>
                <a:lnTo>
                  <a:pt x="0" y="66"/>
                </a:lnTo>
                <a:lnTo>
                  <a:pt x="16" y="66"/>
                </a:lnTo>
                <a:lnTo>
                  <a:pt x="20" y="70"/>
                </a:lnTo>
                <a:lnTo>
                  <a:pt x="22" y="70"/>
                </a:lnTo>
                <a:lnTo>
                  <a:pt x="24" y="68"/>
                </a:lnTo>
                <a:lnTo>
                  <a:pt x="28" y="68"/>
                </a:lnTo>
                <a:lnTo>
                  <a:pt x="28" y="66"/>
                </a:lnTo>
                <a:lnTo>
                  <a:pt x="30" y="68"/>
                </a:lnTo>
                <a:lnTo>
                  <a:pt x="34" y="74"/>
                </a:lnTo>
                <a:lnTo>
                  <a:pt x="12" y="76"/>
                </a:lnTo>
                <a:lnTo>
                  <a:pt x="14" y="80"/>
                </a:lnTo>
                <a:lnTo>
                  <a:pt x="14" y="84"/>
                </a:lnTo>
                <a:lnTo>
                  <a:pt x="6" y="84"/>
                </a:lnTo>
                <a:lnTo>
                  <a:pt x="24" y="86"/>
                </a:lnTo>
                <a:lnTo>
                  <a:pt x="24" y="84"/>
                </a:lnTo>
                <a:lnTo>
                  <a:pt x="26" y="84"/>
                </a:lnTo>
                <a:lnTo>
                  <a:pt x="26" y="86"/>
                </a:lnTo>
                <a:lnTo>
                  <a:pt x="26" y="88"/>
                </a:lnTo>
                <a:lnTo>
                  <a:pt x="32" y="88"/>
                </a:lnTo>
                <a:lnTo>
                  <a:pt x="36" y="86"/>
                </a:lnTo>
                <a:lnTo>
                  <a:pt x="38" y="90"/>
                </a:lnTo>
                <a:lnTo>
                  <a:pt x="24" y="90"/>
                </a:lnTo>
                <a:lnTo>
                  <a:pt x="12" y="88"/>
                </a:lnTo>
                <a:lnTo>
                  <a:pt x="16" y="100"/>
                </a:lnTo>
                <a:lnTo>
                  <a:pt x="18" y="104"/>
                </a:lnTo>
                <a:lnTo>
                  <a:pt x="24" y="106"/>
                </a:lnTo>
                <a:lnTo>
                  <a:pt x="34" y="106"/>
                </a:lnTo>
                <a:lnTo>
                  <a:pt x="36" y="106"/>
                </a:lnTo>
                <a:lnTo>
                  <a:pt x="32" y="108"/>
                </a:lnTo>
                <a:lnTo>
                  <a:pt x="24" y="110"/>
                </a:lnTo>
                <a:lnTo>
                  <a:pt x="22" y="110"/>
                </a:lnTo>
                <a:lnTo>
                  <a:pt x="24" y="112"/>
                </a:lnTo>
                <a:lnTo>
                  <a:pt x="34" y="116"/>
                </a:lnTo>
                <a:lnTo>
                  <a:pt x="36" y="114"/>
                </a:lnTo>
                <a:lnTo>
                  <a:pt x="38" y="114"/>
                </a:lnTo>
                <a:lnTo>
                  <a:pt x="42" y="110"/>
                </a:lnTo>
                <a:lnTo>
                  <a:pt x="50" y="110"/>
                </a:lnTo>
                <a:lnTo>
                  <a:pt x="56" y="110"/>
                </a:lnTo>
                <a:lnTo>
                  <a:pt x="56" y="114"/>
                </a:lnTo>
                <a:lnTo>
                  <a:pt x="38" y="118"/>
                </a:lnTo>
                <a:lnTo>
                  <a:pt x="42" y="132"/>
                </a:lnTo>
                <a:lnTo>
                  <a:pt x="46" y="132"/>
                </a:lnTo>
                <a:lnTo>
                  <a:pt x="44" y="134"/>
                </a:lnTo>
                <a:lnTo>
                  <a:pt x="44" y="136"/>
                </a:lnTo>
                <a:lnTo>
                  <a:pt x="42" y="134"/>
                </a:lnTo>
                <a:lnTo>
                  <a:pt x="44" y="138"/>
                </a:lnTo>
                <a:lnTo>
                  <a:pt x="62" y="138"/>
                </a:lnTo>
                <a:lnTo>
                  <a:pt x="64" y="134"/>
                </a:lnTo>
                <a:lnTo>
                  <a:pt x="66" y="134"/>
                </a:lnTo>
                <a:lnTo>
                  <a:pt x="68" y="136"/>
                </a:lnTo>
                <a:lnTo>
                  <a:pt x="72" y="138"/>
                </a:lnTo>
                <a:lnTo>
                  <a:pt x="76" y="138"/>
                </a:lnTo>
                <a:lnTo>
                  <a:pt x="80" y="136"/>
                </a:lnTo>
                <a:lnTo>
                  <a:pt x="80" y="134"/>
                </a:lnTo>
                <a:lnTo>
                  <a:pt x="82" y="130"/>
                </a:lnTo>
                <a:lnTo>
                  <a:pt x="84" y="130"/>
                </a:lnTo>
                <a:lnTo>
                  <a:pt x="88" y="128"/>
                </a:lnTo>
                <a:lnTo>
                  <a:pt x="92" y="128"/>
                </a:lnTo>
                <a:lnTo>
                  <a:pt x="94" y="128"/>
                </a:lnTo>
                <a:lnTo>
                  <a:pt x="94" y="126"/>
                </a:lnTo>
                <a:lnTo>
                  <a:pt x="94" y="122"/>
                </a:lnTo>
                <a:lnTo>
                  <a:pt x="94" y="120"/>
                </a:lnTo>
                <a:lnTo>
                  <a:pt x="94" y="118"/>
                </a:lnTo>
                <a:lnTo>
                  <a:pt x="96" y="118"/>
                </a:lnTo>
                <a:lnTo>
                  <a:pt x="96" y="120"/>
                </a:lnTo>
                <a:lnTo>
                  <a:pt x="96" y="124"/>
                </a:lnTo>
                <a:lnTo>
                  <a:pt x="100" y="124"/>
                </a:lnTo>
                <a:lnTo>
                  <a:pt x="108" y="118"/>
                </a:lnTo>
                <a:lnTo>
                  <a:pt x="118" y="116"/>
                </a:lnTo>
                <a:lnTo>
                  <a:pt x="116" y="118"/>
                </a:lnTo>
                <a:lnTo>
                  <a:pt x="118" y="120"/>
                </a:lnTo>
                <a:lnTo>
                  <a:pt x="118" y="122"/>
                </a:lnTo>
                <a:lnTo>
                  <a:pt x="116" y="124"/>
                </a:lnTo>
                <a:lnTo>
                  <a:pt x="110" y="124"/>
                </a:lnTo>
                <a:lnTo>
                  <a:pt x="102" y="126"/>
                </a:lnTo>
                <a:lnTo>
                  <a:pt x="102" y="132"/>
                </a:lnTo>
                <a:lnTo>
                  <a:pt x="100" y="132"/>
                </a:lnTo>
                <a:lnTo>
                  <a:pt x="100" y="134"/>
                </a:lnTo>
                <a:lnTo>
                  <a:pt x="100" y="138"/>
                </a:lnTo>
                <a:lnTo>
                  <a:pt x="114" y="136"/>
                </a:lnTo>
                <a:lnTo>
                  <a:pt x="122" y="136"/>
                </a:lnTo>
                <a:lnTo>
                  <a:pt x="132" y="134"/>
                </a:lnTo>
                <a:lnTo>
                  <a:pt x="140" y="128"/>
                </a:lnTo>
                <a:lnTo>
                  <a:pt x="138" y="140"/>
                </a:lnTo>
                <a:lnTo>
                  <a:pt x="140" y="144"/>
                </a:lnTo>
                <a:lnTo>
                  <a:pt x="142" y="146"/>
                </a:lnTo>
                <a:lnTo>
                  <a:pt x="150" y="146"/>
                </a:lnTo>
                <a:lnTo>
                  <a:pt x="160" y="146"/>
                </a:lnTo>
                <a:lnTo>
                  <a:pt x="158" y="150"/>
                </a:lnTo>
                <a:lnTo>
                  <a:pt x="158" y="154"/>
                </a:lnTo>
                <a:lnTo>
                  <a:pt x="156" y="154"/>
                </a:lnTo>
                <a:lnTo>
                  <a:pt x="154" y="156"/>
                </a:lnTo>
                <a:lnTo>
                  <a:pt x="154" y="158"/>
                </a:lnTo>
                <a:lnTo>
                  <a:pt x="146" y="158"/>
                </a:lnTo>
                <a:lnTo>
                  <a:pt x="134" y="156"/>
                </a:lnTo>
                <a:lnTo>
                  <a:pt x="134" y="152"/>
                </a:lnTo>
                <a:lnTo>
                  <a:pt x="132" y="148"/>
                </a:lnTo>
                <a:lnTo>
                  <a:pt x="130" y="148"/>
                </a:lnTo>
                <a:lnTo>
                  <a:pt x="126" y="148"/>
                </a:lnTo>
                <a:lnTo>
                  <a:pt x="122" y="142"/>
                </a:lnTo>
                <a:lnTo>
                  <a:pt x="114" y="142"/>
                </a:lnTo>
                <a:lnTo>
                  <a:pt x="108" y="142"/>
                </a:lnTo>
                <a:lnTo>
                  <a:pt x="96" y="144"/>
                </a:lnTo>
                <a:lnTo>
                  <a:pt x="98" y="152"/>
                </a:lnTo>
                <a:lnTo>
                  <a:pt x="102" y="154"/>
                </a:lnTo>
                <a:lnTo>
                  <a:pt x="104" y="154"/>
                </a:lnTo>
                <a:lnTo>
                  <a:pt x="104" y="152"/>
                </a:lnTo>
                <a:lnTo>
                  <a:pt x="106" y="158"/>
                </a:lnTo>
                <a:lnTo>
                  <a:pt x="88" y="164"/>
                </a:lnTo>
                <a:lnTo>
                  <a:pt x="80" y="168"/>
                </a:lnTo>
                <a:lnTo>
                  <a:pt x="78" y="170"/>
                </a:lnTo>
                <a:lnTo>
                  <a:pt x="78" y="176"/>
                </a:lnTo>
                <a:lnTo>
                  <a:pt x="80" y="182"/>
                </a:lnTo>
                <a:lnTo>
                  <a:pt x="82" y="182"/>
                </a:lnTo>
                <a:lnTo>
                  <a:pt x="84" y="180"/>
                </a:lnTo>
                <a:lnTo>
                  <a:pt x="88" y="180"/>
                </a:lnTo>
                <a:lnTo>
                  <a:pt x="90" y="182"/>
                </a:lnTo>
                <a:lnTo>
                  <a:pt x="94" y="184"/>
                </a:lnTo>
                <a:lnTo>
                  <a:pt x="100" y="182"/>
                </a:lnTo>
                <a:lnTo>
                  <a:pt x="98" y="180"/>
                </a:lnTo>
                <a:lnTo>
                  <a:pt x="104" y="178"/>
                </a:lnTo>
                <a:lnTo>
                  <a:pt x="106" y="180"/>
                </a:lnTo>
                <a:lnTo>
                  <a:pt x="110" y="182"/>
                </a:lnTo>
                <a:lnTo>
                  <a:pt x="110" y="178"/>
                </a:lnTo>
                <a:lnTo>
                  <a:pt x="112" y="178"/>
                </a:lnTo>
                <a:lnTo>
                  <a:pt x="112" y="182"/>
                </a:lnTo>
                <a:lnTo>
                  <a:pt x="132" y="186"/>
                </a:lnTo>
                <a:lnTo>
                  <a:pt x="136" y="184"/>
                </a:lnTo>
                <a:lnTo>
                  <a:pt x="138" y="182"/>
                </a:lnTo>
                <a:lnTo>
                  <a:pt x="134" y="174"/>
                </a:lnTo>
                <a:lnTo>
                  <a:pt x="138" y="174"/>
                </a:lnTo>
                <a:lnTo>
                  <a:pt x="142" y="176"/>
                </a:lnTo>
                <a:lnTo>
                  <a:pt x="146" y="172"/>
                </a:lnTo>
                <a:lnTo>
                  <a:pt x="148" y="168"/>
                </a:lnTo>
                <a:lnTo>
                  <a:pt x="148" y="180"/>
                </a:lnTo>
                <a:lnTo>
                  <a:pt x="172" y="178"/>
                </a:lnTo>
                <a:lnTo>
                  <a:pt x="172" y="172"/>
                </a:lnTo>
                <a:lnTo>
                  <a:pt x="174" y="170"/>
                </a:lnTo>
                <a:lnTo>
                  <a:pt x="176" y="170"/>
                </a:lnTo>
                <a:lnTo>
                  <a:pt x="178" y="178"/>
                </a:lnTo>
                <a:lnTo>
                  <a:pt x="180" y="176"/>
                </a:lnTo>
                <a:lnTo>
                  <a:pt x="180" y="174"/>
                </a:lnTo>
                <a:lnTo>
                  <a:pt x="184" y="174"/>
                </a:lnTo>
                <a:lnTo>
                  <a:pt x="188" y="176"/>
                </a:lnTo>
                <a:lnTo>
                  <a:pt x="188" y="188"/>
                </a:lnTo>
                <a:lnTo>
                  <a:pt x="206" y="176"/>
                </a:lnTo>
                <a:lnTo>
                  <a:pt x="210" y="178"/>
                </a:lnTo>
                <a:lnTo>
                  <a:pt x="212" y="180"/>
                </a:lnTo>
                <a:lnTo>
                  <a:pt x="214" y="180"/>
                </a:lnTo>
                <a:lnTo>
                  <a:pt x="218" y="174"/>
                </a:lnTo>
                <a:lnTo>
                  <a:pt x="224" y="170"/>
                </a:lnTo>
                <a:lnTo>
                  <a:pt x="226" y="170"/>
                </a:lnTo>
                <a:lnTo>
                  <a:pt x="226" y="168"/>
                </a:lnTo>
                <a:lnTo>
                  <a:pt x="224" y="166"/>
                </a:lnTo>
                <a:lnTo>
                  <a:pt x="216" y="166"/>
                </a:lnTo>
                <a:lnTo>
                  <a:pt x="212" y="162"/>
                </a:lnTo>
                <a:lnTo>
                  <a:pt x="210" y="158"/>
                </a:lnTo>
                <a:lnTo>
                  <a:pt x="196" y="154"/>
                </a:lnTo>
                <a:lnTo>
                  <a:pt x="226" y="152"/>
                </a:lnTo>
                <a:lnTo>
                  <a:pt x="224" y="140"/>
                </a:lnTo>
                <a:lnTo>
                  <a:pt x="236" y="142"/>
                </a:lnTo>
                <a:lnTo>
                  <a:pt x="244" y="142"/>
                </a:lnTo>
                <a:lnTo>
                  <a:pt x="250" y="140"/>
                </a:lnTo>
                <a:lnTo>
                  <a:pt x="252" y="136"/>
                </a:lnTo>
                <a:lnTo>
                  <a:pt x="250" y="136"/>
                </a:lnTo>
                <a:lnTo>
                  <a:pt x="248" y="136"/>
                </a:lnTo>
                <a:lnTo>
                  <a:pt x="248" y="134"/>
                </a:lnTo>
                <a:lnTo>
                  <a:pt x="254" y="134"/>
                </a:lnTo>
                <a:lnTo>
                  <a:pt x="260" y="134"/>
                </a:lnTo>
                <a:lnTo>
                  <a:pt x="258" y="132"/>
                </a:lnTo>
                <a:lnTo>
                  <a:pt x="256" y="130"/>
                </a:lnTo>
                <a:lnTo>
                  <a:pt x="254" y="128"/>
                </a:lnTo>
                <a:lnTo>
                  <a:pt x="260" y="128"/>
                </a:lnTo>
                <a:lnTo>
                  <a:pt x="268" y="128"/>
                </a:lnTo>
                <a:lnTo>
                  <a:pt x="268" y="126"/>
                </a:lnTo>
                <a:lnTo>
                  <a:pt x="272" y="124"/>
                </a:lnTo>
                <a:lnTo>
                  <a:pt x="270" y="122"/>
                </a:lnTo>
                <a:lnTo>
                  <a:pt x="270" y="118"/>
                </a:lnTo>
                <a:lnTo>
                  <a:pt x="266" y="118"/>
                </a:lnTo>
                <a:lnTo>
                  <a:pt x="264" y="118"/>
                </a:lnTo>
                <a:lnTo>
                  <a:pt x="262" y="120"/>
                </a:lnTo>
                <a:lnTo>
                  <a:pt x="260" y="120"/>
                </a:lnTo>
                <a:lnTo>
                  <a:pt x="260" y="116"/>
                </a:lnTo>
                <a:lnTo>
                  <a:pt x="252" y="114"/>
                </a:lnTo>
                <a:lnTo>
                  <a:pt x="246" y="114"/>
                </a:lnTo>
                <a:lnTo>
                  <a:pt x="238" y="116"/>
                </a:lnTo>
                <a:lnTo>
                  <a:pt x="228" y="122"/>
                </a:lnTo>
                <a:lnTo>
                  <a:pt x="228" y="118"/>
                </a:lnTo>
                <a:lnTo>
                  <a:pt x="232" y="118"/>
                </a:lnTo>
                <a:lnTo>
                  <a:pt x="232" y="114"/>
                </a:lnTo>
                <a:lnTo>
                  <a:pt x="226" y="110"/>
                </a:lnTo>
                <a:lnTo>
                  <a:pt x="244" y="112"/>
                </a:lnTo>
                <a:lnTo>
                  <a:pt x="252" y="112"/>
                </a:lnTo>
                <a:lnTo>
                  <a:pt x="254" y="110"/>
                </a:lnTo>
                <a:lnTo>
                  <a:pt x="250" y="108"/>
                </a:lnTo>
                <a:lnTo>
                  <a:pt x="242" y="106"/>
                </a:lnTo>
                <a:lnTo>
                  <a:pt x="248" y="106"/>
                </a:lnTo>
                <a:lnTo>
                  <a:pt x="260" y="106"/>
                </a:lnTo>
                <a:lnTo>
                  <a:pt x="258" y="102"/>
                </a:lnTo>
                <a:lnTo>
                  <a:pt x="248" y="100"/>
                </a:lnTo>
                <a:lnTo>
                  <a:pt x="236" y="100"/>
                </a:lnTo>
                <a:lnTo>
                  <a:pt x="236" y="96"/>
                </a:lnTo>
                <a:lnTo>
                  <a:pt x="240" y="96"/>
                </a:lnTo>
                <a:lnTo>
                  <a:pt x="242" y="98"/>
                </a:lnTo>
                <a:lnTo>
                  <a:pt x="244" y="98"/>
                </a:lnTo>
                <a:lnTo>
                  <a:pt x="246" y="98"/>
                </a:lnTo>
                <a:lnTo>
                  <a:pt x="248" y="96"/>
                </a:lnTo>
                <a:lnTo>
                  <a:pt x="248" y="94"/>
                </a:lnTo>
                <a:lnTo>
                  <a:pt x="250" y="94"/>
                </a:lnTo>
                <a:lnTo>
                  <a:pt x="254" y="98"/>
                </a:lnTo>
                <a:lnTo>
                  <a:pt x="260" y="102"/>
                </a:lnTo>
                <a:lnTo>
                  <a:pt x="262" y="102"/>
                </a:lnTo>
                <a:lnTo>
                  <a:pt x="262" y="98"/>
                </a:lnTo>
                <a:lnTo>
                  <a:pt x="280" y="98"/>
                </a:lnTo>
                <a:lnTo>
                  <a:pt x="286" y="100"/>
                </a:lnTo>
                <a:lnTo>
                  <a:pt x="292" y="100"/>
                </a:lnTo>
                <a:lnTo>
                  <a:pt x="296" y="98"/>
                </a:lnTo>
                <a:lnTo>
                  <a:pt x="296" y="96"/>
                </a:lnTo>
                <a:lnTo>
                  <a:pt x="294" y="92"/>
                </a:lnTo>
                <a:lnTo>
                  <a:pt x="308" y="88"/>
                </a:lnTo>
                <a:lnTo>
                  <a:pt x="310" y="88"/>
                </a:lnTo>
                <a:lnTo>
                  <a:pt x="312" y="86"/>
                </a:lnTo>
                <a:lnTo>
                  <a:pt x="304" y="84"/>
                </a:lnTo>
                <a:lnTo>
                  <a:pt x="306" y="82"/>
                </a:lnTo>
                <a:lnTo>
                  <a:pt x="308" y="82"/>
                </a:lnTo>
                <a:lnTo>
                  <a:pt x="306" y="82"/>
                </a:lnTo>
                <a:lnTo>
                  <a:pt x="314" y="82"/>
                </a:lnTo>
                <a:lnTo>
                  <a:pt x="318" y="82"/>
                </a:lnTo>
                <a:lnTo>
                  <a:pt x="326" y="78"/>
                </a:lnTo>
                <a:lnTo>
                  <a:pt x="326" y="76"/>
                </a:lnTo>
                <a:lnTo>
                  <a:pt x="326" y="72"/>
                </a:lnTo>
                <a:lnTo>
                  <a:pt x="332" y="78"/>
                </a:lnTo>
                <a:lnTo>
                  <a:pt x="344" y="70"/>
                </a:lnTo>
                <a:lnTo>
                  <a:pt x="354" y="62"/>
                </a:lnTo>
                <a:lnTo>
                  <a:pt x="364" y="60"/>
                </a:lnTo>
                <a:lnTo>
                  <a:pt x="374" y="60"/>
                </a:lnTo>
                <a:lnTo>
                  <a:pt x="384" y="58"/>
                </a:lnTo>
                <a:lnTo>
                  <a:pt x="392" y="56"/>
                </a:lnTo>
                <a:lnTo>
                  <a:pt x="396" y="54"/>
                </a:lnTo>
                <a:lnTo>
                  <a:pt x="396" y="50"/>
                </a:lnTo>
                <a:lnTo>
                  <a:pt x="396" y="46"/>
                </a:lnTo>
                <a:lnTo>
                  <a:pt x="392" y="44"/>
                </a:lnTo>
                <a:lnTo>
                  <a:pt x="402" y="40"/>
                </a:lnTo>
                <a:lnTo>
                  <a:pt x="414" y="38"/>
                </a:lnTo>
                <a:lnTo>
                  <a:pt x="420" y="36"/>
                </a:lnTo>
                <a:lnTo>
                  <a:pt x="420" y="32"/>
                </a:lnTo>
                <a:lnTo>
                  <a:pt x="424" y="30"/>
                </a:lnTo>
                <a:lnTo>
                  <a:pt x="430" y="30"/>
                </a:lnTo>
                <a:lnTo>
                  <a:pt x="430" y="28"/>
                </a:lnTo>
                <a:lnTo>
                  <a:pt x="432" y="28"/>
                </a:lnTo>
                <a:lnTo>
                  <a:pt x="434" y="26"/>
                </a:lnTo>
                <a:lnTo>
                  <a:pt x="432" y="24"/>
                </a:lnTo>
                <a:lnTo>
                  <a:pt x="432" y="22"/>
                </a:lnTo>
                <a:lnTo>
                  <a:pt x="420" y="22"/>
                </a:lnTo>
                <a:lnTo>
                  <a:pt x="418" y="20"/>
                </a:lnTo>
                <a:lnTo>
                  <a:pt x="416" y="18"/>
                </a:lnTo>
                <a:lnTo>
                  <a:pt x="414" y="20"/>
                </a:lnTo>
                <a:lnTo>
                  <a:pt x="410" y="20"/>
                </a:lnTo>
                <a:lnTo>
                  <a:pt x="408" y="14"/>
                </a:lnTo>
                <a:lnTo>
                  <a:pt x="402" y="10"/>
                </a:lnTo>
                <a:lnTo>
                  <a:pt x="394" y="10"/>
                </a:lnTo>
                <a:lnTo>
                  <a:pt x="376" y="8"/>
                </a:lnTo>
                <a:lnTo>
                  <a:pt x="372" y="8"/>
                </a:lnTo>
                <a:lnTo>
                  <a:pt x="370" y="6"/>
                </a:lnTo>
                <a:lnTo>
                  <a:pt x="368" y="6"/>
                </a:lnTo>
                <a:lnTo>
                  <a:pt x="366" y="12"/>
                </a:lnTo>
                <a:lnTo>
                  <a:pt x="348" y="22"/>
                </a:lnTo>
                <a:lnTo>
                  <a:pt x="346" y="22"/>
                </a:lnTo>
                <a:lnTo>
                  <a:pt x="346" y="20"/>
                </a:lnTo>
                <a:lnTo>
                  <a:pt x="344" y="20"/>
                </a:lnTo>
                <a:lnTo>
                  <a:pt x="358" y="12"/>
                </a:lnTo>
                <a:lnTo>
                  <a:pt x="358" y="8"/>
                </a:lnTo>
                <a:lnTo>
                  <a:pt x="358" y="6"/>
                </a:lnTo>
                <a:lnTo>
                  <a:pt x="356" y="4"/>
                </a:lnTo>
                <a:lnTo>
                  <a:pt x="350" y="4"/>
                </a:lnTo>
                <a:lnTo>
                  <a:pt x="346" y="4"/>
                </a:lnTo>
                <a:lnTo>
                  <a:pt x="334" y="6"/>
                </a:lnTo>
                <a:lnTo>
                  <a:pt x="328" y="4"/>
                </a:lnTo>
                <a:lnTo>
                  <a:pt x="322" y="2"/>
                </a:lnTo>
                <a:lnTo>
                  <a:pt x="316" y="0"/>
                </a:lnTo>
                <a:lnTo>
                  <a:pt x="310" y="0"/>
                </a:lnTo>
                <a:lnTo>
                  <a:pt x="306" y="4"/>
                </a:lnTo>
                <a:lnTo>
                  <a:pt x="302" y="6"/>
                </a:lnTo>
                <a:lnTo>
                  <a:pt x="304" y="10"/>
                </a:lnTo>
                <a:lnTo>
                  <a:pt x="300" y="10"/>
                </a:lnTo>
                <a:lnTo>
                  <a:pt x="298" y="8"/>
                </a:lnTo>
                <a:lnTo>
                  <a:pt x="294" y="8"/>
                </a:lnTo>
                <a:lnTo>
                  <a:pt x="288" y="12"/>
                </a:lnTo>
                <a:lnTo>
                  <a:pt x="282" y="16"/>
                </a:lnTo>
                <a:lnTo>
                  <a:pt x="280" y="16"/>
                </a:lnTo>
                <a:lnTo>
                  <a:pt x="278" y="14"/>
                </a:lnTo>
                <a:lnTo>
                  <a:pt x="276" y="12"/>
                </a:lnTo>
                <a:lnTo>
                  <a:pt x="276" y="10"/>
                </a:lnTo>
                <a:lnTo>
                  <a:pt x="242" y="10"/>
                </a:lnTo>
                <a:lnTo>
                  <a:pt x="242" y="12"/>
                </a:lnTo>
                <a:lnTo>
                  <a:pt x="240" y="12"/>
                </a:lnTo>
                <a:lnTo>
                  <a:pt x="238" y="12"/>
                </a:lnTo>
                <a:lnTo>
                  <a:pt x="238" y="10"/>
                </a:lnTo>
                <a:lnTo>
                  <a:pt x="236" y="10"/>
                </a:lnTo>
                <a:lnTo>
                  <a:pt x="232" y="12"/>
                </a:lnTo>
                <a:lnTo>
                  <a:pt x="230" y="14"/>
                </a:lnTo>
                <a:lnTo>
                  <a:pt x="230" y="16"/>
                </a:lnTo>
                <a:lnTo>
                  <a:pt x="232" y="16"/>
                </a:lnTo>
                <a:lnTo>
                  <a:pt x="232" y="20"/>
                </a:lnTo>
                <a:lnTo>
                  <a:pt x="240" y="20"/>
                </a:lnTo>
                <a:lnTo>
                  <a:pt x="242" y="24"/>
                </a:lnTo>
                <a:lnTo>
                  <a:pt x="236" y="22"/>
                </a:lnTo>
                <a:lnTo>
                  <a:pt x="230" y="22"/>
                </a:lnTo>
                <a:lnTo>
                  <a:pt x="230" y="18"/>
                </a:lnTo>
                <a:lnTo>
                  <a:pt x="224" y="18"/>
                </a:lnTo>
                <a:lnTo>
                  <a:pt x="214" y="20"/>
                </a:lnTo>
                <a:lnTo>
                  <a:pt x="214" y="16"/>
                </a:lnTo>
                <a:lnTo>
                  <a:pt x="212" y="16"/>
                </a:lnTo>
                <a:lnTo>
                  <a:pt x="208" y="26"/>
                </a:lnTo>
                <a:lnTo>
                  <a:pt x="200" y="26"/>
                </a:lnTo>
                <a:lnTo>
                  <a:pt x="202" y="24"/>
                </a:lnTo>
                <a:lnTo>
                  <a:pt x="200" y="24"/>
                </a:lnTo>
                <a:lnTo>
                  <a:pt x="194" y="22"/>
                </a:lnTo>
                <a:lnTo>
                  <a:pt x="194" y="28"/>
                </a:lnTo>
                <a:lnTo>
                  <a:pt x="174" y="22"/>
                </a:lnTo>
                <a:lnTo>
                  <a:pt x="176" y="36"/>
                </a:lnTo>
                <a:lnTo>
                  <a:pt x="172" y="34"/>
                </a:lnTo>
                <a:lnTo>
                  <a:pt x="170" y="34"/>
                </a:lnTo>
                <a:lnTo>
                  <a:pt x="170" y="38"/>
                </a:lnTo>
                <a:lnTo>
                  <a:pt x="164" y="32"/>
                </a:lnTo>
                <a:lnTo>
                  <a:pt x="160" y="28"/>
                </a:lnTo>
                <a:lnTo>
                  <a:pt x="156" y="26"/>
                </a:lnTo>
                <a:lnTo>
                  <a:pt x="152" y="26"/>
                </a:lnTo>
                <a:lnTo>
                  <a:pt x="144" y="26"/>
                </a:lnTo>
                <a:lnTo>
                  <a:pt x="138" y="22"/>
                </a:lnTo>
                <a:lnTo>
                  <a:pt x="132" y="18"/>
                </a:lnTo>
                <a:lnTo>
                  <a:pt x="124" y="18"/>
                </a:lnTo>
                <a:lnTo>
                  <a:pt x="124" y="22"/>
                </a:lnTo>
                <a:lnTo>
                  <a:pt x="126" y="22"/>
                </a:lnTo>
                <a:lnTo>
                  <a:pt x="126" y="24"/>
                </a:lnTo>
                <a:lnTo>
                  <a:pt x="128" y="28"/>
                </a:lnTo>
                <a:lnTo>
                  <a:pt x="106" y="28"/>
                </a:lnTo>
                <a:lnTo>
                  <a:pt x="108" y="30"/>
                </a:lnTo>
                <a:lnTo>
                  <a:pt x="108" y="36"/>
                </a:lnTo>
                <a:lnTo>
                  <a:pt x="110" y="36"/>
                </a:lnTo>
                <a:lnTo>
                  <a:pt x="112" y="34"/>
                </a:lnTo>
                <a:lnTo>
                  <a:pt x="114" y="34"/>
                </a:lnTo>
                <a:lnTo>
                  <a:pt x="118" y="38"/>
                </a:lnTo>
                <a:lnTo>
                  <a:pt x="128" y="36"/>
                </a:lnTo>
                <a:lnTo>
                  <a:pt x="140" y="36"/>
                </a:lnTo>
                <a:lnTo>
                  <a:pt x="134" y="46"/>
                </a:lnTo>
                <a:lnTo>
                  <a:pt x="132" y="38"/>
                </a:lnTo>
                <a:lnTo>
                  <a:pt x="128" y="42"/>
                </a:lnTo>
                <a:lnTo>
                  <a:pt x="124" y="42"/>
                </a:lnTo>
                <a:lnTo>
                  <a:pt x="118" y="40"/>
                </a:lnTo>
                <a:lnTo>
                  <a:pt x="112" y="38"/>
                </a:lnTo>
                <a:lnTo>
                  <a:pt x="110" y="38"/>
                </a:lnTo>
                <a:lnTo>
                  <a:pt x="110" y="40"/>
                </a:lnTo>
                <a:lnTo>
                  <a:pt x="112" y="42"/>
                </a:lnTo>
                <a:lnTo>
                  <a:pt x="110" y="44"/>
                </a:lnTo>
                <a:lnTo>
                  <a:pt x="102" y="36"/>
                </a:lnTo>
                <a:lnTo>
                  <a:pt x="96" y="34"/>
                </a:lnTo>
                <a:lnTo>
                  <a:pt x="88" y="36"/>
                </a:lnTo>
                <a:lnTo>
                  <a:pt x="84" y="42"/>
                </a:lnTo>
                <a:lnTo>
                  <a:pt x="82" y="44"/>
                </a:lnTo>
                <a:lnTo>
                  <a:pt x="80" y="46"/>
                </a:lnTo>
                <a:lnTo>
                  <a:pt x="72" y="44"/>
                </a:lnTo>
                <a:lnTo>
                  <a:pt x="66" y="42"/>
                </a:lnTo>
                <a:lnTo>
                  <a:pt x="58" y="42"/>
                </a:lnTo>
                <a:lnTo>
                  <a:pt x="52" y="44"/>
                </a:lnTo>
                <a:lnTo>
                  <a:pt x="52" y="48"/>
                </a:lnTo>
                <a:lnTo>
                  <a:pt x="70" y="46"/>
                </a:lnTo>
                <a:lnTo>
                  <a:pt x="58" y="52"/>
                </a:lnTo>
                <a:lnTo>
                  <a:pt x="60" y="52"/>
                </a:lnTo>
                <a:lnTo>
                  <a:pt x="62" y="52"/>
                </a:lnTo>
                <a:lnTo>
                  <a:pt x="86" y="50"/>
                </a:lnTo>
                <a:lnTo>
                  <a:pt x="62" y="56"/>
                </a:lnTo>
                <a:lnTo>
                  <a:pt x="60" y="62"/>
                </a:lnTo>
                <a:lnTo>
                  <a:pt x="76" y="58"/>
                </a:lnTo>
                <a:lnTo>
                  <a:pt x="94" y="54"/>
                </a:lnTo>
                <a:lnTo>
                  <a:pt x="90" y="58"/>
                </a:lnTo>
                <a:lnTo>
                  <a:pt x="82" y="58"/>
                </a:lnTo>
                <a:lnTo>
                  <a:pt x="74" y="60"/>
                </a:lnTo>
                <a:lnTo>
                  <a:pt x="68" y="64"/>
                </a:lnTo>
                <a:lnTo>
                  <a:pt x="66" y="68"/>
                </a:lnTo>
                <a:lnTo>
                  <a:pt x="84" y="66"/>
                </a:lnTo>
                <a:lnTo>
                  <a:pt x="104" y="66"/>
                </a:lnTo>
                <a:lnTo>
                  <a:pt x="106" y="68"/>
                </a:lnTo>
                <a:lnTo>
                  <a:pt x="108" y="70"/>
                </a:lnTo>
                <a:lnTo>
                  <a:pt x="112" y="70"/>
                </a:lnTo>
                <a:lnTo>
                  <a:pt x="116" y="66"/>
                </a:lnTo>
                <a:lnTo>
                  <a:pt x="118" y="64"/>
                </a:lnTo>
                <a:lnTo>
                  <a:pt x="120" y="64"/>
                </a:lnTo>
                <a:lnTo>
                  <a:pt x="120" y="72"/>
                </a:lnTo>
                <a:lnTo>
                  <a:pt x="136" y="74"/>
                </a:lnTo>
                <a:lnTo>
                  <a:pt x="138" y="74"/>
                </a:lnTo>
                <a:lnTo>
                  <a:pt x="140" y="68"/>
                </a:lnTo>
                <a:lnTo>
                  <a:pt x="144" y="68"/>
                </a:lnTo>
                <a:lnTo>
                  <a:pt x="144" y="64"/>
                </a:lnTo>
                <a:lnTo>
                  <a:pt x="144" y="62"/>
                </a:lnTo>
                <a:lnTo>
                  <a:pt x="146" y="64"/>
                </a:lnTo>
                <a:lnTo>
                  <a:pt x="148" y="66"/>
                </a:lnTo>
                <a:lnTo>
                  <a:pt x="148" y="68"/>
                </a:lnTo>
                <a:lnTo>
                  <a:pt x="154" y="68"/>
                </a:lnTo>
                <a:lnTo>
                  <a:pt x="160" y="68"/>
                </a:lnTo>
                <a:lnTo>
                  <a:pt x="172" y="64"/>
                </a:lnTo>
                <a:lnTo>
                  <a:pt x="190" y="62"/>
                </a:lnTo>
                <a:lnTo>
                  <a:pt x="208" y="62"/>
                </a:lnTo>
                <a:lnTo>
                  <a:pt x="222" y="58"/>
                </a:lnTo>
                <a:lnTo>
                  <a:pt x="238" y="54"/>
                </a:lnTo>
                <a:lnTo>
                  <a:pt x="236" y="56"/>
                </a:lnTo>
                <a:lnTo>
                  <a:pt x="232" y="58"/>
                </a:lnTo>
                <a:lnTo>
                  <a:pt x="230" y="60"/>
                </a:lnTo>
                <a:lnTo>
                  <a:pt x="238" y="60"/>
                </a:lnTo>
                <a:lnTo>
                  <a:pt x="244" y="60"/>
                </a:lnTo>
                <a:lnTo>
                  <a:pt x="230" y="62"/>
                </a:lnTo>
                <a:lnTo>
                  <a:pt x="214" y="66"/>
                </a:lnTo>
                <a:lnTo>
                  <a:pt x="212" y="70"/>
                </a:lnTo>
                <a:lnTo>
                  <a:pt x="226" y="70"/>
                </a:lnTo>
                <a:lnTo>
                  <a:pt x="232" y="68"/>
                </a:lnTo>
                <a:lnTo>
                  <a:pt x="230" y="70"/>
                </a:lnTo>
                <a:lnTo>
                  <a:pt x="226" y="74"/>
                </a:lnTo>
                <a:lnTo>
                  <a:pt x="218" y="74"/>
                </a:lnTo>
                <a:lnTo>
                  <a:pt x="210" y="74"/>
                </a:lnTo>
                <a:lnTo>
                  <a:pt x="198" y="7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79" name="Freeform 362"/>
          <p:cNvSpPr>
            <a:spLocks/>
          </p:cNvSpPr>
          <p:nvPr/>
        </p:nvSpPr>
        <p:spPr bwMode="auto">
          <a:xfrm>
            <a:off x="3123289" y="2350223"/>
            <a:ext cx="637443" cy="461963"/>
          </a:xfrm>
          <a:custGeom>
            <a:avLst/>
            <a:gdLst>
              <a:gd name="T0" fmla="*/ 1302783345 w 362"/>
              <a:gd name="T1" fmla="*/ 523034846 h 274"/>
              <a:gd name="T2" fmla="*/ 1273670963 w 362"/>
              <a:gd name="T3" fmla="*/ 466183049 h 274"/>
              <a:gd name="T4" fmla="*/ 1244558582 w 362"/>
              <a:gd name="T5" fmla="*/ 460497869 h 274"/>
              <a:gd name="T6" fmla="*/ 1164499058 w 362"/>
              <a:gd name="T7" fmla="*/ 466183049 h 274"/>
              <a:gd name="T8" fmla="*/ 1135386677 w 362"/>
              <a:gd name="T9" fmla="*/ 443442330 h 274"/>
              <a:gd name="T10" fmla="*/ 1106274295 w 362"/>
              <a:gd name="T11" fmla="*/ 426386791 h 274"/>
              <a:gd name="T12" fmla="*/ 1055327152 w 362"/>
              <a:gd name="T13" fmla="*/ 415016432 h 274"/>
              <a:gd name="T14" fmla="*/ 1004381916 w 362"/>
              <a:gd name="T15" fmla="*/ 363851500 h 274"/>
              <a:gd name="T16" fmla="*/ 1018937152 w 362"/>
              <a:gd name="T17" fmla="*/ 312684883 h 274"/>
              <a:gd name="T18" fmla="*/ 1004381916 w 362"/>
              <a:gd name="T19" fmla="*/ 289944164 h 274"/>
              <a:gd name="T20" fmla="*/ 989824771 w 362"/>
              <a:gd name="T21" fmla="*/ 250147907 h 274"/>
              <a:gd name="T22" fmla="*/ 960712390 w 362"/>
              <a:gd name="T23" fmla="*/ 244462727 h 274"/>
              <a:gd name="T24" fmla="*/ 946155246 w 362"/>
              <a:gd name="T25" fmla="*/ 227407188 h 274"/>
              <a:gd name="T26" fmla="*/ 887930484 w 362"/>
              <a:gd name="T27" fmla="*/ 210351649 h 274"/>
              <a:gd name="T28" fmla="*/ 844262866 w 362"/>
              <a:gd name="T29" fmla="*/ 204666469 h 274"/>
              <a:gd name="T30" fmla="*/ 800593341 w 362"/>
              <a:gd name="T31" fmla="*/ 176240570 h 274"/>
              <a:gd name="T32" fmla="*/ 742368578 w 362"/>
              <a:gd name="T33" fmla="*/ 198981289 h 274"/>
              <a:gd name="T34" fmla="*/ 727813342 w 362"/>
              <a:gd name="T35" fmla="*/ 130759133 h 274"/>
              <a:gd name="T36" fmla="*/ 633196673 w 362"/>
              <a:gd name="T37" fmla="*/ 102333234 h 274"/>
              <a:gd name="T38" fmla="*/ 553137148 w 362"/>
              <a:gd name="T39" fmla="*/ 5685180 h 274"/>
              <a:gd name="T40" fmla="*/ 400297624 w 362"/>
              <a:gd name="T41" fmla="*/ 22740719 h 274"/>
              <a:gd name="T42" fmla="*/ 247456193 w 362"/>
              <a:gd name="T43" fmla="*/ 56851797 h 274"/>
              <a:gd name="T44" fmla="*/ 211066193 w 362"/>
              <a:gd name="T45" fmla="*/ 96648055 h 274"/>
              <a:gd name="T46" fmla="*/ 240178574 w 362"/>
              <a:gd name="T47" fmla="*/ 113703594 h 274"/>
              <a:gd name="T48" fmla="*/ 225621430 w 362"/>
              <a:gd name="T49" fmla="*/ 142129492 h 274"/>
              <a:gd name="T50" fmla="*/ 218343812 w 362"/>
              <a:gd name="T51" fmla="*/ 181925750 h 274"/>
              <a:gd name="T52" fmla="*/ 174674286 w 362"/>
              <a:gd name="T53" fmla="*/ 142129492 h 274"/>
              <a:gd name="T54" fmla="*/ 262013337 w 362"/>
              <a:gd name="T55" fmla="*/ 5685180 h 274"/>
              <a:gd name="T56" fmla="*/ 43669525 w 362"/>
              <a:gd name="T57" fmla="*/ 68222156 h 274"/>
              <a:gd name="T58" fmla="*/ 21834763 w 362"/>
              <a:gd name="T59" fmla="*/ 170555391 h 274"/>
              <a:gd name="T60" fmla="*/ 123729050 w 362"/>
              <a:gd name="T61" fmla="*/ 238777547 h 274"/>
              <a:gd name="T62" fmla="*/ 174674286 w 362"/>
              <a:gd name="T63" fmla="*/ 250147907 h 274"/>
              <a:gd name="T64" fmla="*/ 291125718 w 362"/>
              <a:gd name="T65" fmla="*/ 272888625 h 274"/>
              <a:gd name="T66" fmla="*/ 371185243 w 362"/>
              <a:gd name="T67" fmla="*/ 255833086 h 274"/>
              <a:gd name="T68" fmla="*/ 407575242 w 362"/>
              <a:gd name="T69" fmla="*/ 250147907 h 274"/>
              <a:gd name="T70" fmla="*/ 524024767 w 362"/>
              <a:gd name="T71" fmla="*/ 244462727 h 274"/>
              <a:gd name="T72" fmla="*/ 553137148 w 362"/>
              <a:gd name="T73" fmla="*/ 255833086 h 274"/>
              <a:gd name="T74" fmla="*/ 604084291 w 362"/>
              <a:gd name="T75" fmla="*/ 272888625 h 274"/>
              <a:gd name="T76" fmla="*/ 669586672 w 362"/>
              <a:gd name="T77" fmla="*/ 289944164 h 274"/>
              <a:gd name="T78" fmla="*/ 662309054 w 362"/>
              <a:gd name="T79" fmla="*/ 363851500 h 274"/>
              <a:gd name="T80" fmla="*/ 742368578 w 362"/>
              <a:gd name="T81" fmla="*/ 341110782 h 274"/>
              <a:gd name="T82" fmla="*/ 771480959 w 362"/>
              <a:gd name="T83" fmla="*/ 397960893 h 274"/>
              <a:gd name="T84" fmla="*/ 786038104 w 362"/>
              <a:gd name="T85" fmla="*/ 466183049 h 274"/>
              <a:gd name="T86" fmla="*/ 727813342 w 362"/>
              <a:gd name="T87" fmla="*/ 551460744 h 274"/>
              <a:gd name="T88" fmla="*/ 545859529 w 362"/>
              <a:gd name="T89" fmla="*/ 682219877 h 274"/>
              <a:gd name="T90" fmla="*/ 669586672 w 362"/>
              <a:gd name="T91" fmla="*/ 682219877 h 274"/>
              <a:gd name="T92" fmla="*/ 691421435 w 362"/>
              <a:gd name="T93" fmla="*/ 659479158 h 274"/>
              <a:gd name="T94" fmla="*/ 771480959 w 362"/>
              <a:gd name="T95" fmla="*/ 676534698 h 274"/>
              <a:gd name="T96" fmla="*/ 829705722 w 362"/>
              <a:gd name="T97" fmla="*/ 733386494 h 274"/>
              <a:gd name="T98" fmla="*/ 836983340 w 362"/>
              <a:gd name="T99" fmla="*/ 761812393 h 274"/>
              <a:gd name="T100" fmla="*/ 982547153 w 362"/>
              <a:gd name="T101" fmla="*/ 756127213 h 274"/>
              <a:gd name="T102" fmla="*/ 1091719059 w 362"/>
              <a:gd name="T103" fmla="*/ 778867932 h 274"/>
              <a:gd name="T104" fmla="*/ 1011659534 w 362"/>
              <a:gd name="T105" fmla="*/ 727701315 h 274"/>
              <a:gd name="T106" fmla="*/ 1004381916 w 362"/>
              <a:gd name="T107" fmla="*/ 693590237 h 274"/>
              <a:gd name="T108" fmla="*/ 1106274295 w 362"/>
              <a:gd name="T109" fmla="*/ 693590237 h 274"/>
              <a:gd name="T110" fmla="*/ 1128109058 w 362"/>
              <a:gd name="T111" fmla="*/ 676534698 h 274"/>
              <a:gd name="T112" fmla="*/ 1128109058 w 362"/>
              <a:gd name="T113" fmla="*/ 631053260 h 274"/>
              <a:gd name="T114" fmla="*/ 1011659534 w 362"/>
              <a:gd name="T115" fmla="*/ 568516283 h 274"/>
              <a:gd name="T116" fmla="*/ 1011659534 w 362"/>
              <a:gd name="T117" fmla="*/ 505979307 h 274"/>
              <a:gd name="T118" fmla="*/ 1084441440 w 362"/>
              <a:gd name="T119" fmla="*/ 551460744 h 274"/>
              <a:gd name="T120" fmla="*/ 1149943821 w 362"/>
              <a:gd name="T121" fmla="*/ 579886643 h 274"/>
              <a:gd name="T122" fmla="*/ 1222725727 w 362"/>
              <a:gd name="T123" fmla="*/ 585571822 h 274"/>
              <a:gd name="T124" fmla="*/ 1259115727 w 362"/>
              <a:gd name="T125" fmla="*/ 523034846 h 2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2" h="274">
                <a:moveTo>
                  <a:pt x="346" y="184"/>
                </a:moveTo>
                <a:lnTo>
                  <a:pt x="346" y="184"/>
                </a:lnTo>
                <a:lnTo>
                  <a:pt x="350" y="184"/>
                </a:lnTo>
                <a:lnTo>
                  <a:pt x="350" y="182"/>
                </a:lnTo>
                <a:lnTo>
                  <a:pt x="348" y="180"/>
                </a:lnTo>
                <a:lnTo>
                  <a:pt x="352" y="180"/>
                </a:lnTo>
                <a:lnTo>
                  <a:pt x="358" y="184"/>
                </a:lnTo>
                <a:lnTo>
                  <a:pt x="362" y="170"/>
                </a:lnTo>
                <a:lnTo>
                  <a:pt x="354" y="164"/>
                </a:lnTo>
                <a:lnTo>
                  <a:pt x="358" y="164"/>
                </a:lnTo>
                <a:lnTo>
                  <a:pt x="356" y="162"/>
                </a:lnTo>
                <a:lnTo>
                  <a:pt x="352" y="162"/>
                </a:lnTo>
                <a:lnTo>
                  <a:pt x="352" y="160"/>
                </a:lnTo>
                <a:lnTo>
                  <a:pt x="352" y="162"/>
                </a:lnTo>
                <a:lnTo>
                  <a:pt x="350" y="164"/>
                </a:lnTo>
                <a:lnTo>
                  <a:pt x="350" y="166"/>
                </a:lnTo>
                <a:lnTo>
                  <a:pt x="346" y="166"/>
                </a:lnTo>
                <a:lnTo>
                  <a:pt x="344" y="166"/>
                </a:lnTo>
                <a:lnTo>
                  <a:pt x="342" y="166"/>
                </a:lnTo>
                <a:lnTo>
                  <a:pt x="342" y="168"/>
                </a:lnTo>
                <a:lnTo>
                  <a:pt x="340" y="170"/>
                </a:lnTo>
                <a:lnTo>
                  <a:pt x="338" y="172"/>
                </a:lnTo>
                <a:lnTo>
                  <a:pt x="342" y="162"/>
                </a:lnTo>
                <a:lnTo>
                  <a:pt x="336" y="162"/>
                </a:lnTo>
                <a:lnTo>
                  <a:pt x="336" y="168"/>
                </a:lnTo>
                <a:lnTo>
                  <a:pt x="334" y="168"/>
                </a:lnTo>
                <a:lnTo>
                  <a:pt x="332" y="166"/>
                </a:lnTo>
                <a:lnTo>
                  <a:pt x="332" y="164"/>
                </a:lnTo>
                <a:lnTo>
                  <a:pt x="326" y="164"/>
                </a:lnTo>
                <a:lnTo>
                  <a:pt x="320" y="164"/>
                </a:lnTo>
                <a:lnTo>
                  <a:pt x="322" y="160"/>
                </a:lnTo>
                <a:lnTo>
                  <a:pt x="322" y="158"/>
                </a:lnTo>
                <a:lnTo>
                  <a:pt x="322" y="152"/>
                </a:lnTo>
                <a:lnTo>
                  <a:pt x="318" y="152"/>
                </a:lnTo>
                <a:lnTo>
                  <a:pt x="316" y="150"/>
                </a:lnTo>
                <a:lnTo>
                  <a:pt x="316" y="156"/>
                </a:lnTo>
                <a:lnTo>
                  <a:pt x="312" y="156"/>
                </a:lnTo>
                <a:lnTo>
                  <a:pt x="314" y="146"/>
                </a:lnTo>
                <a:lnTo>
                  <a:pt x="308" y="146"/>
                </a:lnTo>
                <a:lnTo>
                  <a:pt x="308" y="152"/>
                </a:lnTo>
                <a:lnTo>
                  <a:pt x="306" y="152"/>
                </a:lnTo>
                <a:lnTo>
                  <a:pt x="306" y="150"/>
                </a:lnTo>
                <a:lnTo>
                  <a:pt x="304" y="150"/>
                </a:lnTo>
                <a:lnTo>
                  <a:pt x="304" y="148"/>
                </a:lnTo>
                <a:lnTo>
                  <a:pt x="302" y="148"/>
                </a:lnTo>
                <a:lnTo>
                  <a:pt x="302" y="152"/>
                </a:lnTo>
                <a:lnTo>
                  <a:pt x="298" y="154"/>
                </a:lnTo>
                <a:lnTo>
                  <a:pt x="294" y="156"/>
                </a:lnTo>
                <a:lnTo>
                  <a:pt x="296" y="146"/>
                </a:lnTo>
                <a:lnTo>
                  <a:pt x="292" y="146"/>
                </a:lnTo>
                <a:lnTo>
                  <a:pt x="290" y="146"/>
                </a:lnTo>
                <a:lnTo>
                  <a:pt x="288" y="138"/>
                </a:lnTo>
                <a:lnTo>
                  <a:pt x="284" y="138"/>
                </a:lnTo>
                <a:lnTo>
                  <a:pt x="280" y="136"/>
                </a:lnTo>
                <a:lnTo>
                  <a:pt x="276" y="136"/>
                </a:lnTo>
                <a:lnTo>
                  <a:pt x="270" y="136"/>
                </a:lnTo>
                <a:lnTo>
                  <a:pt x="266" y="130"/>
                </a:lnTo>
                <a:lnTo>
                  <a:pt x="276" y="128"/>
                </a:lnTo>
                <a:lnTo>
                  <a:pt x="276" y="124"/>
                </a:lnTo>
                <a:lnTo>
                  <a:pt x="278" y="122"/>
                </a:lnTo>
                <a:lnTo>
                  <a:pt x="272" y="116"/>
                </a:lnTo>
                <a:lnTo>
                  <a:pt x="274" y="114"/>
                </a:lnTo>
                <a:lnTo>
                  <a:pt x="288" y="116"/>
                </a:lnTo>
                <a:lnTo>
                  <a:pt x="282" y="112"/>
                </a:lnTo>
                <a:lnTo>
                  <a:pt x="280" y="110"/>
                </a:lnTo>
                <a:lnTo>
                  <a:pt x="276" y="108"/>
                </a:lnTo>
                <a:lnTo>
                  <a:pt x="272" y="110"/>
                </a:lnTo>
                <a:lnTo>
                  <a:pt x="270" y="110"/>
                </a:lnTo>
                <a:lnTo>
                  <a:pt x="266" y="104"/>
                </a:lnTo>
                <a:lnTo>
                  <a:pt x="270" y="104"/>
                </a:lnTo>
                <a:lnTo>
                  <a:pt x="274" y="102"/>
                </a:lnTo>
                <a:lnTo>
                  <a:pt x="276" y="102"/>
                </a:lnTo>
                <a:lnTo>
                  <a:pt x="280" y="100"/>
                </a:lnTo>
                <a:lnTo>
                  <a:pt x="280" y="96"/>
                </a:lnTo>
                <a:lnTo>
                  <a:pt x="280" y="92"/>
                </a:lnTo>
                <a:lnTo>
                  <a:pt x="278" y="92"/>
                </a:lnTo>
                <a:lnTo>
                  <a:pt x="278" y="88"/>
                </a:lnTo>
                <a:lnTo>
                  <a:pt x="276" y="90"/>
                </a:lnTo>
                <a:lnTo>
                  <a:pt x="274" y="88"/>
                </a:lnTo>
                <a:lnTo>
                  <a:pt x="272" y="88"/>
                </a:lnTo>
                <a:lnTo>
                  <a:pt x="270" y="94"/>
                </a:lnTo>
                <a:lnTo>
                  <a:pt x="268" y="96"/>
                </a:lnTo>
                <a:lnTo>
                  <a:pt x="264" y="96"/>
                </a:lnTo>
                <a:lnTo>
                  <a:pt x="264" y="90"/>
                </a:lnTo>
                <a:lnTo>
                  <a:pt x="262" y="92"/>
                </a:lnTo>
                <a:lnTo>
                  <a:pt x="262" y="90"/>
                </a:lnTo>
                <a:lnTo>
                  <a:pt x="264" y="86"/>
                </a:lnTo>
                <a:lnTo>
                  <a:pt x="266" y="86"/>
                </a:lnTo>
                <a:lnTo>
                  <a:pt x="266" y="88"/>
                </a:lnTo>
                <a:lnTo>
                  <a:pt x="268" y="88"/>
                </a:lnTo>
                <a:lnTo>
                  <a:pt x="268" y="84"/>
                </a:lnTo>
                <a:lnTo>
                  <a:pt x="266" y="84"/>
                </a:lnTo>
                <a:lnTo>
                  <a:pt x="262" y="84"/>
                </a:lnTo>
                <a:lnTo>
                  <a:pt x="260" y="82"/>
                </a:lnTo>
                <a:lnTo>
                  <a:pt x="260" y="80"/>
                </a:lnTo>
                <a:lnTo>
                  <a:pt x="258" y="78"/>
                </a:lnTo>
                <a:lnTo>
                  <a:pt x="254" y="78"/>
                </a:lnTo>
                <a:lnTo>
                  <a:pt x="254" y="80"/>
                </a:lnTo>
                <a:lnTo>
                  <a:pt x="252" y="82"/>
                </a:lnTo>
                <a:lnTo>
                  <a:pt x="250" y="82"/>
                </a:lnTo>
                <a:lnTo>
                  <a:pt x="252" y="78"/>
                </a:lnTo>
                <a:lnTo>
                  <a:pt x="246" y="76"/>
                </a:lnTo>
                <a:lnTo>
                  <a:pt x="244" y="74"/>
                </a:lnTo>
                <a:lnTo>
                  <a:pt x="240" y="74"/>
                </a:lnTo>
                <a:lnTo>
                  <a:pt x="240" y="72"/>
                </a:lnTo>
                <a:lnTo>
                  <a:pt x="238" y="70"/>
                </a:lnTo>
                <a:lnTo>
                  <a:pt x="238" y="76"/>
                </a:lnTo>
                <a:lnTo>
                  <a:pt x="234" y="76"/>
                </a:lnTo>
                <a:lnTo>
                  <a:pt x="230" y="76"/>
                </a:lnTo>
                <a:lnTo>
                  <a:pt x="232" y="72"/>
                </a:lnTo>
                <a:lnTo>
                  <a:pt x="234" y="72"/>
                </a:lnTo>
                <a:lnTo>
                  <a:pt x="236" y="70"/>
                </a:lnTo>
                <a:lnTo>
                  <a:pt x="236" y="68"/>
                </a:lnTo>
                <a:lnTo>
                  <a:pt x="228" y="66"/>
                </a:lnTo>
                <a:lnTo>
                  <a:pt x="228" y="64"/>
                </a:lnTo>
                <a:lnTo>
                  <a:pt x="224" y="62"/>
                </a:lnTo>
                <a:lnTo>
                  <a:pt x="220" y="62"/>
                </a:lnTo>
                <a:lnTo>
                  <a:pt x="218" y="70"/>
                </a:lnTo>
                <a:lnTo>
                  <a:pt x="216" y="68"/>
                </a:lnTo>
                <a:lnTo>
                  <a:pt x="212" y="70"/>
                </a:lnTo>
                <a:lnTo>
                  <a:pt x="212" y="62"/>
                </a:lnTo>
                <a:lnTo>
                  <a:pt x="212" y="60"/>
                </a:lnTo>
                <a:lnTo>
                  <a:pt x="208" y="62"/>
                </a:lnTo>
                <a:lnTo>
                  <a:pt x="204" y="70"/>
                </a:lnTo>
                <a:lnTo>
                  <a:pt x="200" y="62"/>
                </a:lnTo>
                <a:lnTo>
                  <a:pt x="202" y="60"/>
                </a:lnTo>
                <a:lnTo>
                  <a:pt x="204" y="58"/>
                </a:lnTo>
                <a:lnTo>
                  <a:pt x="206" y="54"/>
                </a:lnTo>
                <a:lnTo>
                  <a:pt x="206" y="50"/>
                </a:lnTo>
                <a:lnTo>
                  <a:pt x="198" y="46"/>
                </a:lnTo>
                <a:lnTo>
                  <a:pt x="200" y="46"/>
                </a:lnTo>
                <a:lnTo>
                  <a:pt x="200" y="42"/>
                </a:lnTo>
                <a:lnTo>
                  <a:pt x="200" y="40"/>
                </a:lnTo>
                <a:lnTo>
                  <a:pt x="198" y="40"/>
                </a:lnTo>
                <a:lnTo>
                  <a:pt x="198" y="36"/>
                </a:lnTo>
                <a:lnTo>
                  <a:pt x="192" y="34"/>
                </a:lnTo>
                <a:lnTo>
                  <a:pt x="188" y="36"/>
                </a:lnTo>
                <a:lnTo>
                  <a:pt x="182" y="38"/>
                </a:lnTo>
                <a:lnTo>
                  <a:pt x="178" y="40"/>
                </a:lnTo>
                <a:lnTo>
                  <a:pt x="174" y="36"/>
                </a:lnTo>
                <a:lnTo>
                  <a:pt x="160" y="32"/>
                </a:lnTo>
                <a:lnTo>
                  <a:pt x="144" y="30"/>
                </a:lnTo>
                <a:lnTo>
                  <a:pt x="146" y="26"/>
                </a:lnTo>
                <a:lnTo>
                  <a:pt x="156" y="22"/>
                </a:lnTo>
                <a:lnTo>
                  <a:pt x="162" y="20"/>
                </a:lnTo>
                <a:lnTo>
                  <a:pt x="162" y="16"/>
                </a:lnTo>
                <a:lnTo>
                  <a:pt x="156" y="6"/>
                </a:lnTo>
                <a:lnTo>
                  <a:pt x="152" y="2"/>
                </a:lnTo>
                <a:lnTo>
                  <a:pt x="148" y="0"/>
                </a:lnTo>
                <a:lnTo>
                  <a:pt x="138" y="6"/>
                </a:lnTo>
                <a:lnTo>
                  <a:pt x="134" y="6"/>
                </a:lnTo>
                <a:lnTo>
                  <a:pt x="134" y="4"/>
                </a:lnTo>
                <a:lnTo>
                  <a:pt x="130" y="2"/>
                </a:lnTo>
                <a:lnTo>
                  <a:pt x="124" y="2"/>
                </a:lnTo>
                <a:lnTo>
                  <a:pt x="118" y="4"/>
                </a:lnTo>
                <a:lnTo>
                  <a:pt x="110" y="8"/>
                </a:lnTo>
                <a:lnTo>
                  <a:pt x="110" y="12"/>
                </a:lnTo>
                <a:lnTo>
                  <a:pt x="108" y="10"/>
                </a:lnTo>
                <a:lnTo>
                  <a:pt x="108" y="6"/>
                </a:lnTo>
                <a:lnTo>
                  <a:pt x="96" y="4"/>
                </a:lnTo>
                <a:lnTo>
                  <a:pt x="86" y="6"/>
                </a:lnTo>
                <a:lnTo>
                  <a:pt x="66" y="16"/>
                </a:lnTo>
                <a:lnTo>
                  <a:pt x="68" y="18"/>
                </a:lnTo>
                <a:lnTo>
                  <a:pt x="68" y="20"/>
                </a:lnTo>
                <a:lnTo>
                  <a:pt x="66" y="20"/>
                </a:lnTo>
                <a:lnTo>
                  <a:pt x="68" y="24"/>
                </a:lnTo>
                <a:lnTo>
                  <a:pt x="66" y="24"/>
                </a:lnTo>
                <a:lnTo>
                  <a:pt x="64" y="22"/>
                </a:lnTo>
                <a:lnTo>
                  <a:pt x="58" y="26"/>
                </a:lnTo>
                <a:lnTo>
                  <a:pt x="58" y="34"/>
                </a:lnTo>
                <a:lnTo>
                  <a:pt x="60" y="34"/>
                </a:lnTo>
                <a:lnTo>
                  <a:pt x="60" y="38"/>
                </a:lnTo>
                <a:lnTo>
                  <a:pt x="64" y="36"/>
                </a:lnTo>
                <a:lnTo>
                  <a:pt x="70" y="38"/>
                </a:lnTo>
                <a:lnTo>
                  <a:pt x="70" y="44"/>
                </a:lnTo>
                <a:lnTo>
                  <a:pt x="68" y="44"/>
                </a:lnTo>
                <a:lnTo>
                  <a:pt x="66" y="40"/>
                </a:lnTo>
                <a:lnTo>
                  <a:pt x="62" y="42"/>
                </a:lnTo>
                <a:lnTo>
                  <a:pt x="58" y="40"/>
                </a:lnTo>
                <a:lnTo>
                  <a:pt x="58" y="42"/>
                </a:lnTo>
                <a:lnTo>
                  <a:pt x="58" y="44"/>
                </a:lnTo>
                <a:lnTo>
                  <a:pt x="56" y="44"/>
                </a:lnTo>
                <a:lnTo>
                  <a:pt x="58" y="48"/>
                </a:lnTo>
                <a:lnTo>
                  <a:pt x="62" y="50"/>
                </a:lnTo>
                <a:lnTo>
                  <a:pt x="66" y="50"/>
                </a:lnTo>
                <a:lnTo>
                  <a:pt x="66" y="54"/>
                </a:lnTo>
                <a:lnTo>
                  <a:pt x="64" y="56"/>
                </a:lnTo>
                <a:lnTo>
                  <a:pt x="64" y="58"/>
                </a:lnTo>
                <a:lnTo>
                  <a:pt x="64" y="62"/>
                </a:lnTo>
                <a:lnTo>
                  <a:pt x="66" y="66"/>
                </a:lnTo>
                <a:lnTo>
                  <a:pt x="64" y="68"/>
                </a:lnTo>
                <a:lnTo>
                  <a:pt x="62" y="66"/>
                </a:lnTo>
                <a:lnTo>
                  <a:pt x="60" y="64"/>
                </a:lnTo>
                <a:lnTo>
                  <a:pt x="54" y="64"/>
                </a:lnTo>
                <a:lnTo>
                  <a:pt x="48" y="66"/>
                </a:lnTo>
                <a:lnTo>
                  <a:pt x="58" y="60"/>
                </a:lnTo>
                <a:lnTo>
                  <a:pt x="56" y="54"/>
                </a:lnTo>
                <a:lnTo>
                  <a:pt x="52" y="52"/>
                </a:lnTo>
                <a:lnTo>
                  <a:pt x="48" y="50"/>
                </a:lnTo>
                <a:lnTo>
                  <a:pt x="46" y="42"/>
                </a:lnTo>
                <a:lnTo>
                  <a:pt x="48" y="30"/>
                </a:lnTo>
                <a:lnTo>
                  <a:pt x="50" y="20"/>
                </a:lnTo>
                <a:lnTo>
                  <a:pt x="54" y="14"/>
                </a:lnTo>
                <a:lnTo>
                  <a:pt x="58" y="12"/>
                </a:lnTo>
                <a:lnTo>
                  <a:pt x="64" y="10"/>
                </a:lnTo>
                <a:lnTo>
                  <a:pt x="78" y="8"/>
                </a:lnTo>
                <a:lnTo>
                  <a:pt x="78" y="4"/>
                </a:lnTo>
                <a:lnTo>
                  <a:pt x="72" y="2"/>
                </a:lnTo>
                <a:lnTo>
                  <a:pt x="46" y="4"/>
                </a:lnTo>
                <a:lnTo>
                  <a:pt x="18" y="10"/>
                </a:lnTo>
                <a:lnTo>
                  <a:pt x="18" y="18"/>
                </a:lnTo>
                <a:lnTo>
                  <a:pt x="16" y="20"/>
                </a:lnTo>
                <a:lnTo>
                  <a:pt x="14" y="20"/>
                </a:lnTo>
                <a:lnTo>
                  <a:pt x="12" y="24"/>
                </a:lnTo>
                <a:lnTo>
                  <a:pt x="14" y="28"/>
                </a:lnTo>
                <a:lnTo>
                  <a:pt x="8" y="34"/>
                </a:lnTo>
                <a:lnTo>
                  <a:pt x="4" y="44"/>
                </a:lnTo>
                <a:lnTo>
                  <a:pt x="0" y="54"/>
                </a:lnTo>
                <a:lnTo>
                  <a:pt x="4" y="56"/>
                </a:lnTo>
                <a:lnTo>
                  <a:pt x="8" y="58"/>
                </a:lnTo>
                <a:lnTo>
                  <a:pt x="6" y="60"/>
                </a:lnTo>
                <a:lnTo>
                  <a:pt x="6" y="62"/>
                </a:lnTo>
                <a:lnTo>
                  <a:pt x="16" y="66"/>
                </a:lnTo>
                <a:lnTo>
                  <a:pt x="30" y="68"/>
                </a:lnTo>
                <a:lnTo>
                  <a:pt x="30" y="72"/>
                </a:lnTo>
                <a:lnTo>
                  <a:pt x="26" y="72"/>
                </a:lnTo>
                <a:lnTo>
                  <a:pt x="20" y="70"/>
                </a:lnTo>
                <a:lnTo>
                  <a:pt x="26" y="78"/>
                </a:lnTo>
                <a:lnTo>
                  <a:pt x="34" y="84"/>
                </a:lnTo>
                <a:lnTo>
                  <a:pt x="30" y="84"/>
                </a:lnTo>
                <a:lnTo>
                  <a:pt x="30" y="86"/>
                </a:lnTo>
                <a:lnTo>
                  <a:pt x="34" y="86"/>
                </a:lnTo>
                <a:lnTo>
                  <a:pt x="36" y="88"/>
                </a:lnTo>
                <a:lnTo>
                  <a:pt x="38" y="84"/>
                </a:lnTo>
                <a:lnTo>
                  <a:pt x="38" y="82"/>
                </a:lnTo>
                <a:lnTo>
                  <a:pt x="42" y="82"/>
                </a:lnTo>
                <a:lnTo>
                  <a:pt x="48" y="88"/>
                </a:lnTo>
                <a:lnTo>
                  <a:pt x="54" y="94"/>
                </a:lnTo>
                <a:lnTo>
                  <a:pt x="60" y="94"/>
                </a:lnTo>
                <a:lnTo>
                  <a:pt x="60" y="90"/>
                </a:lnTo>
                <a:lnTo>
                  <a:pt x="64" y="92"/>
                </a:lnTo>
                <a:lnTo>
                  <a:pt x="66" y="94"/>
                </a:lnTo>
                <a:lnTo>
                  <a:pt x="74" y="96"/>
                </a:lnTo>
                <a:lnTo>
                  <a:pt x="80" y="96"/>
                </a:lnTo>
                <a:lnTo>
                  <a:pt x="92" y="94"/>
                </a:lnTo>
                <a:lnTo>
                  <a:pt x="94" y="98"/>
                </a:lnTo>
                <a:lnTo>
                  <a:pt x="100" y="100"/>
                </a:lnTo>
                <a:lnTo>
                  <a:pt x="108" y="100"/>
                </a:lnTo>
                <a:lnTo>
                  <a:pt x="102" y="92"/>
                </a:lnTo>
                <a:lnTo>
                  <a:pt x="100" y="90"/>
                </a:lnTo>
                <a:lnTo>
                  <a:pt x="102" y="90"/>
                </a:lnTo>
                <a:lnTo>
                  <a:pt x="108" y="92"/>
                </a:lnTo>
                <a:lnTo>
                  <a:pt x="122" y="104"/>
                </a:lnTo>
                <a:lnTo>
                  <a:pt x="122" y="102"/>
                </a:lnTo>
                <a:lnTo>
                  <a:pt x="122" y="98"/>
                </a:lnTo>
                <a:lnTo>
                  <a:pt x="116" y="92"/>
                </a:lnTo>
                <a:lnTo>
                  <a:pt x="116" y="90"/>
                </a:lnTo>
                <a:lnTo>
                  <a:pt x="112" y="88"/>
                </a:lnTo>
                <a:lnTo>
                  <a:pt x="122" y="88"/>
                </a:lnTo>
                <a:lnTo>
                  <a:pt x="126" y="90"/>
                </a:lnTo>
                <a:lnTo>
                  <a:pt x="136" y="96"/>
                </a:lnTo>
                <a:lnTo>
                  <a:pt x="142" y="96"/>
                </a:lnTo>
                <a:lnTo>
                  <a:pt x="148" y="94"/>
                </a:lnTo>
                <a:lnTo>
                  <a:pt x="146" y="86"/>
                </a:lnTo>
                <a:lnTo>
                  <a:pt x="144" y="86"/>
                </a:lnTo>
                <a:lnTo>
                  <a:pt x="142" y="86"/>
                </a:lnTo>
                <a:lnTo>
                  <a:pt x="144" y="88"/>
                </a:lnTo>
                <a:lnTo>
                  <a:pt x="140" y="88"/>
                </a:lnTo>
                <a:lnTo>
                  <a:pt x="140" y="86"/>
                </a:lnTo>
                <a:lnTo>
                  <a:pt x="148" y="82"/>
                </a:lnTo>
                <a:lnTo>
                  <a:pt x="150" y="86"/>
                </a:lnTo>
                <a:lnTo>
                  <a:pt x="152" y="90"/>
                </a:lnTo>
                <a:lnTo>
                  <a:pt x="154" y="90"/>
                </a:lnTo>
                <a:lnTo>
                  <a:pt x="154" y="88"/>
                </a:lnTo>
                <a:lnTo>
                  <a:pt x="156" y="88"/>
                </a:lnTo>
                <a:lnTo>
                  <a:pt x="160" y="102"/>
                </a:lnTo>
                <a:lnTo>
                  <a:pt x="162" y="100"/>
                </a:lnTo>
                <a:lnTo>
                  <a:pt x="162" y="96"/>
                </a:lnTo>
                <a:lnTo>
                  <a:pt x="166" y="96"/>
                </a:lnTo>
                <a:lnTo>
                  <a:pt x="168" y="96"/>
                </a:lnTo>
                <a:lnTo>
                  <a:pt x="170" y="94"/>
                </a:lnTo>
                <a:lnTo>
                  <a:pt x="172" y="98"/>
                </a:lnTo>
                <a:lnTo>
                  <a:pt x="176" y="100"/>
                </a:lnTo>
                <a:lnTo>
                  <a:pt x="174" y="102"/>
                </a:lnTo>
                <a:lnTo>
                  <a:pt x="174" y="106"/>
                </a:lnTo>
                <a:lnTo>
                  <a:pt x="184" y="100"/>
                </a:lnTo>
                <a:lnTo>
                  <a:pt x="184" y="102"/>
                </a:lnTo>
                <a:lnTo>
                  <a:pt x="182" y="112"/>
                </a:lnTo>
                <a:lnTo>
                  <a:pt x="190" y="116"/>
                </a:lnTo>
                <a:lnTo>
                  <a:pt x="184" y="118"/>
                </a:lnTo>
                <a:lnTo>
                  <a:pt x="184" y="124"/>
                </a:lnTo>
                <a:lnTo>
                  <a:pt x="182" y="124"/>
                </a:lnTo>
                <a:lnTo>
                  <a:pt x="182" y="128"/>
                </a:lnTo>
                <a:lnTo>
                  <a:pt x="188" y="128"/>
                </a:lnTo>
                <a:lnTo>
                  <a:pt x="186" y="130"/>
                </a:lnTo>
                <a:lnTo>
                  <a:pt x="186" y="132"/>
                </a:lnTo>
                <a:lnTo>
                  <a:pt x="188" y="134"/>
                </a:lnTo>
                <a:lnTo>
                  <a:pt x="198" y="128"/>
                </a:lnTo>
                <a:lnTo>
                  <a:pt x="204" y="124"/>
                </a:lnTo>
                <a:lnTo>
                  <a:pt x="204" y="120"/>
                </a:lnTo>
                <a:lnTo>
                  <a:pt x="206" y="120"/>
                </a:lnTo>
                <a:lnTo>
                  <a:pt x="208" y="122"/>
                </a:lnTo>
                <a:lnTo>
                  <a:pt x="206" y="134"/>
                </a:lnTo>
                <a:lnTo>
                  <a:pt x="206" y="136"/>
                </a:lnTo>
                <a:lnTo>
                  <a:pt x="208" y="136"/>
                </a:lnTo>
                <a:lnTo>
                  <a:pt x="210" y="136"/>
                </a:lnTo>
                <a:lnTo>
                  <a:pt x="212" y="140"/>
                </a:lnTo>
                <a:lnTo>
                  <a:pt x="218" y="140"/>
                </a:lnTo>
                <a:lnTo>
                  <a:pt x="218" y="144"/>
                </a:lnTo>
                <a:lnTo>
                  <a:pt x="216" y="150"/>
                </a:lnTo>
                <a:lnTo>
                  <a:pt x="222" y="162"/>
                </a:lnTo>
                <a:lnTo>
                  <a:pt x="214" y="162"/>
                </a:lnTo>
                <a:lnTo>
                  <a:pt x="216" y="164"/>
                </a:lnTo>
                <a:lnTo>
                  <a:pt x="214" y="168"/>
                </a:lnTo>
                <a:lnTo>
                  <a:pt x="212" y="172"/>
                </a:lnTo>
                <a:lnTo>
                  <a:pt x="220" y="176"/>
                </a:lnTo>
                <a:lnTo>
                  <a:pt x="216" y="176"/>
                </a:lnTo>
                <a:lnTo>
                  <a:pt x="212" y="176"/>
                </a:lnTo>
                <a:lnTo>
                  <a:pt x="206" y="184"/>
                </a:lnTo>
                <a:lnTo>
                  <a:pt x="200" y="194"/>
                </a:lnTo>
                <a:lnTo>
                  <a:pt x="214" y="214"/>
                </a:lnTo>
                <a:lnTo>
                  <a:pt x="184" y="220"/>
                </a:lnTo>
                <a:lnTo>
                  <a:pt x="170" y="220"/>
                </a:lnTo>
                <a:lnTo>
                  <a:pt x="156" y="222"/>
                </a:lnTo>
                <a:lnTo>
                  <a:pt x="154" y="232"/>
                </a:lnTo>
                <a:lnTo>
                  <a:pt x="152" y="240"/>
                </a:lnTo>
                <a:lnTo>
                  <a:pt x="150" y="240"/>
                </a:lnTo>
                <a:lnTo>
                  <a:pt x="150" y="242"/>
                </a:lnTo>
                <a:lnTo>
                  <a:pt x="160" y="248"/>
                </a:lnTo>
                <a:lnTo>
                  <a:pt x="166" y="250"/>
                </a:lnTo>
                <a:lnTo>
                  <a:pt x="172" y="248"/>
                </a:lnTo>
                <a:lnTo>
                  <a:pt x="174" y="246"/>
                </a:lnTo>
                <a:lnTo>
                  <a:pt x="176" y="242"/>
                </a:lnTo>
                <a:lnTo>
                  <a:pt x="180" y="240"/>
                </a:lnTo>
                <a:lnTo>
                  <a:pt x="184" y="240"/>
                </a:lnTo>
                <a:lnTo>
                  <a:pt x="192" y="242"/>
                </a:lnTo>
                <a:lnTo>
                  <a:pt x="192" y="240"/>
                </a:lnTo>
                <a:lnTo>
                  <a:pt x="194" y="238"/>
                </a:lnTo>
                <a:lnTo>
                  <a:pt x="186" y="234"/>
                </a:lnTo>
                <a:lnTo>
                  <a:pt x="188" y="232"/>
                </a:lnTo>
                <a:lnTo>
                  <a:pt x="190" y="232"/>
                </a:lnTo>
                <a:lnTo>
                  <a:pt x="190" y="230"/>
                </a:lnTo>
                <a:lnTo>
                  <a:pt x="192" y="230"/>
                </a:lnTo>
                <a:lnTo>
                  <a:pt x="194" y="236"/>
                </a:lnTo>
                <a:lnTo>
                  <a:pt x="198" y="234"/>
                </a:lnTo>
                <a:lnTo>
                  <a:pt x="202" y="232"/>
                </a:lnTo>
                <a:lnTo>
                  <a:pt x="204" y="240"/>
                </a:lnTo>
                <a:lnTo>
                  <a:pt x="212" y="238"/>
                </a:lnTo>
                <a:lnTo>
                  <a:pt x="214" y="244"/>
                </a:lnTo>
                <a:lnTo>
                  <a:pt x="214" y="248"/>
                </a:lnTo>
                <a:lnTo>
                  <a:pt x="218" y="248"/>
                </a:lnTo>
                <a:lnTo>
                  <a:pt x="220" y="256"/>
                </a:lnTo>
                <a:lnTo>
                  <a:pt x="224" y="254"/>
                </a:lnTo>
                <a:lnTo>
                  <a:pt x="226" y="260"/>
                </a:lnTo>
                <a:lnTo>
                  <a:pt x="228" y="258"/>
                </a:lnTo>
                <a:lnTo>
                  <a:pt x="228" y="254"/>
                </a:lnTo>
                <a:lnTo>
                  <a:pt x="230" y="256"/>
                </a:lnTo>
                <a:lnTo>
                  <a:pt x="234" y="256"/>
                </a:lnTo>
                <a:lnTo>
                  <a:pt x="234" y="262"/>
                </a:lnTo>
                <a:lnTo>
                  <a:pt x="226" y="262"/>
                </a:lnTo>
                <a:lnTo>
                  <a:pt x="226" y="266"/>
                </a:lnTo>
                <a:lnTo>
                  <a:pt x="230" y="268"/>
                </a:lnTo>
                <a:lnTo>
                  <a:pt x="234" y="270"/>
                </a:lnTo>
                <a:lnTo>
                  <a:pt x="242" y="268"/>
                </a:lnTo>
                <a:lnTo>
                  <a:pt x="252" y="268"/>
                </a:lnTo>
                <a:lnTo>
                  <a:pt x="252" y="266"/>
                </a:lnTo>
                <a:lnTo>
                  <a:pt x="258" y="266"/>
                </a:lnTo>
                <a:lnTo>
                  <a:pt x="268" y="270"/>
                </a:lnTo>
                <a:lnTo>
                  <a:pt x="268" y="266"/>
                </a:lnTo>
                <a:lnTo>
                  <a:pt x="270" y="266"/>
                </a:lnTo>
                <a:lnTo>
                  <a:pt x="274" y="270"/>
                </a:lnTo>
                <a:lnTo>
                  <a:pt x="278" y="270"/>
                </a:lnTo>
                <a:lnTo>
                  <a:pt x="280" y="268"/>
                </a:lnTo>
                <a:lnTo>
                  <a:pt x="284" y="268"/>
                </a:lnTo>
                <a:lnTo>
                  <a:pt x="286" y="272"/>
                </a:lnTo>
                <a:lnTo>
                  <a:pt x="294" y="272"/>
                </a:lnTo>
                <a:lnTo>
                  <a:pt x="300" y="274"/>
                </a:lnTo>
                <a:lnTo>
                  <a:pt x="300" y="268"/>
                </a:lnTo>
                <a:lnTo>
                  <a:pt x="300" y="264"/>
                </a:lnTo>
                <a:lnTo>
                  <a:pt x="296" y="264"/>
                </a:lnTo>
                <a:lnTo>
                  <a:pt x="292" y="264"/>
                </a:lnTo>
                <a:lnTo>
                  <a:pt x="290" y="260"/>
                </a:lnTo>
                <a:lnTo>
                  <a:pt x="288" y="256"/>
                </a:lnTo>
                <a:lnTo>
                  <a:pt x="282" y="256"/>
                </a:lnTo>
                <a:lnTo>
                  <a:pt x="278" y="256"/>
                </a:lnTo>
                <a:lnTo>
                  <a:pt x="262" y="246"/>
                </a:lnTo>
                <a:lnTo>
                  <a:pt x="262" y="242"/>
                </a:lnTo>
                <a:lnTo>
                  <a:pt x="260" y="238"/>
                </a:lnTo>
                <a:lnTo>
                  <a:pt x="272" y="242"/>
                </a:lnTo>
                <a:lnTo>
                  <a:pt x="276" y="242"/>
                </a:lnTo>
                <a:lnTo>
                  <a:pt x="276" y="244"/>
                </a:lnTo>
                <a:lnTo>
                  <a:pt x="278" y="244"/>
                </a:lnTo>
                <a:lnTo>
                  <a:pt x="278" y="242"/>
                </a:lnTo>
                <a:lnTo>
                  <a:pt x="278" y="240"/>
                </a:lnTo>
                <a:lnTo>
                  <a:pt x="282" y="238"/>
                </a:lnTo>
                <a:lnTo>
                  <a:pt x="286" y="244"/>
                </a:lnTo>
                <a:lnTo>
                  <a:pt x="296" y="244"/>
                </a:lnTo>
                <a:lnTo>
                  <a:pt x="304" y="244"/>
                </a:lnTo>
                <a:lnTo>
                  <a:pt x="306" y="248"/>
                </a:lnTo>
                <a:lnTo>
                  <a:pt x="308" y="252"/>
                </a:lnTo>
                <a:lnTo>
                  <a:pt x="312" y="252"/>
                </a:lnTo>
                <a:lnTo>
                  <a:pt x="314" y="252"/>
                </a:lnTo>
                <a:lnTo>
                  <a:pt x="302" y="242"/>
                </a:lnTo>
                <a:lnTo>
                  <a:pt x="308" y="240"/>
                </a:lnTo>
                <a:lnTo>
                  <a:pt x="310" y="238"/>
                </a:lnTo>
                <a:lnTo>
                  <a:pt x="308" y="238"/>
                </a:lnTo>
                <a:lnTo>
                  <a:pt x="308" y="232"/>
                </a:lnTo>
                <a:lnTo>
                  <a:pt x="310" y="234"/>
                </a:lnTo>
                <a:lnTo>
                  <a:pt x="314" y="232"/>
                </a:lnTo>
                <a:lnTo>
                  <a:pt x="314" y="230"/>
                </a:lnTo>
                <a:lnTo>
                  <a:pt x="312" y="226"/>
                </a:lnTo>
                <a:lnTo>
                  <a:pt x="310" y="222"/>
                </a:lnTo>
                <a:lnTo>
                  <a:pt x="308" y="222"/>
                </a:lnTo>
                <a:lnTo>
                  <a:pt x="306" y="222"/>
                </a:lnTo>
                <a:lnTo>
                  <a:pt x="304" y="226"/>
                </a:lnTo>
                <a:lnTo>
                  <a:pt x="286" y="210"/>
                </a:lnTo>
                <a:lnTo>
                  <a:pt x="284" y="206"/>
                </a:lnTo>
                <a:lnTo>
                  <a:pt x="284" y="200"/>
                </a:lnTo>
                <a:lnTo>
                  <a:pt x="280" y="200"/>
                </a:lnTo>
                <a:lnTo>
                  <a:pt x="278" y="200"/>
                </a:lnTo>
                <a:lnTo>
                  <a:pt x="274" y="194"/>
                </a:lnTo>
                <a:lnTo>
                  <a:pt x="274" y="192"/>
                </a:lnTo>
                <a:lnTo>
                  <a:pt x="278" y="190"/>
                </a:lnTo>
                <a:lnTo>
                  <a:pt x="278" y="192"/>
                </a:lnTo>
                <a:lnTo>
                  <a:pt x="280" y="194"/>
                </a:lnTo>
                <a:lnTo>
                  <a:pt x="282" y="194"/>
                </a:lnTo>
                <a:lnTo>
                  <a:pt x="278" y="186"/>
                </a:lnTo>
                <a:lnTo>
                  <a:pt x="278" y="180"/>
                </a:lnTo>
                <a:lnTo>
                  <a:pt x="278" y="178"/>
                </a:lnTo>
                <a:lnTo>
                  <a:pt x="280" y="180"/>
                </a:lnTo>
                <a:lnTo>
                  <a:pt x="284" y="186"/>
                </a:lnTo>
                <a:lnTo>
                  <a:pt x="284" y="184"/>
                </a:lnTo>
                <a:lnTo>
                  <a:pt x="284" y="182"/>
                </a:lnTo>
                <a:lnTo>
                  <a:pt x="290" y="178"/>
                </a:lnTo>
                <a:lnTo>
                  <a:pt x="294" y="190"/>
                </a:lnTo>
                <a:lnTo>
                  <a:pt x="298" y="194"/>
                </a:lnTo>
                <a:lnTo>
                  <a:pt x="304" y="194"/>
                </a:lnTo>
                <a:lnTo>
                  <a:pt x="306" y="194"/>
                </a:lnTo>
                <a:lnTo>
                  <a:pt x="308" y="192"/>
                </a:lnTo>
                <a:lnTo>
                  <a:pt x="310" y="192"/>
                </a:lnTo>
                <a:lnTo>
                  <a:pt x="306" y="198"/>
                </a:lnTo>
                <a:lnTo>
                  <a:pt x="312" y="200"/>
                </a:lnTo>
                <a:lnTo>
                  <a:pt x="316" y="200"/>
                </a:lnTo>
                <a:lnTo>
                  <a:pt x="316" y="204"/>
                </a:lnTo>
                <a:lnTo>
                  <a:pt x="316" y="206"/>
                </a:lnTo>
                <a:lnTo>
                  <a:pt x="324" y="204"/>
                </a:lnTo>
                <a:lnTo>
                  <a:pt x="320" y="206"/>
                </a:lnTo>
                <a:lnTo>
                  <a:pt x="320" y="208"/>
                </a:lnTo>
                <a:lnTo>
                  <a:pt x="320" y="210"/>
                </a:lnTo>
                <a:lnTo>
                  <a:pt x="322" y="212"/>
                </a:lnTo>
                <a:lnTo>
                  <a:pt x="336" y="216"/>
                </a:lnTo>
                <a:lnTo>
                  <a:pt x="336" y="206"/>
                </a:lnTo>
                <a:lnTo>
                  <a:pt x="334" y="196"/>
                </a:lnTo>
                <a:lnTo>
                  <a:pt x="336" y="198"/>
                </a:lnTo>
                <a:lnTo>
                  <a:pt x="336" y="200"/>
                </a:lnTo>
                <a:lnTo>
                  <a:pt x="346" y="200"/>
                </a:lnTo>
                <a:lnTo>
                  <a:pt x="344" y="198"/>
                </a:lnTo>
                <a:lnTo>
                  <a:pt x="342" y="194"/>
                </a:lnTo>
                <a:lnTo>
                  <a:pt x="346" y="18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0" name="Freeform 363"/>
          <p:cNvSpPr>
            <a:spLocks/>
          </p:cNvSpPr>
          <p:nvPr/>
        </p:nvSpPr>
        <p:spPr bwMode="auto">
          <a:xfrm>
            <a:off x="3014851" y="2404198"/>
            <a:ext cx="10259" cy="4763"/>
          </a:xfrm>
          <a:custGeom>
            <a:avLst/>
            <a:gdLst>
              <a:gd name="T0" fmla="*/ 6860425 w 6"/>
              <a:gd name="T1" fmla="*/ 0 h 4"/>
              <a:gd name="T2" fmla="*/ 6860425 w 6"/>
              <a:gd name="T3" fmla="*/ 0 h 4"/>
              <a:gd name="T4" fmla="*/ 20583128 w 6"/>
              <a:gd name="T5" fmla="*/ 0 h 4"/>
              <a:gd name="T6" fmla="*/ 20583128 w 6"/>
              <a:gd name="T7" fmla="*/ 0 h 4"/>
              <a:gd name="T8" fmla="*/ 13722703 w 6"/>
              <a:gd name="T9" fmla="*/ 5671542 h 4"/>
              <a:gd name="T10" fmla="*/ 13722703 w 6"/>
              <a:gd name="T11" fmla="*/ 5671542 h 4"/>
              <a:gd name="T12" fmla="*/ 0 w 6"/>
              <a:gd name="T13" fmla="*/ 2836367 h 4"/>
              <a:gd name="T14" fmla="*/ 0 w 6"/>
              <a:gd name="T15" fmla="*/ 0 h 4"/>
              <a:gd name="T16" fmla="*/ 6860425 w 6"/>
              <a:gd name="T17" fmla="*/ 0 h 4"/>
              <a:gd name="T18" fmla="*/ 6860425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2" y="0"/>
                </a:moveTo>
                <a:lnTo>
                  <a:pt x="2" y="0"/>
                </a:lnTo>
                <a:lnTo>
                  <a:pt x="6" y="0"/>
                </a:lnTo>
                <a:lnTo>
                  <a:pt x="4" y="4"/>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1" name="Freeform 364"/>
          <p:cNvSpPr>
            <a:spLocks/>
          </p:cNvSpPr>
          <p:nvPr/>
        </p:nvSpPr>
        <p:spPr bwMode="auto">
          <a:xfrm>
            <a:off x="3910202" y="3286848"/>
            <a:ext cx="2931" cy="9525"/>
          </a:xfrm>
          <a:custGeom>
            <a:avLst/>
            <a:gdLst>
              <a:gd name="T0" fmla="*/ 5040313 w 2"/>
              <a:gd name="T1" fmla="*/ 0 h 6"/>
              <a:gd name="T2" fmla="*/ 5040313 w 2"/>
              <a:gd name="T3" fmla="*/ 0 h 6"/>
              <a:gd name="T4" fmla="*/ 0 w 2"/>
              <a:gd name="T5" fmla="*/ 15120938 h 6"/>
              <a:gd name="T6" fmla="*/ 0 w 2"/>
              <a:gd name="T7" fmla="*/ 15120938 h 6"/>
              <a:gd name="T8" fmla="*/ 0 w 2"/>
              <a:gd name="T9" fmla="*/ 15120938 h 6"/>
              <a:gd name="T10" fmla="*/ 0 w 2"/>
              <a:gd name="T11" fmla="*/ 10080625 h 6"/>
              <a:gd name="T12" fmla="*/ 5040313 w 2"/>
              <a:gd name="T13" fmla="*/ 0 h 6"/>
              <a:gd name="T14" fmla="*/ 5040313 w 2"/>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2" y="0"/>
                </a:moveTo>
                <a:lnTo>
                  <a:pt x="2" y="0"/>
                </a:lnTo>
                <a:lnTo>
                  <a:pt x="0" y="6"/>
                </a:lnTo>
                <a:lnTo>
                  <a:pt x="0"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2" name="Freeform 365"/>
          <p:cNvSpPr>
            <a:spLocks/>
          </p:cNvSpPr>
          <p:nvPr/>
        </p:nvSpPr>
        <p:spPr bwMode="auto">
          <a:xfrm>
            <a:off x="3353356" y="3388447"/>
            <a:ext cx="7327" cy="9525"/>
          </a:xfrm>
          <a:custGeom>
            <a:avLst/>
            <a:gdLst>
              <a:gd name="T0" fmla="*/ 15748992 w 4"/>
              <a:gd name="T1" fmla="*/ 0 h 6"/>
              <a:gd name="T2" fmla="*/ 15748992 w 4"/>
              <a:gd name="T3" fmla="*/ 0 h 6"/>
              <a:gd name="T4" fmla="*/ 15748992 w 4"/>
              <a:gd name="T5" fmla="*/ 15120938 h 6"/>
              <a:gd name="T6" fmla="*/ 15748992 w 4"/>
              <a:gd name="T7" fmla="*/ 15120938 h 6"/>
              <a:gd name="T8" fmla="*/ 0 w 4"/>
              <a:gd name="T9" fmla="*/ 15120938 h 6"/>
              <a:gd name="T10" fmla="*/ 0 w 4"/>
              <a:gd name="T11" fmla="*/ 10080625 h 6"/>
              <a:gd name="T12" fmla="*/ 7875488 w 4"/>
              <a:gd name="T13" fmla="*/ 5040313 h 6"/>
              <a:gd name="T14" fmla="*/ 15748992 w 4"/>
              <a:gd name="T15" fmla="*/ 0 h 6"/>
              <a:gd name="T16" fmla="*/ 15748992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4" y="0"/>
                </a:moveTo>
                <a:lnTo>
                  <a:pt x="4" y="0"/>
                </a:lnTo>
                <a:lnTo>
                  <a:pt x="4" y="6"/>
                </a:lnTo>
                <a:lnTo>
                  <a:pt x="0" y="6"/>
                </a:lnTo>
                <a:lnTo>
                  <a:pt x="0" y="4"/>
                </a:lnTo>
                <a:lnTo>
                  <a:pt x="2" y="2"/>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3" name="Freeform 366"/>
          <p:cNvSpPr>
            <a:spLocks/>
          </p:cNvSpPr>
          <p:nvPr/>
        </p:nvSpPr>
        <p:spPr bwMode="auto">
          <a:xfrm>
            <a:off x="3309393" y="3370983"/>
            <a:ext cx="4396" cy="6350"/>
          </a:xfrm>
          <a:custGeom>
            <a:avLst/>
            <a:gdLst>
              <a:gd name="T0" fmla="*/ 0 w 2"/>
              <a:gd name="T1" fmla="*/ 0 h 4"/>
              <a:gd name="T2" fmla="*/ 11338322 w 2"/>
              <a:gd name="T3" fmla="*/ 10080625 h 4"/>
              <a:gd name="T4" fmla="*/ 11338322 w 2"/>
              <a:gd name="T5" fmla="*/ 10080625 h 4"/>
              <a:gd name="T6" fmla="*/ 11338322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4" name="Freeform 367"/>
          <p:cNvSpPr>
            <a:spLocks/>
          </p:cNvSpPr>
          <p:nvPr/>
        </p:nvSpPr>
        <p:spPr bwMode="auto">
          <a:xfrm>
            <a:off x="3649363" y="3361458"/>
            <a:ext cx="5863" cy="6350"/>
          </a:xfrm>
          <a:custGeom>
            <a:avLst/>
            <a:gdLst>
              <a:gd name="T0" fmla="*/ 5040313 w 4"/>
              <a:gd name="T1" fmla="*/ 0 h 4"/>
              <a:gd name="T2" fmla="*/ 5040313 w 4"/>
              <a:gd name="T3" fmla="*/ 0 h 4"/>
              <a:gd name="T4" fmla="*/ 10080625 w 4"/>
              <a:gd name="T5" fmla="*/ 0 h 4"/>
              <a:gd name="T6" fmla="*/ 5040313 w 4"/>
              <a:gd name="T7" fmla="*/ 5040313 h 4"/>
              <a:gd name="T8" fmla="*/ 5040313 w 4"/>
              <a:gd name="T9" fmla="*/ 10080625 h 4"/>
              <a:gd name="T10" fmla="*/ 5040313 w 4"/>
              <a:gd name="T11" fmla="*/ 10080625 h 4"/>
              <a:gd name="T12" fmla="*/ 0 w 4"/>
              <a:gd name="T13" fmla="*/ 0 h 4"/>
              <a:gd name="T14" fmla="*/ 5040313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4" y="0"/>
                </a:lnTo>
                <a:lnTo>
                  <a:pt x="2" y="2"/>
                </a:lnTo>
                <a:lnTo>
                  <a:pt x="2"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5" name="Freeform 368"/>
          <p:cNvSpPr>
            <a:spLocks/>
          </p:cNvSpPr>
          <p:nvPr/>
        </p:nvSpPr>
        <p:spPr bwMode="auto">
          <a:xfrm>
            <a:off x="3469119" y="3361461"/>
            <a:ext cx="10259" cy="9525"/>
          </a:xfrm>
          <a:custGeom>
            <a:avLst/>
            <a:gdLst>
              <a:gd name="T0" fmla="*/ 6860425 w 6"/>
              <a:gd name="T1" fmla="*/ 0 h 6"/>
              <a:gd name="T2" fmla="*/ 6860425 w 6"/>
              <a:gd name="T3" fmla="*/ 0 h 6"/>
              <a:gd name="T4" fmla="*/ 13722703 w 6"/>
              <a:gd name="T5" fmla="*/ 5040313 h 6"/>
              <a:gd name="T6" fmla="*/ 20583128 w 6"/>
              <a:gd name="T7" fmla="*/ 10080625 h 6"/>
              <a:gd name="T8" fmla="*/ 20583128 w 6"/>
              <a:gd name="T9" fmla="*/ 15120938 h 6"/>
              <a:gd name="T10" fmla="*/ 6860425 w 6"/>
              <a:gd name="T11" fmla="*/ 15120938 h 6"/>
              <a:gd name="T12" fmla="*/ 6860425 w 6"/>
              <a:gd name="T13" fmla="*/ 15120938 h 6"/>
              <a:gd name="T14" fmla="*/ 0 w 6"/>
              <a:gd name="T15" fmla="*/ 5040313 h 6"/>
              <a:gd name="T16" fmla="*/ 0 w 6"/>
              <a:gd name="T17" fmla="*/ 0 h 6"/>
              <a:gd name="T18" fmla="*/ 6860425 w 6"/>
              <a:gd name="T19" fmla="*/ 0 h 6"/>
              <a:gd name="T20" fmla="*/ 6860425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0"/>
                </a:moveTo>
                <a:lnTo>
                  <a:pt x="2" y="0"/>
                </a:lnTo>
                <a:lnTo>
                  <a:pt x="4" y="2"/>
                </a:lnTo>
                <a:lnTo>
                  <a:pt x="6" y="4"/>
                </a:lnTo>
                <a:lnTo>
                  <a:pt x="6" y="6"/>
                </a:lnTo>
                <a:lnTo>
                  <a:pt x="2" y="6"/>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6" name="Freeform 369"/>
          <p:cNvSpPr>
            <a:spLocks/>
          </p:cNvSpPr>
          <p:nvPr/>
        </p:nvSpPr>
        <p:spPr bwMode="auto">
          <a:xfrm>
            <a:off x="3275690" y="3350348"/>
            <a:ext cx="27843" cy="11113"/>
          </a:xfrm>
          <a:custGeom>
            <a:avLst/>
            <a:gdLst>
              <a:gd name="T0" fmla="*/ 0 w 16"/>
              <a:gd name="T1" fmla="*/ 0 h 6"/>
              <a:gd name="T2" fmla="*/ 0 w 16"/>
              <a:gd name="T3" fmla="*/ 0 h 6"/>
              <a:gd name="T4" fmla="*/ 35539555 w 16"/>
              <a:gd name="T5" fmla="*/ 20583128 h 6"/>
              <a:gd name="T6" fmla="*/ 35539555 w 16"/>
              <a:gd name="T7" fmla="*/ 20583128 h 6"/>
              <a:gd name="T8" fmla="*/ 56862911 w 16"/>
              <a:gd name="T9" fmla="*/ 20583128 h 6"/>
              <a:gd name="T10" fmla="*/ 56862911 w 16"/>
              <a:gd name="T11" fmla="*/ 20583128 h 6"/>
              <a:gd name="T12" fmla="*/ 56862911 w 16"/>
              <a:gd name="T13" fmla="*/ 13722703 h 6"/>
              <a:gd name="T14" fmla="*/ 35539555 w 16"/>
              <a:gd name="T15" fmla="*/ 0 h 6"/>
              <a:gd name="T16" fmla="*/ 35539555 w 16"/>
              <a:gd name="T17" fmla="*/ 0 h 6"/>
              <a:gd name="T18" fmla="*/ 14216199 w 16"/>
              <a:gd name="T19" fmla="*/ 0 h 6"/>
              <a:gd name="T20" fmla="*/ 0 w 16"/>
              <a:gd name="T21" fmla="*/ 0 h 6"/>
              <a:gd name="T22" fmla="*/ 0 w 1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6">
                <a:moveTo>
                  <a:pt x="0" y="0"/>
                </a:moveTo>
                <a:lnTo>
                  <a:pt x="0" y="0"/>
                </a:lnTo>
                <a:lnTo>
                  <a:pt x="10" y="6"/>
                </a:lnTo>
                <a:lnTo>
                  <a:pt x="16" y="6"/>
                </a:lnTo>
                <a:lnTo>
                  <a:pt x="16" y="4"/>
                </a:lnTo>
                <a:lnTo>
                  <a:pt x="10" y="0"/>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7" name="Freeform 370"/>
          <p:cNvSpPr>
            <a:spLocks/>
          </p:cNvSpPr>
          <p:nvPr/>
        </p:nvSpPr>
        <p:spPr bwMode="auto">
          <a:xfrm>
            <a:off x="3760730" y="3337644"/>
            <a:ext cx="36635" cy="26988"/>
          </a:xfrm>
          <a:custGeom>
            <a:avLst/>
            <a:gdLst>
              <a:gd name="T0" fmla="*/ 63003113 w 20"/>
              <a:gd name="T1" fmla="*/ 0 h 16"/>
              <a:gd name="T2" fmla="*/ 63003113 w 20"/>
              <a:gd name="T3" fmla="*/ 0 h 16"/>
              <a:gd name="T4" fmla="*/ 31501556 w 20"/>
              <a:gd name="T5" fmla="*/ 11380502 h 16"/>
              <a:gd name="T6" fmla="*/ 31501556 w 20"/>
              <a:gd name="T7" fmla="*/ 11380502 h 16"/>
              <a:gd name="T8" fmla="*/ 31501556 w 20"/>
              <a:gd name="T9" fmla="*/ 22761005 h 16"/>
              <a:gd name="T10" fmla="*/ 31501556 w 20"/>
              <a:gd name="T11" fmla="*/ 28452099 h 16"/>
              <a:gd name="T12" fmla="*/ 23625671 w 20"/>
              <a:gd name="T13" fmla="*/ 34141507 h 16"/>
              <a:gd name="T14" fmla="*/ 23625671 w 20"/>
              <a:gd name="T15" fmla="*/ 34141507 h 16"/>
              <a:gd name="T16" fmla="*/ 0 w 20"/>
              <a:gd name="T17" fmla="*/ 45522009 h 16"/>
              <a:gd name="T18" fmla="*/ 15749786 w 20"/>
              <a:gd name="T19" fmla="*/ 45522009 h 16"/>
              <a:gd name="T20" fmla="*/ 55127227 w 20"/>
              <a:gd name="T21" fmla="*/ 39832601 h 16"/>
              <a:gd name="T22" fmla="*/ 63003113 w 20"/>
              <a:gd name="T23" fmla="*/ 22761005 h 16"/>
              <a:gd name="T24" fmla="*/ 78752898 w 20"/>
              <a:gd name="T25" fmla="*/ 22761005 h 16"/>
              <a:gd name="T26" fmla="*/ 78752898 w 20"/>
              <a:gd name="T27" fmla="*/ 22761005 h 16"/>
              <a:gd name="T28" fmla="*/ 70877013 w 20"/>
              <a:gd name="T29" fmla="*/ 17071597 h 16"/>
              <a:gd name="T30" fmla="*/ 70877013 w 20"/>
              <a:gd name="T31" fmla="*/ 17071597 h 16"/>
              <a:gd name="T32" fmla="*/ 63003113 w 20"/>
              <a:gd name="T33" fmla="*/ 17071597 h 16"/>
              <a:gd name="T34" fmla="*/ 63003113 w 20"/>
              <a:gd name="T35" fmla="*/ 17071597 h 16"/>
              <a:gd name="T36" fmla="*/ 70877013 w 20"/>
              <a:gd name="T37" fmla="*/ 17071597 h 16"/>
              <a:gd name="T38" fmla="*/ 70877013 w 20"/>
              <a:gd name="T39" fmla="*/ 11380502 h 16"/>
              <a:gd name="T40" fmla="*/ 63003113 w 20"/>
              <a:gd name="T41" fmla="*/ 0 h 16"/>
              <a:gd name="T42" fmla="*/ 63003113 w 20"/>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16">
                <a:moveTo>
                  <a:pt x="16" y="0"/>
                </a:moveTo>
                <a:lnTo>
                  <a:pt x="16" y="0"/>
                </a:lnTo>
                <a:lnTo>
                  <a:pt x="8" y="4"/>
                </a:lnTo>
                <a:lnTo>
                  <a:pt x="8" y="8"/>
                </a:lnTo>
                <a:lnTo>
                  <a:pt x="8" y="10"/>
                </a:lnTo>
                <a:lnTo>
                  <a:pt x="6" y="12"/>
                </a:lnTo>
                <a:lnTo>
                  <a:pt x="0" y="16"/>
                </a:lnTo>
                <a:lnTo>
                  <a:pt x="4" y="16"/>
                </a:lnTo>
                <a:lnTo>
                  <a:pt x="14" y="14"/>
                </a:lnTo>
                <a:lnTo>
                  <a:pt x="16" y="8"/>
                </a:lnTo>
                <a:lnTo>
                  <a:pt x="20" y="8"/>
                </a:lnTo>
                <a:lnTo>
                  <a:pt x="18" y="6"/>
                </a:lnTo>
                <a:lnTo>
                  <a:pt x="16" y="6"/>
                </a:lnTo>
                <a:lnTo>
                  <a:pt x="18" y="6"/>
                </a:lnTo>
                <a:lnTo>
                  <a:pt x="18" y="4"/>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8" name="Freeform 371"/>
          <p:cNvSpPr>
            <a:spLocks/>
          </p:cNvSpPr>
          <p:nvPr/>
        </p:nvSpPr>
        <p:spPr bwMode="auto">
          <a:xfrm>
            <a:off x="3331375" y="3328123"/>
            <a:ext cx="17585" cy="9525"/>
          </a:xfrm>
          <a:custGeom>
            <a:avLst/>
            <a:gdLst>
              <a:gd name="T0" fmla="*/ 21774150 w 10"/>
              <a:gd name="T1" fmla="*/ 0 h 6"/>
              <a:gd name="T2" fmla="*/ 21774150 w 10"/>
              <a:gd name="T3" fmla="*/ 0 h 6"/>
              <a:gd name="T4" fmla="*/ 36290250 w 10"/>
              <a:gd name="T5" fmla="*/ 5040313 h 6"/>
              <a:gd name="T6" fmla="*/ 36290250 w 10"/>
              <a:gd name="T7" fmla="*/ 10080625 h 6"/>
              <a:gd name="T8" fmla="*/ 29032200 w 10"/>
              <a:gd name="T9" fmla="*/ 15120938 h 6"/>
              <a:gd name="T10" fmla="*/ 29032200 w 10"/>
              <a:gd name="T11" fmla="*/ 15120938 h 6"/>
              <a:gd name="T12" fmla="*/ 7258050 w 10"/>
              <a:gd name="T13" fmla="*/ 10080625 h 6"/>
              <a:gd name="T14" fmla="*/ 0 w 10"/>
              <a:gd name="T15" fmla="*/ 10080625 h 6"/>
              <a:gd name="T16" fmla="*/ 7258050 w 10"/>
              <a:gd name="T17" fmla="*/ 5040313 h 6"/>
              <a:gd name="T18" fmla="*/ 7258050 w 10"/>
              <a:gd name="T19" fmla="*/ 5040313 h 6"/>
              <a:gd name="T20" fmla="*/ 14516100 w 10"/>
              <a:gd name="T21" fmla="*/ 5040313 h 6"/>
              <a:gd name="T22" fmla="*/ 21774150 w 10"/>
              <a:gd name="T23" fmla="*/ 0 h 6"/>
              <a:gd name="T24" fmla="*/ 21774150 w 10"/>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6" y="0"/>
                </a:moveTo>
                <a:lnTo>
                  <a:pt x="6" y="0"/>
                </a:lnTo>
                <a:lnTo>
                  <a:pt x="10" y="2"/>
                </a:lnTo>
                <a:lnTo>
                  <a:pt x="10" y="4"/>
                </a:lnTo>
                <a:lnTo>
                  <a:pt x="8" y="6"/>
                </a:lnTo>
                <a:lnTo>
                  <a:pt x="2" y="4"/>
                </a:lnTo>
                <a:lnTo>
                  <a:pt x="0" y="4"/>
                </a:lnTo>
                <a:lnTo>
                  <a:pt x="2" y="2"/>
                </a:lnTo>
                <a:lnTo>
                  <a:pt x="4"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89" name="Freeform 372"/>
          <p:cNvSpPr>
            <a:spLocks/>
          </p:cNvSpPr>
          <p:nvPr/>
        </p:nvSpPr>
        <p:spPr bwMode="auto">
          <a:xfrm>
            <a:off x="3688928" y="3313836"/>
            <a:ext cx="48359" cy="33337"/>
          </a:xfrm>
          <a:custGeom>
            <a:avLst/>
            <a:gdLst>
              <a:gd name="T0" fmla="*/ 14002564 w 28"/>
              <a:gd name="T1" fmla="*/ 0 h 20"/>
              <a:gd name="T2" fmla="*/ 14002564 w 28"/>
              <a:gd name="T3" fmla="*/ 11112889 h 20"/>
              <a:gd name="T4" fmla="*/ 14002564 w 28"/>
              <a:gd name="T5" fmla="*/ 11112889 h 20"/>
              <a:gd name="T6" fmla="*/ 7001282 w 28"/>
              <a:gd name="T7" fmla="*/ 11112889 h 20"/>
              <a:gd name="T8" fmla="*/ 7001282 w 28"/>
              <a:gd name="T9" fmla="*/ 11112889 h 20"/>
              <a:gd name="T10" fmla="*/ 7001282 w 28"/>
              <a:gd name="T11" fmla="*/ 16670167 h 20"/>
              <a:gd name="T12" fmla="*/ 7001282 w 28"/>
              <a:gd name="T13" fmla="*/ 16670167 h 20"/>
              <a:gd name="T14" fmla="*/ 0 w 28"/>
              <a:gd name="T15" fmla="*/ 16670167 h 20"/>
              <a:gd name="T16" fmla="*/ 7001282 w 28"/>
              <a:gd name="T17" fmla="*/ 22227445 h 20"/>
              <a:gd name="T18" fmla="*/ 21003846 w 28"/>
              <a:gd name="T19" fmla="*/ 38897612 h 20"/>
              <a:gd name="T20" fmla="*/ 21003846 w 28"/>
              <a:gd name="T21" fmla="*/ 38897612 h 20"/>
              <a:gd name="T22" fmla="*/ 35006410 w 28"/>
              <a:gd name="T23" fmla="*/ 44454890 h 20"/>
              <a:gd name="T24" fmla="*/ 49008974 w 28"/>
              <a:gd name="T25" fmla="*/ 38897612 h 20"/>
              <a:gd name="T26" fmla="*/ 77014102 w 28"/>
              <a:gd name="T27" fmla="*/ 38897612 h 20"/>
              <a:gd name="T28" fmla="*/ 77014102 w 28"/>
              <a:gd name="T29" fmla="*/ 38897612 h 20"/>
              <a:gd name="T30" fmla="*/ 77014102 w 28"/>
              <a:gd name="T31" fmla="*/ 55567778 h 20"/>
              <a:gd name="T32" fmla="*/ 77014102 w 28"/>
              <a:gd name="T33" fmla="*/ 55567778 h 20"/>
              <a:gd name="T34" fmla="*/ 98017948 w 28"/>
              <a:gd name="T35" fmla="*/ 55567778 h 20"/>
              <a:gd name="T36" fmla="*/ 98017948 w 28"/>
              <a:gd name="T37" fmla="*/ 55567778 h 20"/>
              <a:gd name="T38" fmla="*/ 91016666 w 28"/>
              <a:gd name="T39" fmla="*/ 33340334 h 20"/>
              <a:gd name="T40" fmla="*/ 91016666 w 28"/>
              <a:gd name="T41" fmla="*/ 33340334 h 20"/>
              <a:gd name="T42" fmla="*/ 56010256 w 28"/>
              <a:gd name="T43" fmla="*/ 33340334 h 20"/>
              <a:gd name="T44" fmla="*/ 35006410 w 28"/>
              <a:gd name="T45" fmla="*/ 27784723 h 20"/>
              <a:gd name="T46" fmla="*/ 21003846 w 28"/>
              <a:gd name="T47" fmla="*/ 22227445 h 20"/>
              <a:gd name="T48" fmla="*/ 14002564 w 28"/>
              <a:gd name="T49" fmla="*/ 0 h 20"/>
              <a:gd name="T50" fmla="*/ 14002564 w 28"/>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20">
                <a:moveTo>
                  <a:pt x="4" y="0"/>
                </a:moveTo>
                <a:lnTo>
                  <a:pt x="4" y="4"/>
                </a:lnTo>
                <a:lnTo>
                  <a:pt x="2" y="4"/>
                </a:lnTo>
                <a:lnTo>
                  <a:pt x="2" y="6"/>
                </a:lnTo>
                <a:lnTo>
                  <a:pt x="0" y="6"/>
                </a:lnTo>
                <a:lnTo>
                  <a:pt x="2" y="8"/>
                </a:lnTo>
                <a:lnTo>
                  <a:pt x="6" y="14"/>
                </a:lnTo>
                <a:lnTo>
                  <a:pt x="10" y="16"/>
                </a:lnTo>
                <a:lnTo>
                  <a:pt x="14" y="14"/>
                </a:lnTo>
                <a:lnTo>
                  <a:pt x="22" y="14"/>
                </a:lnTo>
                <a:lnTo>
                  <a:pt x="22" y="20"/>
                </a:lnTo>
                <a:lnTo>
                  <a:pt x="28" y="20"/>
                </a:lnTo>
                <a:lnTo>
                  <a:pt x="26" y="12"/>
                </a:lnTo>
                <a:lnTo>
                  <a:pt x="16" y="12"/>
                </a:lnTo>
                <a:lnTo>
                  <a:pt x="10" y="10"/>
                </a:lnTo>
                <a:lnTo>
                  <a:pt x="6" y="8"/>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0" name="Freeform 373"/>
          <p:cNvSpPr>
            <a:spLocks/>
          </p:cNvSpPr>
          <p:nvPr/>
        </p:nvSpPr>
        <p:spPr bwMode="auto">
          <a:xfrm>
            <a:off x="3750474" y="3310661"/>
            <a:ext cx="43963" cy="53975"/>
          </a:xfrm>
          <a:custGeom>
            <a:avLst/>
            <a:gdLst>
              <a:gd name="T0" fmla="*/ 86629875 w 24"/>
              <a:gd name="T1" fmla="*/ 0 h 32"/>
              <a:gd name="T2" fmla="*/ 70879891 w 24"/>
              <a:gd name="T3" fmla="*/ 11380291 h 32"/>
              <a:gd name="T4" fmla="*/ 70879891 w 24"/>
              <a:gd name="T5" fmla="*/ 11380291 h 32"/>
              <a:gd name="T6" fmla="*/ 55127922 w 24"/>
              <a:gd name="T7" fmla="*/ 11380291 h 32"/>
              <a:gd name="T8" fmla="*/ 39377938 w 24"/>
              <a:gd name="T9" fmla="*/ 5689302 h 32"/>
              <a:gd name="T10" fmla="*/ 39377938 w 24"/>
              <a:gd name="T11" fmla="*/ 5689302 h 32"/>
              <a:gd name="T12" fmla="*/ 15751969 w 24"/>
              <a:gd name="T13" fmla="*/ 39830177 h 32"/>
              <a:gd name="T14" fmla="*/ 0 w 24"/>
              <a:gd name="T15" fmla="*/ 85351342 h 32"/>
              <a:gd name="T16" fmla="*/ 31501953 w 24"/>
              <a:gd name="T17" fmla="*/ 91040645 h 32"/>
              <a:gd name="T18" fmla="*/ 31501953 w 24"/>
              <a:gd name="T19" fmla="*/ 91040645 h 32"/>
              <a:gd name="T20" fmla="*/ 23625969 w 24"/>
              <a:gd name="T21" fmla="*/ 79660353 h 32"/>
              <a:gd name="T22" fmla="*/ 23625969 w 24"/>
              <a:gd name="T23" fmla="*/ 73971051 h 32"/>
              <a:gd name="T24" fmla="*/ 23625969 w 24"/>
              <a:gd name="T25" fmla="*/ 62590759 h 32"/>
              <a:gd name="T26" fmla="*/ 23625969 w 24"/>
              <a:gd name="T27" fmla="*/ 62590759 h 32"/>
              <a:gd name="T28" fmla="*/ 47253922 w 24"/>
              <a:gd name="T29" fmla="*/ 51210468 h 32"/>
              <a:gd name="T30" fmla="*/ 47253922 w 24"/>
              <a:gd name="T31" fmla="*/ 51210468 h 32"/>
              <a:gd name="T32" fmla="*/ 47253922 w 24"/>
              <a:gd name="T33" fmla="*/ 39830177 h 32"/>
              <a:gd name="T34" fmla="*/ 47253922 w 24"/>
              <a:gd name="T35" fmla="*/ 34140874 h 32"/>
              <a:gd name="T36" fmla="*/ 47253922 w 24"/>
              <a:gd name="T37" fmla="*/ 22760583 h 32"/>
              <a:gd name="T38" fmla="*/ 47253922 w 24"/>
              <a:gd name="T39" fmla="*/ 22760583 h 32"/>
              <a:gd name="T40" fmla="*/ 78755875 w 24"/>
              <a:gd name="T41" fmla="*/ 11380291 h 32"/>
              <a:gd name="T42" fmla="*/ 94505859 w 24"/>
              <a:gd name="T43" fmla="*/ 5689302 h 32"/>
              <a:gd name="T44" fmla="*/ 94505859 w 24"/>
              <a:gd name="T45" fmla="*/ 0 h 32"/>
              <a:gd name="T46" fmla="*/ 86629875 w 24"/>
              <a:gd name="T47" fmla="*/ 0 h 32"/>
              <a:gd name="T48" fmla="*/ 86629875 w 24"/>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 h="32">
                <a:moveTo>
                  <a:pt x="22" y="0"/>
                </a:moveTo>
                <a:lnTo>
                  <a:pt x="18" y="4"/>
                </a:lnTo>
                <a:lnTo>
                  <a:pt x="14" y="4"/>
                </a:lnTo>
                <a:lnTo>
                  <a:pt x="10" y="2"/>
                </a:lnTo>
                <a:lnTo>
                  <a:pt x="4" y="14"/>
                </a:lnTo>
                <a:lnTo>
                  <a:pt x="0" y="30"/>
                </a:lnTo>
                <a:lnTo>
                  <a:pt x="8" y="32"/>
                </a:lnTo>
                <a:lnTo>
                  <a:pt x="6" y="28"/>
                </a:lnTo>
                <a:lnTo>
                  <a:pt x="6" y="26"/>
                </a:lnTo>
                <a:lnTo>
                  <a:pt x="6" y="22"/>
                </a:lnTo>
                <a:lnTo>
                  <a:pt x="12" y="18"/>
                </a:lnTo>
                <a:lnTo>
                  <a:pt x="12" y="14"/>
                </a:lnTo>
                <a:lnTo>
                  <a:pt x="12" y="12"/>
                </a:lnTo>
                <a:lnTo>
                  <a:pt x="12" y="8"/>
                </a:lnTo>
                <a:lnTo>
                  <a:pt x="20" y="4"/>
                </a:lnTo>
                <a:lnTo>
                  <a:pt x="24" y="2"/>
                </a:lnTo>
                <a:lnTo>
                  <a:pt x="24" y="0"/>
                </a:lnTo>
                <a:lnTo>
                  <a:pt x="2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1" name="Freeform 374"/>
          <p:cNvSpPr>
            <a:spLocks/>
          </p:cNvSpPr>
          <p:nvPr/>
        </p:nvSpPr>
        <p:spPr bwMode="auto">
          <a:xfrm>
            <a:off x="3882358" y="3305895"/>
            <a:ext cx="5863" cy="14288"/>
          </a:xfrm>
          <a:custGeom>
            <a:avLst/>
            <a:gdLst>
              <a:gd name="T0" fmla="*/ 0 w 4"/>
              <a:gd name="T1" fmla="*/ 0 h 8"/>
              <a:gd name="T2" fmla="*/ 0 w 4"/>
              <a:gd name="T3" fmla="*/ 0 h 8"/>
              <a:gd name="T4" fmla="*/ 5040313 w 4"/>
              <a:gd name="T5" fmla="*/ 25518368 h 8"/>
              <a:gd name="T6" fmla="*/ 5040313 w 4"/>
              <a:gd name="T7" fmla="*/ 25518368 h 8"/>
              <a:gd name="T8" fmla="*/ 10080625 w 4"/>
              <a:gd name="T9" fmla="*/ 25518368 h 8"/>
              <a:gd name="T10" fmla="*/ 10080625 w 4"/>
              <a:gd name="T11" fmla="*/ 19138776 h 8"/>
              <a:gd name="T12" fmla="*/ 5040313 w 4"/>
              <a:gd name="T13" fmla="*/ 12759184 h 8"/>
              <a:gd name="T14" fmla="*/ 0 w 4"/>
              <a:gd name="T15" fmla="*/ 0 h 8"/>
              <a:gd name="T16" fmla="*/ 0 w 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8">
                <a:moveTo>
                  <a:pt x="0" y="0"/>
                </a:moveTo>
                <a:lnTo>
                  <a:pt x="0" y="0"/>
                </a:lnTo>
                <a:lnTo>
                  <a:pt x="2" y="8"/>
                </a:lnTo>
                <a:lnTo>
                  <a:pt x="4" y="8"/>
                </a:lnTo>
                <a:lnTo>
                  <a:pt x="4" y="6"/>
                </a:lnTo>
                <a:lnTo>
                  <a:pt x="2" y="4"/>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2" name="Freeform 375"/>
          <p:cNvSpPr>
            <a:spLocks/>
          </p:cNvSpPr>
          <p:nvPr/>
        </p:nvSpPr>
        <p:spPr bwMode="auto">
          <a:xfrm>
            <a:off x="3744611" y="3291610"/>
            <a:ext cx="5863" cy="9525"/>
          </a:xfrm>
          <a:custGeom>
            <a:avLst/>
            <a:gdLst>
              <a:gd name="T0" fmla="*/ 5040313 w 4"/>
              <a:gd name="T1" fmla="*/ 0 h 6"/>
              <a:gd name="T2" fmla="*/ 5040313 w 4"/>
              <a:gd name="T3" fmla="*/ 0 h 6"/>
              <a:gd name="T4" fmla="*/ 0 w 4"/>
              <a:gd name="T5" fmla="*/ 10080625 h 6"/>
              <a:gd name="T6" fmla="*/ 0 w 4"/>
              <a:gd name="T7" fmla="*/ 15120938 h 6"/>
              <a:gd name="T8" fmla="*/ 0 w 4"/>
              <a:gd name="T9" fmla="*/ 15120938 h 6"/>
              <a:gd name="T10" fmla="*/ 0 w 4"/>
              <a:gd name="T11" fmla="*/ 15120938 h 6"/>
              <a:gd name="T12" fmla="*/ 10080625 w 4"/>
              <a:gd name="T13" fmla="*/ 5040313 h 6"/>
              <a:gd name="T14" fmla="*/ 10080625 w 4"/>
              <a:gd name="T15" fmla="*/ 0 h 6"/>
              <a:gd name="T16" fmla="*/ 5040313 w 4"/>
              <a:gd name="T17" fmla="*/ 0 h 6"/>
              <a:gd name="T18" fmla="*/ 5040313 w 4"/>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6">
                <a:moveTo>
                  <a:pt x="2" y="0"/>
                </a:moveTo>
                <a:lnTo>
                  <a:pt x="2" y="0"/>
                </a:lnTo>
                <a:lnTo>
                  <a:pt x="0" y="4"/>
                </a:lnTo>
                <a:lnTo>
                  <a:pt x="0" y="6"/>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3" name="Freeform 376"/>
          <p:cNvSpPr>
            <a:spLocks/>
          </p:cNvSpPr>
          <p:nvPr/>
        </p:nvSpPr>
        <p:spPr bwMode="auto">
          <a:xfrm>
            <a:off x="3683066" y="3221757"/>
            <a:ext cx="61547" cy="31750"/>
          </a:xfrm>
          <a:custGeom>
            <a:avLst/>
            <a:gdLst>
              <a:gd name="T0" fmla="*/ 0 w 34"/>
              <a:gd name="T1" fmla="*/ 0 h 18"/>
              <a:gd name="T2" fmla="*/ 0 w 34"/>
              <a:gd name="T3" fmla="*/ 6223000 h 18"/>
              <a:gd name="T4" fmla="*/ 0 w 34"/>
              <a:gd name="T5" fmla="*/ 6223000 h 18"/>
              <a:gd name="T6" fmla="*/ 46146944 w 34"/>
              <a:gd name="T7" fmla="*/ 31113236 h 18"/>
              <a:gd name="T8" fmla="*/ 76913535 w 34"/>
              <a:gd name="T9" fmla="*/ 43557472 h 18"/>
              <a:gd name="T10" fmla="*/ 107678164 w 34"/>
              <a:gd name="T11" fmla="*/ 49780472 h 18"/>
              <a:gd name="T12" fmla="*/ 107678164 w 34"/>
              <a:gd name="T13" fmla="*/ 49780472 h 18"/>
              <a:gd name="T14" fmla="*/ 123060479 w 34"/>
              <a:gd name="T15" fmla="*/ 56003472 h 18"/>
              <a:gd name="T16" fmla="*/ 130751636 w 34"/>
              <a:gd name="T17" fmla="*/ 56003472 h 18"/>
              <a:gd name="T18" fmla="*/ 115369321 w 34"/>
              <a:gd name="T19" fmla="*/ 43557472 h 18"/>
              <a:gd name="T20" fmla="*/ 115369321 w 34"/>
              <a:gd name="T21" fmla="*/ 43557472 h 18"/>
              <a:gd name="T22" fmla="*/ 69222377 w 34"/>
              <a:gd name="T23" fmla="*/ 18667236 h 18"/>
              <a:gd name="T24" fmla="*/ 0 w 34"/>
              <a:gd name="T25" fmla="*/ 0 h 18"/>
              <a:gd name="T26" fmla="*/ 0 w 34"/>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8">
                <a:moveTo>
                  <a:pt x="0" y="0"/>
                </a:moveTo>
                <a:lnTo>
                  <a:pt x="0" y="2"/>
                </a:lnTo>
                <a:lnTo>
                  <a:pt x="12" y="10"/>
                </a:lnTo>
                <a:lnTo>
                  <a:pt x="20" y="14"/>
                </a:lnTo>
                <a:lnTo>
                  <a:pt x="28" y="16"/>
                </a:lnTo>
                <a:lnTo>
                  <a:pt x="32" y="18"/>
                </a:lnTo>
                <a:lnTo>
                  <a:pt x="34" y="18"/>
                </a:lnTo>
                <a:lnTo>
                  <a:pt x="30" y="14"/>
                </a:lnTo>
                <a:lnTo>
                  <a:pt x="18" y="6"/>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4" name="Freeform 377"/>
          <p:cNvSpPr>
            <a:spLocks/>
          </p:cNvSpPr>
          <p:nvPr/>
        </p:nvSpPr>
        <p:spPr bwMode="auto">
          <a:xfrm>
            <a:off x="2375944" y="3221761"/>
            <a:ext cx="7327" cy="15875"/>
          </a:xfrm>
          <a:custGeom>
            <a:avLst/>
            <a:gdLst>
              <a:gd name="T0" fmla="*/ 0 w 4"/>
              <a:gd name="T1" fmla="*/ 0 h 8"/>
              <a:gd name="T2" fmla="*/ 0 w 4"/>
              <a:gd name="T3" fmla="*/ 0 h 8"/>
              <a:gd name="T4" fmla="*/ 7876481 w 4"/>
              <a:gd name="T5" fmla="*/ 15751969 h 8"/>
              <a:gd name="T6" fmla="*/ 7876481 w 4"/>
              <a:gd name="T7" fmla="*/ 15751969 h 8"/>
              <a:gd name="T8" fmla="*/ 15752961 w 4"/>
              <a:gd name="T9" fmla="*/ 31501953 h 8"/>
              <a:gd name="T10" fmla="*/ 15752961 w 4"/>
              <a:gd name="T11" fmla="*/ 23625969 h 8"/>
              <a:gd name="T12" fmla="*/ 0 w 4"/>
              <a:gd name="T13" fmla="*/ 0 h 8"/>
              <a:gd name="T14" fmla="*/ 0 w 4"/>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0" y="0"/>
                </a:moveTo>
                <a:lnTo>
                  <a:pt x="0" y="0"/>
                </a:lnTo>
                <a:lnTo>
                  <a:pt x="2" y="4"/>
                </a:lnTo>
                <a:lnTo>
                  <a:pt x="4" y="8"/>
                </a:lnTo>
                <a:lnTo>
                  <a:pt x="4" y="6"/>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5" name="Freeform 378"/>
          <p:cNvSpPr>
            <a:spLocks/>
          </p:cNvSpPr>
          <p:nvPr/>
        </p:nvSpPr>
        <p:spPr bwMode="auto">
          <a:xfrm>
            <a:off x="3148201" y="3205883"/>
            <a:ext cx="27843" cy="23812"/>
          </a:xfrm>
          <a:custGeom>
            <a:avLst/>
            <a:gdLst>
              <a:gd name="T0" fmla="*/ 14215728 w 16"/>
              <a:gd name="T1" fmla="*/ 0 h 14"/>
              <a:gd name="T2" fmla="*/ 14215728 w 16"/>
              <a:gd name="T3" fmla="*/ 0 h 14"/>
              <a:gd name="T4" fmla="*/ 49752219 w 16"/>
              <a:gd name="T5" fmla="*/ 23143563 h 14"/>
              <a:gd name="T6" fmla="*/ 56859140 w 16"/>
              <a:gd name="T7" fmla="*/ 34714494 h 14"/>
              <a:gd name="T8" fmla="*/ 49752219 w 16"/>
              <a:gd name="T9" fmla="*/ 40500810 h 14"/>
              <a:gd name="T10" fmla="*/ 35536491 w 16"/>
              <a:gd name="T11" fmla="*/ 40500810 h 14"/>
              <a:gd name="T12" fmla="*/ 35536491 w 16"/>
              <a:gd name="T13" fmla="*/ 40500810 h 14"/>
              <a:gd name="T14" fmla="*/ 21322649 w 16"/>
              <a:gd name="T15" fmla="*/ 40500810 h 14"/>
              <a:gd name="T16" fmla="*/ 14215728 w 16"/>
              <a:gd name="T17" fmla="*/ 34714494 h 14"/>
              <a:gd name="T18" fmla="*/ 14215728 w 16"/>
              <a:gd name="T19" fmla="*/ 34714494 h 14"/>
              <a:gd name="T20" fmla="*/ 14215728 w 16"/>
              <a:gd name="T21" fmla="*/ 34714494 h 14"/>
              <a:gd name="T22" fmla="*/ 7106921 w 16"/>
              <a:gd name="T23" fmla="*/ 34714494 h 14"/>
              <a:gd name="T24" fmla="*/ 0 w 16"/>
              <a:gd name="T25" fmla="*/ 34714494 h 14"/>
              <a:gd name="T26" fmla="*/ 0 w 16"/>
              <a:gd name="T27" fmla="*/ 34714494 h 14"/>
              <a:gd name="T28" fmla="*/ 0 w 16"/>
              <a:gd name="T29" fmla="*/ 5786316 h 14"/>
              <a:gd name="T30" fmla="*/ 14215728 w 16"/>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 h="14">
                <a:moveTo>
                  <a:pt x="4" y="0"/>
                </a:moveTo>
                <a:lnTo>
                  <a:pt x="4" y="0"/>
                </a:lnTo>
                <a:lnTo>
                  <a:pt x="14" y="8"/>
                </a:lnTo>
                <a:lnTo>
                  <a:pt x="16" y="12"/>
                </a:lnTo>
                <a:lnTo>
                  <a:pt x="14" y="14"/>
                </a:lnTo>
                <a:lnTo>
                  <a:pt x="10" y="14"/>
                </a:lnTo>
                <a:lnTo>
                  <a:pt x="6" y="14"/>
                </a:lnTo>
                <a:lnTo>
                  <a:pt x="4" y="12"/>
                </a:lnTo>
                <a:lnTo>
                  <a:pt x="2" y="12"/>
                </a:lnTo>
                <a:lnTo>
                  <a:pt x="0" y="12"/>
                </a:lnTo>
                <a:lnTo>
                  <a:pt x="0" y="2"/>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6" name="Freeform 379"/>
          <p:cNvSpPr>
            <a:spLocks/>
          </p:cNvSpPr>
          <p:nvPr/>
        </p:nvSpPr>
        <p:spPr bwMode="auto">
          <a:xfrm>
            <a:off x="2305604" y="3194773"/>
            <a:ext cx="23447" cy="11113"/>
          </a:xfrm>
          <a:custGeom>
            <a:avLst/>
            <a:gdLst>
              <a:gd name="T0" fmla="*/ 19750314 w 14"/>
              <a:gd name="T1" fmla="*/ 0 h 6"/>
              <a:gd name="T2" fmla="*/ 46082857 w 14"/>
              <a:gd name="T3" fmla="*/ 0 h 6"/>
              <a:gd name="T4" fmla="*/ 39498814 w 14"/>
              <a:gd name="T5" fmla="*/ 20583128 h 6"/>
              <a:gd name="T6" fmla="*/ 39498814 w 14"/>
              <a:gd name="T7" fmla="*/ 20583128 h 6"/>
              <a:gd name="T8" fmla="*/ 0 w 14"/>
              <a:gd name="T9" fmla="*/ 20583128 h 6"/>
              <a:gd name="T10" fmla="*/ 0 w 14"/>
              <a:gd name="T11" fmla="*/ 20583128 h 6"/>
              <a:gd name="T12" fmla="*/ 0 w 14"/>
              <a:gd name="T13" fmla="*/ 6860425 h 6"/>
              <a:gd name="T14" fmla="*/ 0 w 14"/>
              <a:gd name="T15" fmla="*/ 6860425 h 6"/>
              <a:gd name="T16" fmla="*/ 19750314 w 14"/>
              <a:gd name="T17" fmla="*/ 0 h 6"/>
              <a:gd name="T18" fmla="*/ 19750314 w 14"/>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6">
                <a:moveTo>
                  <a:pt x="6" y="0"/>
                </a:moveTo>
                <a:lnTo>
                  <a:pt x="14" y="0"/>
                </a:lnTo>
                <a:lnTo>
                  <a:pt x="12" y="6"/>
                </a:lnTo>
                <a:lnTo>
                  <a:pt x="0" y="6"/>
                </a:lnTo>
                <a:lnTo>
                  <a:pt x="0"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7" name="Freeform 380"/>
          <p:cNvSpPr>
            <a:spLocks/>
          </p:cNvSpPr>
          <p:nvPr/>
        </p:nvSpPr>
        <p:spPr bwMode="auto">
          <a:xfrm>
            <a:off x="3483774" y="3174136"/>
            <a:ext cx="26377" cy="28575"/>
          </a:xfrm>
          <a:custGeom>
            <a:avLst/>
            <a:gdLst>
              <a:gd name="T0" fmla="*/ 44653795 w 16"/>
              <a:gd name="T1" fmla="*/ 0 h 16"/>
              <a:gd name="T2" fmla="*/ 44653795 w 16"/>
              <a:gd name="T3" fmla="*/ 0 h 16"/>
              <a:gd name="T4" fmla="*/ 51033164 w 16"/>
              <a:gd name="T5" fmla="*/ 0 h 16"/>
              <a:gd name="T6" fmla="*/ 51033164 w 16"/>
              <a:gd name="T7" fmla="*/ 6379369 h 16"/>
              <a:gd name="T8" fmla="*/ 51033164 w 16"/>
              <a:gd name="T9" fmla="*/ 6379369 h 16"/>
              <a:gd name="T10" fmla="*/ 51033164 w 16"/>
              <a:gd name="T11" fmla="*/ 6379369 h 16"/>
              <a:gd name="T12" fmla="*/ 38274427 w 16"/>
              <a:gd name="T13" fmla="*/ 31895058 h 16"/>
              <a:gd name="T14" fmla="*/ 25517475 w 16"/>
              <a:gd name="T15" fmla="*/ 44653795 h 16"/>
              <a:gd name="T16" fmla="*/ 12758738 w 16"/>
              <a:gd name="T17" fmla="*/ 51033164 h 16"/>
              <a:gd name="T18" fmla="*/ 12758738 w 16"/>
              <a:gd name="T19" fmla="*/ 51033164 h 16"/>
              <a:gd name="T20" fmla="*/ 6379369 w 16"/>
              <a:gd name="T21" fmla="*/ 51033164 h 16"/>
              <a:gd name="T22" fmla="*/ 0 w 16"/>
              <a:gd name="T23" fmla="*/ 51033164 h 16"/>
              <a:gd name="T24" fmla="*/ 12758738 w 16"/>
              <a:gd name="T25" fmla="*/ 31895058 h 16"/>
              <a:gd name="T26" fmla="*/ 44653795 w 16"/>
              <a:gd name="T27" fmla="*/ 0 h 16"/>
              <a:gd name="T28" fmla="*/ 44653795 w 16"/>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6">
                <a:moveTo>
                  <a:pt x="14" y="0"/>
                </a:moveTo>
                <a:lnTo>
                  <a:pt x="14" y="0"/>
                </a:lnTo>
                <a:lnTo>
                  <a:pt x="16" y="0"/>
                </a:lnTo>
                <a:lnTo>
                  <a:pt x="16" y="2"/>
                </a:lnTo>
                <a:lnTo>
                  <a:pt x="12" y="10"/>
                </a:lnTo>
                <a:lnTo>
                  <a:pt x="8" y="14"/>
                </a:lnTo>
                <a:lnTo>
                  <a:pt x="4" y="16"/>
                </a:lnTo>
                <a:lnTo>
                  <a:pt x="2" y="16"/>
                </a:lnTo>
                <a:lnTo>
                  <a:pt x="0" y="16"/>
                </a:lnTo>
                <a:lnTo>
                  <a:pt x="4" y="1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8" name="Freeform 381"/>
          <p:cNvSpPr>
            <a:spLocks/>
          </p:cNvSpPr>
          <p:nvPr/>
        </p:nvSpPr>
        <p:spPr bwMode="auto">
          <a:xfrm>
            <a:off x="3800296" y="3163023"/>
            <a:ext cx="162659" cy="155575"/>
          </a:xfrm>
          <a:custGeom>
            <a:avLst/>
            <a:gdLst>
              <a:gd name="T0" fmla="*/ 124731989 w 92"/>
              <a:gd name="T1" fmla="*/ 11438145 h 92"/>
              <a:gd name="T2" fmla="*/ 110058426 w 92"/>
              <a:gd name="T3" fmla="*/ 34314434 h 92"/>
              <a:gd name="T4" fmla="*/ 88047124 w 92"/>
              <a:gd name="T5" fmla="*/ 45754269 h 92"/>
              <a:gd name="T6" fmla="*/ 73371646 w 92"/>
              <a:gd name="T7" fmla="*/ 102944992 h 92"/>
              <a:gd name="T8" fmla="*/ 73371646 w 92"/>
              <a:gd name="T9" fmla="*/ 131542045 h 92"/>
              <a:gd name="T10" fmla="*/ 73371646 w 92"/>
              <a:gd name="T11" fmla="*/ 142980189 h 92"/>
              <a:gd name="T12" fmla="*/ 66033906 w 92"/>
              <a:gd name="T13" fmla="*/ 154418334 h 92"/>
              <a:gd name="T14" fmla="*/ 51360343 w 92"/>
              <a:gd name="T15" fmla="*/ 142980189 h 92"/>
              <a:gd name="T16" fmla="*/ 36686780 w 92"/>
              <a:gd name="T17" fmla="*/ 165856478 h 92"/>
              <a:gd name="T18" fmla="*/ 29349041 w 92"/>
              <a:gd name="T19" fmla="*/ 160137406 h 92"/>
              <a:gd name="T20" fmla="*/ 22011302 w 92"/>
              <a:gd name="T21" fmla="*/ 165856478 h 92"/>
              <a:gd name="T22" fmla="*/ 7337739 w 92"/>
              <a:gd name="T23" fmla="*/ 205889984 h 92"/>
              <a:gd name="T24" fmla="*/ 14673563 w 92"/>
              <a:gd name="T25" fmla="*/ 228767964 h 92"/>
              <a:gd name="T26" fmla="*/ 36686780 w 92"/>
              <a:gd name="T27" fmla="*/ 217328129 h 92"/>
              <a:gd name="T28" fmla="*/ 73371646 w 92"/>
              <a:gd name="T29" fmla="*/ 217328129 h 92"/>
              <a:gd name="T30" fmla="*/ 124731989 w 92"/>
              <a:gd name="T31" fmla="*/ 217328129 h 92"/>
              <a:gd name="T32" fmla="*/ 139407467 w 92"/>
              <a:gd name="T33" fmla="*/ 211609057 h 92"/>
              <a:gd name="T34" fmla="*/ 139407467 w 92"/>
              <a:gd name="T35" fmla="*/ 223048892 h 92"/>
              <a:gd name="T36" fmla="*/ 190767811 w 92"/>
              <a:gd name="T37" fmla="*/ 211609057 h 92"/>
              <a:gd name="T38" fmla="*/ 205441374 w 92"/>
              <a:gd name="T39" fmla="*/ 228767964 h 92"/>
              <a:gd name="T40" fmla="*/ 220116852 w 92"/>
              <a:gd name="T41" fmla="*/ 234487037 h 92"/>
              <a:gd name="T42" fmla="*/ 198103635 w 92"/>
              <a:gd name="T43" fmla="*/ 245925181 h 92"/>
              <a:gd name="T44" fmla="*/ 205441374 w 92"/>
              <a:gd name="T45" fmla="*/ 257363326 h 92"/>
              <a:gd name="T46" fmla="*/ 212779113 w 92"/>
              <a:gd name="T47" fmla="*/ 251644254 h 92"/>
              <a:gd name="T48" fmla="*/ 256801717 w 92"/>
              <a:gd name="T49" fmla="*/ 211609057 h 92"/>
              <a:gd name="T50" fmla="*/ 278813019 w 92"/>
              <a:gd name="T51" fmla="*/ 223048892 h 92"/>
              <a:gd name="T52" fmla="*/ 271477195 w 92"/>
              <a:gd name="T53" fmla="*/ 240206109 h 92"/>
              <a:gd name="T54" fmla="*/ 271477195 w 92"/>
              <a:gd name="T55" fmla="*/ 251644254 h 92"/>
              <a:gd name="T56" fmla="*/ 286150758 w 92"/>
              <a:gd name="T57" fmla="*/ 251644254 h 92"/>
              <a:gd name="T58" fmla="*/ 300824321 w 92"/>
              <a:gd name="T59" fmla="*/ 245925181 h 92"/>
              <a:gd name="T60" fmla="*/ 322837539 w 92"/>
              <a:gd name="T61" fmla="*/ 263082398 h 92"/>
              <a:gd name="T62" fmla="*/ 337511102 w 92"/>
              <a:gd name="T63" fmla="*/ 217328129 h 92"/>
              <a:gd name="T64" fmla="*/ 330173363 w 92"/>
              <a:gd name="T65" fmla="*/ 234487037 h 92"/>
              <a:gd name="T66" fmla="*/ 315499800 w 92"/>
              <a:gd name="T67" fmla="*/ 223048892 h 92"/>
              <a:gd name="T68" fmla="*/ 337511102 w 92"/>
              <a:gd name="T69" fmla="*/ 200170912 h 92"/>
              <a:gd name="T70" fmla="*/ 308162061 w 92"/>
              <a:gd name="T71" fmla="*/ 211609057 h 92"/>
              <a:gd name="T72" fmla="*/ 308162061 w 92"/>
              <a:gd name="T73" fmla="*/ 228767964 h 92"/>
              <a:gd name="T74" fmla="*/ 286150758 w 92"/>
              <a:gd name="T75" fmla="*/ 223048892 h 92"/>
              <a:gd name="T76" fmla="*/ 286150758 w 92"/>
              <a:gd name="T77" fmla="*/ 194451840 h 92"/>
              <a:gd name="T78" fmla="*/ 308162061 w 92"/>
              <a:gd name="T79" fmla="*/ 171575551 h 92"/>
              <a:gd name="T80" fmla="*/ 256801717 w 92"/>
              <a:gd name="T81" fmla="*/ 183013695 h 92"/>
              <a:gd name="T82" fmla="*/ 256801717 w 92"/>
              <a:gd name="T83" fmla="*/ 165856478 h 92"/>
              <a:gd name="T84" fmla="*/ 256801717 w 92"/>
              <a:gd name="T85" fmla="*/ 165856478 h 92"/>
              <a:gd name="T86" fmla="*/ 249463978 w 92"/>
              <a:gd name="T87" fmla="*/ 154418334 h 92"/>
              <a:gd name="T88" fmla="*/ 256801717 w 92"/>
              <a:gd name="T89" fmla="*/ 125821281 h 92"/>
              <a:gd name="T90" fmla="*/ 234790415 w 92"/>
              <a:gd name="T91" fmla="*/ 120102209 h 92"/>
              <a:gd name="T92" fmla="*/ 234790415 w 92"/>
              <a:gd name="T93" fmla="*/ 131542045 h 92"/>
              <a:gd name="T94" fmla="*/ 212779113 w 92"/>
              <a:gd name="T95" fmla="*/ 120102209 h 92"/>
              <a:gd name="T96" fmla="*/ 198103635 w 92"/>
              <a:gd name="T97" fmla="*/ 131542045 h 92"/>
              <a:gd name="T98" fmla="*/ 190767811 w 92"/>
              <a:gd name="T99" fmla="*/ 137261117 h 92"/>
              <a:gd name="T100" fmla="*/ 139407467 w 92"/>
              <a:gd name="T101" fmla="*/ 125821281 h 92"/>
              <a:gd name="T102" fmla="*/ 139407467 w 92"/>
              <a:gd name="T103" fmla="*/ 102944992 h 92"/>
              <a:gd name="T104" fmla="*/ 110058426 w 92"/>
              <a:gd name="T105" fmla="*/ 114383137 h 92"/>
              <a:gd name="T106" fmla="*/ 110058426 w 92"/>
              <a:gd name="T107" fmla="*/ 85787775 h 92"/>
              <a:gd name="T108" fmla="*/ 139407467 w 92"/>
              <a:gd name="T109" fmla="*/ 62911486 h 92"/>
              <a:gd name="T110" fmla="*/ 132069728 w 92"/>
              <a:gd name="T111" fmla="*/ 40033506 h 92"/>
              <a:gd name="T112" fmla="*/ 161418769 w 92"/>
              <a:gd name="T113" fmla="*/ 34314434 h 92"/>
              <a:gd name="T114" fmla="*/ 161418769 w 92"/>
              <a:gd name="T115" fmla="*/ 17157217 h 92"/>
              <a:gd name="T116" fmla="*/ 154081030 w 92"/>
              <a:gd name="T117" fmla="*/ 5719072 h 92"/>
              <a:gd name="T118" fmla="*/ 146743291 w 92"/>
              <a:gd name="T119" fmla="*/ 5719072 h 92"/>
              <a:gd name="T120" fmla="*/ 139407467 w 92"/>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2" h="92">
                <a:moveTo>
                  <a:pt x="38" y="0"/>
                </a:moveTo>
                <a:lnTo>
                  <a:pt x="38" y="0"/>
                </a:lnTo>
                <a:lnTo>
                  <a:pt x="34" y="4"/>
                </a:lnTo>
                <a:lnTo>
                  <a:pt x="32" y="8"/>
                </a:lnTo>
                <a:lnTo>
                  <a:pt x="30" y="12"/>
                </a:lnTo>
                <a:lnTo>
                  <a:pt x="24" y="12"/>
                </a:lnTo>
                <a:lnTo>
                  <a:pt x="24" y="16"/>
                </a:lnTo>
                <a:lnTo>
                  <a:pt x="24" y="22"/>
                </a:lnTo>
                <a:lnTo>
                  <a:pt x="20" y="36"/>
                </a:lnTo>
                <a:lnTo>
                  <a:pt x="14" y="46"/>
                </a:lnTo>
                <a:lnTo>
                  <a:pt x="20" y="46"/>
                </a:lnTo>
                <a:lnTo>
                  <a:pt x="20" y="50"/>
                </a:lnTo>
                <a:lnTo>
                  <a:pt x="18" y="50"/>
                </a:lnTo>
                <a:lnTo>
                  <a:pt x="18" y="54"/>
                </a:lnTo>
                <a:lnTo>
                  <a:pt x="16" y="54"/>
                </a:lnTo>
                <a:lnTo>
                  <a:pt x="16" y="52"/>
                </a:lnTo>
                <a:lnTo>
                  <a:pt x="14" y="50"/>
                </a:lnTo>
                <a:lnTo>
                  <a:pt x="10" y="50"/>
                </a:lnTo>
                <a:lnTo>
                  <a:pt x="10" y="52"/>
                </a:lnTo>
                <a:lnTo>
                  <a:pt x="10" y="58"/>
                </a:lnTo>
                <a:lnTo>
                  <a:pt x="8" y="56"/>
                </a:lnTo>
                <a:lnTo>
                  <a:pt x="8" y="58"/>
                </a:lnTo>
                <a:lnTo>
                  <a:pt x="6" y="58"/>
                </a:lnTo>
                <a:lnTo>
                  <a:pt x="10" y="62"/>
                </a:lnTo>
                <a:lnTo>
                  <a:pt x="2" y="72"/>
                </a:lnTo>
                <a:lnTo>
                  <a:pt x="0" y="76"/>
                </a:lnTo>
                <a:lnTo>
                  <a:pt x="0" y="78"/>
                </a:lnTo>
                <a:lnTo>
                  <a:pt x="4" y="80"/>
                </a:lnTo>
                <a:lnTo>
                  <a:pt x="6" y="78"/>
                </a:lnTo>
                <a:lnTo>
                  <a:pt x="10" y="76"/>
                </a:lnTo>
                <a:lnTo>
                  <a:pt x="14" y="76"/>
                </a:lnTo>
                <a:lnTo>
                  <a:pt x="20" y="76"/>
                </a:lnTo>
                <a:lnTo>
                  <a:pt x="30" y="78"/>
                </a:lnTo>
                <a:lnTo>
                  <a:pt x="34" y="76"/>
                </a:lnTo>
                <a:lnTo>
                  <a:pt x="36" y="74"/>
                </a:lnTo>
                <a:lnTo>
                  <a:pt x="38" y="74"/>
                </a:lnTo>
                <a:lnTo>
                  <a:pt x="38" y="76"/>
                </a:lnTo>
                <a:lnTo>
                  <a:pt x="38" y="78"/>
                </a:lnTo>
                <a:lnTo>
                  <a:pt x="40" y="78"/>
                </a:lnTo>
                <a:lnTo>
                  <a:pt x="52" y="74"/>
                </a:lnTo>
                <a:lnTo>
                  <a:pt x="56" y="74"/>
                </a:lnTo>
                <a:lnTo>
                  <a:pt x="56" y="76"/>
                </a:lnTo>
                <a:lnTo>
                  <a:pt x="56" y="80"/>
                </a:lnTo>
                <a:lnTo>
                  <a:pt x="58" y="82"/>
                </a:lnTo>
                <a:lnTo>
                  <a:pt x="60" y="82"/>
                </a:lnTo>
                <a:lnTo>
                  <a:pt x="58" y="86"/>
                </a:lnTo>
                <a:lnTo>
                  <a:pt x="54" y="86"/>
                </a:lnTo>
                <a:lnTo>
                  <a:pt x="54" y="88"/>
                </a:lnTo>
                <a:lnTo>
                  <a:pt x="56" y="90"/>
                </a:lnTo>
                <a:lnTo>
                  <a:pt x="58" y="88"/>
                </a:lnTo>
                <a:lnTo>
                  <a:pt x="64" y="82"/>
                </a:lnTo>
                <a:lnTo>
                  <a:pt x="70" y="74"/>
                </a:lnTo>
                <a:lnTo>
                  <a:pt x="74" y="76"/>
                </a:lnTo>
                <a:lnTo>
                  <a:pt x="76" y="78"/>
                </a:lnTo>
                <a:lnTo>
                  <a:pt x="76" y="82"/>
                </a:lnTo>
                <a:lnTo>
                  <a:pt x="76" y="84"/>
                </a:lnTo>
                <a:lnTo>
                  <a:pt x="74" y="84"/>
                </a:lnTo>
                <a:lnTo>
                  <a:pt x="74" y="88"/>
                </a:lnTo>
                <a:lnTo>
                  <a:pt x="76" y="90"/>
                </a:lnTo>
                <a:lnTo>
                  <a:pt x="78" y="88"/>
                </a:lnTo>
                <a:lnTo>
                  <a:pt x="78" y="86"/>
                </a:lnTo>
                <a:lnTo>
                  <a:pt x="82" y="86"/>
                </a:lnTo>
                <a:lnTo>
                  <a:pt x="82" y="90"/>
                </a:lnTo>
                <a:lnTo>
                  <a:pt x="88" y="92"/>
                </a:lnTo>
                <a:lnTo>
                  <a:pt x="90" y="86"/>
                </a:lnTo>
                <a:lnTo>
                  <a:pt x="92" y="76"/>
                </a:lnTo>
                <a:lnTo>
                  <a:pt x="90" y="76"/>
                </a:lnTo>
                <a:lnTo>
                  <a:pt x="90" y="78"/>
                </a:lnTo>
                <a:lnTo>
                  <a:pt x="90" y="82"/>
                </a:lnTo>
                <a:lnTo>
                  <a:pt x="86" y="80"/>
                </a:lnTo>
                <a:lnTo>
                  <a:pt x="86" y="78"/>
                </a:lnTo>
                <a:lnTo>
                  <a:pt x="90" y="74"/>
                </a:lnTo>
                <a:lnTo>
                  <a:pt x="92" y="70"/>
                </a:lnTo>
                <a:lnTo>
                  <a:pt x="90" y="68"/>
                </a:lnTo>
                <a:lnTo>
                  <a:pt x="88" y="70"/>
                </a:lnTo>
                <a:lnTo>
                  <a:pt x="84" y="74"/>
                </a:lnTo>
                <a:lnTo>
                  <a:pt x="84" y="76"/>
                </a:lnTo>
                <a:lnTo>
                  <a:pt x="84" y="80"/>
                </a:lnTo>
                <a:lnTo>
                  <a:pt x="78" y="78"/>
                </a:lnTo>
                <a:lnTo>
                  <a:pt x="82" y="74"/>
                </a:lnTo>
                <a:lnTo>
                  <a:pt x="78" y="68"/>
                </a:lnTo>
                <a:lnTo>
                  <a:pt x="84" y="60"/>
                </a:lnTo>
                <a:lnTo>
                  <a:pt x="76" y="62"/>
                </a:lnTo>
                <a:lnTo>
                  <a:pt x="70" y="64"/>
                </a:lnTo>
                <a:lnTo>
                  <a:pt x="72" y="58"/>
                </a:lnTo>
                <a:lnTo>
                  <a:pt x="70" y="58"/>
                </a:lnTo>
                <a:lnTo>
                  <a:pt x="68" y="60"/>
                </a:lnTo>
                <a:lnTo>
                  <a:pt x="70" y="58"/>
                </a:lnTo>
                <a:lnTo>
                  <a:pt x="68" y="56"/>
                </a:lnTo>
                <a:lnTo>
                  <a:pt x="64" y="54"/>
                </a:lnTo>
                <a:lnTo>
                  <a:pt x="68" y="54"/>
                </a:lnTo>
                <a:lnTo>
                  <a:pt x="70" y="48"/>
                </a:lnTo>
                <a:lnTo>
                  <a:pt x="70" y="44"/>
                </a:lnTo>
                <a:lnTo>
                  <a:pt x="66" y="42"/>
                </a:lnTo>
                <a:lnTo>
                  <a:pt x="64" y="42"/>
                </a:lnTo>
                <a:lnTo>
                  <a:pt x="64" y="44"/>
                </a:lnTo>
                <a:lnTo>
                  <a:pt x="64" y="46"/>
                </a:lnTo>
                <a:lnTo>
                  <a:pt x="62" y="46"/>
                </a:lnTo>
                <a:lnTo>
                  <a:pt x="60" y="44"/>
                </a:lnTo>
                <a:lnTo>
                  <a:pt x="58" y="42"/>
                </a:lnTo>
                <a:lnTo>
                  <a:pt x="54" y="44"/>
                </a:lnTo>
                <a:lnTo>
                  <a:pt x="54" y="46"/>
                </a:lnTo>
                <a:lnTo>
                  <a:pt x="54" y="48"/>
                </a:lnTo>
                <a:lnTo>
                  <a:pt x="52" y="48"/>
                </a:lnTo>
                <a:lnTo>
                  <a:pt x="46" y="48"/>
                </a:lnTo>
                <a:lnTo>
                  <a:pt x="38" y="44"/>
                </a:lnTo>
                <a:lnTo>
                  <a:pt x="44" y="40"/>
                </a:lnTo>
                <a:lnTo>
                  <a:pt x="44" y="36"/>
                </a:lnTo>
                <a:lnTo>
                  <a:pt x="38" y="36"/>
                </a:lnTo>
                <a:lnTo>
                  <a:pt x="38" y="32"/>
                </a:lnTo>
                <a:lnTo>
                  <a:pt x="30" y="40"/>
                </a:lnTo>
                <a:lnTo>
                  <a:pt x="30" y="34"/>
                </a:lnTo>
                <a:lnTo>
                  <a:pt x="30" y="30"/>
                </a:lnTo>
                <a:lnTo>
                  <a:pt x="32" y="26"/>
                </a:lnTo>
                <a:lnTo>
                  <a:pt x="38" y="22"/>
                </a:lnTo>
                <a:lnTo>
                  <a:pt x="38" y="16"/>
                </a:lnTo>
                <a:lnTo>
                  <a:pt x="36" y="14"/>
                </a:lnTo>
                <a:lnTo>
                  <a:pt x="40" y="12"/>
                </a:lnTo>
                <a:lnTo>
                  <a:pt x="44" y="12"/>
                </a:lnTo>
                <a:lnTo>
                  <a:pt x="40" y="6"/>
                </a:lnTo>
                <a:lnTo>
                  <a:pt x="44" y="6"/>
                </a:lnTo>
                <a:lnTo>
                  <a:pt x="46" y="2"/>
                </a:lnTo>
                <a:lnTo>
                  <a:pt x="42" y="2"/>
                </a:lnTo>
                <a:lnTo>
                  <a:pt x="40" y="2"/>
                </a:lnTo>
                <a:lnTo>
                  <a:pt x="40" y="0"/>
                </a:lnTo>
                <a:lnTo>
                  <a:pt x="3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399" name="Freeform 382"/>
          <p:cNvSpPr>
            <a:spLocks/>
          </p:cNvSpPr>
          <p:nvPr/>
        </p:nvSpPr>
        <p:spPr bwMode="auto">
          <a:xfrm>
            <a:off x="3567300" y="3110635"/>
            <a:ext cx="14655" cy="20637"/>
          </a:xfrm>
          <a:custGeom>
            <a:avLst/>
            <a:gdLst>
              <a:gd name="T0" fmla="*/ 23625969 w 8"/>
              <a:gd name="T1" fmla="*/ 0 h 12"/>
              <a:gd name="T2" fmla="*/ 23625969 w 8"/>
              <a:gd name="T3" fmla="*/ 0 h 12"/>
              <a:gd name="T4" fmla="*/ 31501953 w 8"/>
              <a:gd name="T5" fmla="*/ 0 h 12"/>
              <a:gd name="T6" fmla="*/ 31501953 w 8"/>
              <a:gd name="T7" fmla="*/ 11830160 h 12"/>
              <a:gd name="T8" fmla="*/ 31501953 w 8"/>
              <a:gd name="T9" fmla="*/ 23660321 h 12"/>
              <a:gd name="T10" fmla="*/ 7875984 w 8"/>
              <a:gd name="T11" fmla="*/ 35490481 h 12"/>
              <a:gd name="T12" fmla="*/ 7875984 w 8"/>
              <a:gd name="T13" fmla="*/ 35490481 h 12"/>
              <a:gd name="T14" fmla="*/ 7875984 w 8"/>
              <a:gd name="T15" fmla="*/ 35490481 h 12"/>
              <a:gd name="T16" fmla="*/ 0 w 8"/>
              <a:gd name="T17" fmla="*/ 35490481 h 12"/>
              <a:gd name="T18" fmla="*/ 7875984 w 8"/>
              <a:gd name="T19" fmla="*/ 29576261 h 12"/>
              <a:gd name="T20" fmla="*/ 0 w 8"/>
              <a:gd name="T21" fmla="*/ 29576261 h 12"/>
              <a:gd name="T22" fmla="*/ 0 w 8"/>
              <a:gd name="T23" fmla="*/ 29576261 h 12"/>
              <a:gd name="T24" fmla="*/ 7875984 w 8"/>
              <a:gd name="T25" fmla="*/ 17746100 h 12"/>
              <a:gd name="T26" fmla="*/ 15751969 w 8"/>
              <a:gd name="T27" fmla="*/ 5915940 h 12"/>
              <a:gd name="T28" fmla="*/ 23625969 w 8"/>
              <a:gd name="T29" fmla="*/ 0 h 12"/>
              <a:gd name="T30" fmla="*/ 23625969 w 8"/>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2">
                <a:moveTo>
                  <a:pt x="6" y="0"/>
                </a:moveTo>
                <a:lnTo>
                  <a:pt x="6" y="0"/>
                </a:lnTo>
                <a:lnTo>
                  <a:pt x="8" y="0"/>
                </a:lnTo>
                <a:lnTo>
                  <a:pt x="8" y="4"/>
                </a:lnTo>
                <a:lnTo>
                  <a:pt x="8" y="8"/>
                </a:lnTo>
                <a:lnTo>
                  <a:pt x="2" y="12"/>
                </a:lnTo>
                <a:lnTo>
                  <a:pt x="0" y="12"/>
                </a:lnTo>
                <a:lnTo>
                  <a:pt x="2" y="10"/>
                </a:lnTo>
                <a:lnTo>
                  <a:pt x="0" y="10"/>
                </a:lnTo>
                <a:lnTo>
                  <a:pt x="2" y="6"/>
                </a:lnTo>
                <a:lnTo>
                  <a:pt x="4"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0" name="Freeform 383"/>
          <p:cNvSpPr>
            <a:spLocks/>
          </p:cNvSpPr>
          <p:nvPr/>
        </p:nvSpPr>
        <p:spPr bwMode="auto">
          <a:xfrm>
            <a:off x="3688926" y="3101107"/>
            <a:ext cx="11723" cy="17462"/>
          </a:xfrm>
          <a:custGeom>
            <a:avLst/>
            <a:gdLst>
              <a:gd name="T0" fmla="*/ 5040313 w 8"/>
              <a:gd name="T1" fmla="*/ 0 h 10"/>
              <a:gd name="T2" fmla="*/ 5040313 w 8"/>
              <a:gd name="T3" fmla="*/ 0 h 10"/>
              <a:gd name="T4" fmla="*/ 10080625 w 8"/>
              <a:gd name="T5" fmla="*/ 6097730 h 10"/>
              <a:gd name="T6" fmla="*/ 15120938 w 8"/>
              <a:gd name="T7" fmla="*/ 18294937 h 10"/>
              <a:gd name="T8" fmla="*/ 20161250 w 8"/>
              <a:gd name="T9" fmla="*/ 24394414 h 10"/>
              <a:gd name="T10" fmla="*/ 15120938 w 8"/>
              <a:gd name="T11" fmla="*/ 24394414 h 10"/>
              <a:gd name="T12" fmla="*/ 15120938 w 8"/>
              <a:gd name="T13" fmla="*/ 24394414 h 10"/>
              <a:gd name="T14" fmla="*/ 15120938 w 8"/>
              <a:gd name="T15" fmla="*/ 24394414 h 10"/>
              <a:gd name="T16" fmla="*/ 15120938 w 8"/>
              <a:gd name="T17" fmla="*/ 30492144 h 10"/>
              <a:gd name="T18" fmla="*/ 15120938 w 8"/>
              <a:gd name="T19" fmla="*/ 30492144 h 10"/>
              <a:gd name="T20" fmla="*/ 10080625 w 8"/>
              <a:gd name="T21" fmla="*/ 30492144 h 10"/>
              <a:gd name="T22" fmla="*/ 10080625 w 8"/>
              <a:gd name="T23" fmla="*/ 30492144 h 10"/>
              <a:gd name="T24" fmla="*/ 5040313 w 8"/>
              <a:gd name="T25" fmla="*/ 12197207 h 10"/>
              <a:gd name="T26" fmla="*/ 0 w 8"/>
              <a:gd name="T27" fmla="*/ 0 h 10"/>
              <a:gd name="T28" fmla="*/ 5040313 w 8"/>
              <a:gd name="T29" fmla="*/ 0 h 10"/>
              <a:gd name="T30" fmla="*/ 5040313 w 8"/>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0">
                <a:moveTo>
                  <a:pt x="2" y="0"/>
                </a:moveTo>
                <a:lnTo>
                  <a:pt x="2" y="0"/>
                </a:lnTo>
                <a:lnTo>
                  <a:pt x="4" y="2"/>
                </a:lnTo>
                <a:lnTo>
                  <a:pt x="6" y="6"/>
                </a:lnTo>
                <a:lnTo>
                  <a:pt x="8" y="8"/>
                </a:lnTo>
                <a:lnTo>
                  <a:pt x="6" y="8"/>
                </a:lnTo>
                <a:lnTo>
                  <a:pt x="6" y="10"/>
                </a:lnTo>
                <a:lnTo>
                  <a:pt x="4" y="10"/>
                </a:lnTo>
                <a:lnTo>
                  <a:pt x="2"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1" name="Freeform 384"/>
          <p:cNvSpPr>
            <a:spLocks/>
          </p:cNvSpPr>
          <p:nvPr/>
        </p:nvSpPr>
        <p:spPr bwMode="auto">
          <a:xfrm>
            <a:off x="3589280" y="3074120"/>
            <a:ext cx="14655" cy="12700"/>
          </a:xfrm>
          <a:custGeom>
            <a:avLst/>
            <a:gdLst>
              <a:gd name="T0" fmla="*/ 23625969 w 8"/>
              <a:gd name="T1" fmla="*/ 0 h 8"/>
              <a:gd name="T2" fmla="*/ 23625969 w 8"/>
              <a:gd name="T3" fmla="*/ 0 h 8"/>
              <a:gd name="T4" fmla="*/ 31501953 w 8"/>
              <a:gd name="T5" fmla="*/ 5040313 h 8"/>
              <a:gd name="T6" fmla="*/ 31501953 w 8"/>
              <a:gd name="T7" fmla="*/ 10080625 h 8"/>
              <a:gd name="T8" fmla="*/ 23625969 w 8"/>
              <a:gd name="T9" fmla="*/ 20161250 h 8"/>
              <a:gd name="T10" fmla="*/ 23625969 w 8"/>
              <a:gd name="T11" fmla="*/ 20161250 h 8"/>
              <a:gd name="T12" fmla="*/ 7875984 w 8"/>
              <a:gd name="T13" fmla="*/ 20161250 h 8"/>
              <a:gd name="T14" fmla="*/ 0 w 8"/>
              <a:gd name="T15" fmla="*/ 15120938 h 8"/>
              <a:gd name="T16" fmla="*/ 7875984 w 8"/>
              <a:gd name="T17" fmla="*/ 5040313 h 8"/>
              <a:gd name="T18" fmla="*/ 23625969 w 8"/>
              <a:gd name="T19" fmla="*/ 0 h 8"/>
              <a:gd name="T20" fmla="*/ 23625969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6" y="0"/>
                </a:moveTo>
                <a:lnTo>
                  <a:pt x="6" y="0"/>
                </a:lnTo>
                <a:lnTo>
                  <a:pt x="8" y="2"/>
                </a:lnTo>
                <a:lnTo>
                  <a:pt x="8" y="4"/>
                </a:lnTo>
                <a:lnTo>
                  <a:pt x="6" y="8"/>
                </a:lnTo>
                <a:lnTo>
                  <a:pt x="2" y="8"/>
                </a:lnTo>
                <a:lnTo>
                  <a:pt x="0" y="6"/>
                </a:lnTo>
                <a:lnTo>
                  <a:pt x="2" y="2"/>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2" name="Freeform 385"/>
          <p:cNvSpPr>
            <a:spLocks/>
          </p:cNvSpPr>
          <p:nvPr/>
        </p:nvSpPr>
        <p:spPr bwMode="auto">
          <a:xfrm>
            <a:off x="3595142" y="2858219"/>
            <a:ext cx="8792" cy="7938"/>
          </a:xfrm>
          <a:custGeom>
            <a:avLst/>
            <a:gdLst>
              <a:gd name="T0" fmla="*/ 0 w 4"/>
              <a:gd name="T1" fmla="*/ 0 h 4"/>
              <a:gd name="T2" fmla="*/ 11341894 w 4"/>
              <a:gd name="T3" fmla="*/ 15752961 h 4"/>
              <a:gd name="T4" fmla="*/ 11341894 w 4"/>
              <a:gd name="T5" fmla="*/ 15752961 h 4"/>
              <a:gd name="T6" fmla="*/ 22681406 w 4"/>
              <a:gd name="T7" fmla="*/ 15752961 h 4"/>
              <a:gd name="T8" fmla="*/ 22681406 w 4"/>
              <a:gd name="T9" fmla="*/ 7876481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3" name="Freeform 386"/>
          <p:cNvSpPr>
            <a:spLocks/>
          </p:cNvSpPr>
          <p:nvPr/>
        </p:nvSpPr>
        <p:spPr bwMode="auto">
          <a:xfrm>
            <a:off x="3662551" y="2831236"/>
            <a:ext cx="10259" cy="7937"/>
          </a:xfrm>
          <a:custGeom>
            <a:avLst/>
            <a:gdLst>
              <a:gd name="T0" fmla="*/ 0 w 6"/>
              <a:gd name="T1" fmla="*/ 0 h 4"/>
              <a:gd name="T2" fmla="*/ 0 w 6"/>
              <a:gd name="T3" fmla="*/ 15748992 h 4"/>
              <a:gd name="T4" fmla="*/ 0 w 6"/>
              <a:gd name="T5" fmla="*/ 15748992 h 4"/>
              <a:gd name="T6" fmla="*/ 13722703 w 6"/>
              <a:gd name="T7" fmla="*/ 15748992 h 4"/>
              <a:gd name="T8" fmla="*/ 20583128 w 6"/>
              <a:gd name="T9" fmla="*/ 7875488 h 4"/>
              <a:gd name="T10" fmla="*/ 13722703 w 6"/>
              <a:gd name="T11" fmla="*/ 7875488 h 4"/>
              <a:gd name="T12" fmla="*/ 0 w 6"/>
              <a:gd name="T13" fmla="*/ 0 h 4"/>
              <a:gd name="T14" fmla="*/ 0 w 6"/>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0" y="0"/>
                </a:moveTo>
                <a:lnTo>
                  <a:pt x="0" y="4"/>
                </a:lnTo>
                <a:lnTo>
                  <a:pt x="4" y="4"/>
                </a:lnTo>
                <a:lnTo>
                  <a:pt x="6" y="2"/>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4" name="Freeform 387"/>
          <p:cNvSpPr>
            <a:spLocks/>
          </p:cNvSpPr>
          <p:nvPr/>
        </p:nvSpPr>
        <p:spPr bwMode="auto">
          <a:xfrm>
            <a:off x="3356285" y="2564536"/>
            <a:ext cx="8792" cy="9525"/>
          </a:xfrm>
          <a:custGeom>
            <a:avLst/>
            <a:gdLst>
              <a:gd name="T0" fmla="*/ 0 w 6"/>
              <a:gd name="T1" fmla="*/ 0 h 6"/>
              <a:gd name="T2" fmla="*/ 0 w 6"/>
              <a:gd name="T3" fmla="*/ 15120938 h 6"/>
              <a:gd name="T4" fmla="*/ 0 w 6"/>
              <a:gd name="T5" fmla="*/ 15120938 h 6"/>
              <a:gd name="T6" fmla="*/ 15120938 w 6"/>
              <a:gd name="T7" fmla="*/ 10080625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6"/>
                </a:lnTo>
                <a:lnTo>
                  <a:pt x="6" y="4"/>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5" name="Freeform 388"/>
          <p:cNvSpPr>
            <a:spLocks/>
          </p:cNvSpPr>
          <p:nvPr/>
        </p:nvSpPr>
        <p:spPr bwMode="auto">
          <a:xfrm>
            <a:off x="2279229" y="3158257"/>
            <a:ext cx="8792" cy="6350"/>
          </a:xfrm>
          <a:custGeom>
            <a:avLst/>
            <a:gdLst>
              <a:gd name="T0" fmla="*/ 11341894 w 4"/>
              <a:gd name="T1" fmla="*/ 0 h 4"/>
              <a:gd name="T2" fmla="*/ 11341894 w 4"/>
              <a:gd name="T3" fmla="*/ 0 h 4"/>
              <a:gd name="T4" fmla="*/ 0 w 4"/>
              <a:gd name="T5" fmla="*/ 5040313 h 4"/>
              <a:gd name="T6" fmla="*/ 11341894 w 4"/>
              <a:gd name="T7" fmla="*/ 5040313 h 4"/>
              <a:gd name="T8" fmla="*/ 22681406 w 4"/>
              <a:gd name="T9" fmla="*/ 10080625 h 4"/>
              <a:gd name="T10" fmla="*/ 22681406 w 4"/>
              <a:gd name="T11" fmla="*/ 10080625 h 4"/>
              <a:gd name="T12" fmla="*/ 22681406 w 4"/>
              <a:gd name="T13" fmla="*/ 5040313 h 4"/>
              <a:gd name="T14" fmla="*/ 22681406 w 4"/>
              <a:gd name="T15" fmla="*/ 0 h 4"/>
              <a:gd name="T16" fmla="*/ 11341894 w 4"/>
              <a:gd name="T17" fmla="*/ 0 h 4"/>
              <a:gd name="T18" fmla="*/ 1134189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2"/>
                </a:lnTo>
                <a:lnTo>
                  <a:pt x="4"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6" name="Freeform 389"/>
          <p:cNvSpPr>
            <a:spLocks/>
          </p:cNvSpPr>
          <p:nvPr/>
        </p:nvSpPr>
        <p:spPr bwMode="auto">
          <a:xfrm>
            <a:off x="2909344" y="3151911"/>
            <a:ext cx="35169" cy="58737"/>
          </a:xfrm>
          <a:custGeom>
            <a:avLst/>
            <a:gdLst>
              <a:gd name="T0" fmla="*/ 7258050 w 20"/>
              <a:gd name="T1" fmla="*/ 0 h 34"/>
              <a:gd name="T2" fmla="*/ 7258050 w 20"/>
              <a:gd name="T3" fmla="*/ 0 h 34"/>
              <a:gd name="T4" fmla="*/ 29032200 w 20"/>
              <a:gd name="T5" fmla="*/ 17906147 h 34"/>
              <a:gd name="T6" fmla="*/ 43548300 w 20"/>
              <a:gd name="T7" fmla="*/ 41782738 h 34"/>
              <a:gd name="T8" fmla="*/ 72580500 w 20"/>
              <a:gd name="T9" fmla="*/ 89534191 h 34"/>
              <a:gd name="T10" fmla="*/ 72580500 w 20"/>
              <a:gd name="T11" fmla="*/ 89534191 h 34"/>
              <a:gd name="T12" fmla="*/ 50806350 w 20"/>
              <a:gd name="T13" fmla="*/ 101471623 h 34"/>
              <a:gd name="T14" fmla="*/ 50806350 w 20"/>
              <a:gd name="T15" fmla="*/ 101471623 h 34"/>
              <a:gd name="T16" fmla="*/ 43548300 w 20"/>
              <a:gd name="T17" fmla="*/ 77596760 h 34"/>
              <a:gd name="T18" fmla="*/ 36290250 w 20"/>
              <a:gd name="T19" fmla="*/ 53720169 h 34"/>
              <a:gd name="T20" fmla="*/ 36290250 w 20"/>
              <a:gd name="T21" fmla="*/ 53720169 h 34"/>
              <a:gd name="T22" fmla="*/ 7258050 w 20"/>
              <a:gd name="T23" fmla="*/ 35814022 h 34"/>
              <a:gd name="T24" fmla="*/ 7258050 w 20"/>
              <a:gd name="T25" fmla="*/ 35814022 h 34"/>
              <a:gd name="T26" fmla="*/ 0 w 20"/>
              <a:gd name="T27" fmla="*/ 17906147 h 34"/>
              <a:gd name="T28" fmla="*/ 0 w 20"/>
              <a:gd name="T29" fmla="*/ 5968716 h 34"/>
              <a:gd name="T30" fmla="*/ 0 w 20"/>
              <a:gd name="T31" fmla="*/ 5968716 h 34"/>
              <a:gd name="T32" fmla="*/ 7258050 w 20"/>
              <a:gd name="T33" fmla="*/ 5968716 h 34"/>
              <a:gd name="T34" fmla="*/ 0 w 20"/>
              <a:gd name="T35" fmla="*/ 0 h 34"/>
              <a:gd name="T36" fmla="*/ 7258050 w 20"/>
              <a:gd name="T37" fmla="*/ 0 h 34"/>
              <a:gd name="T38" fmla="*/ 7258050 w 20"/>
              <a:gd name="T39" fmla="*/ 0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34">
                <a:moveTo>
                  <a:pt x="2" y="0"/>
                </a:moveTo>
                <a:lnTo>
                  <a:pt x="2" y="0"/>
                </a:lnTo>
                <a:lnTo>
                  <a:pt x="8" y="6"/>
                </a:lnTo>
                <a:lnTo>
                  <a:pt x="12" y="14"/>
                </a:lnTo>
                <a:lnTo>
                  <a:pt x="20" y="30"/>
                </a:lnTo>
                <a:lnTo>
                  <a:pt x="14" y="34"/>
                </a:lnTo>
                <a:lnTo>
                  <a:pt x="12" y="26"/>
                </a:lnTo>
                <a:lnTo>
                  <a:pt x="10" y="18"/>
                </a:lnTo>
                <a:lnTo>
                  <a:pt x="2" y="12"/>
                </a:lnTo>
                <a:lnTo>
                  <a:pt x="0" y="6"/>
                </a:lnTo>
                <a:lnTo>
                  <a:pt x="0" y="2"/>
                </a:lnTo>
                <a:lnTo>
                  <a:pt x="2"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7" name="Freeform 390"/>
          <p:cNvSpPr>
            <a:spLocks/>
          </p:cNvSpPr>
          <p:nvPr/>
        </p:nvSpPr>
        <p:spPr bwMode="auto">
          <a:xfrm>
            <a:off x="3306463" y="3120161"/>
            <a:ext cx="17585" cy="14287"/>
          </a:xfrm>
          <a:custGeom>
            <a:avLst/>
            <a:gdLst>
              <a:gd name="T0" fmla="*/ 0 w 10"/>
              <a:gd name="T1" fmla="*/ 0 h 8"/>
              <a:gd name="T2" fmla="*/ 0 w 10"/>
              <a:gd name="T3" fmla="*/ 19135651 h 8"/>
              <a:gd name="T4" fmla="*/ 0 w 10"/>
              <a:gd name="T5" fmla="*/ 19135651 h 8"/>
              <a:gd name="T6" fmla="*/ 36290250 w 10"/>
              <a:gd name="T7" fmla="*/ 25514796 h 8"/>
              <a:gd name="T8" fmla="*/ 36290250 w 10"/>
              <a:gd name="T9" fmla="*/ 25514796 h 8"/>
              <a:gd name="T10" fmla="*/ 36290250 w 10"/>
              <a:gd name="T11" fmla="*/ 19135651 h 8"/>
              <a:gd name="T12" fmla="*/ 36290250 w 10"/>
              <a:gd name="T13" fmla="*/ 12758291 h 8"/>
              <a:gd name="T14" fmla="*/ 36290250 w 10"/>
              <a:gd name="T15" fmla="*/ 12758291 h 8"/>
              <a:gd name="T16" fmla="*/ 21774150 w 10"/>
              <a:gd name="T17" fmla="*/ 12758291 h 8"/>
              <a:gd name="T18" fmla="*/ 21774150 w 10"/>
              <a:gd name="T19" fmla="*/ 12758291 h 8"/>
              <a:gd name="T20" fmla="*/ 14516100 w 10"/>
              <a:gd name="T21" fmla="*/ 0 h 8"/>
              <a:gd name="T22" fmla="*/ 14516100 w 10"/>
              <a:gd name="T23" fmla="*/ 0 h 8"/>
              <a:gd name="T24" fmla="*/ 7258050 w 10"/>
              <a:gd name="T25" fmla="*/ 0 h 8"/>
              <a:gd name="T26" fmla="*/ 0 w 10"/>
              <a:gd name="T27" fmla="*/ 0 h 8"/>
              <a:gd name="T28" fmla="*/ 0 w 10"/>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0" y="0"/>
                </a:moveTo>
                <a:lnTo>
                  <a:pt x="0" y="6"/>
                </a:lnTo>
                <a:lnTo>
                  <a:pt x="10" y="8"/>
                </a:lnTo>
                <a:lnTo>
                  <a:pt x="10" y="6"/>
                </a:lnTo>
                <a:lnTo>
                  <a:pt x="10" y="4"/>
                </a:lnTo>
                <a:lnTo>
                  <a:pt x="6" y="4"/>
                </a:lnTo>
                <a:lnTo>
                  <a:pt x="4" y="0"/>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8" name="Freeform 391"/>
          <p:cNvSpPr>
            <a:spLocks/>
          </p:cNvSpPr>
          <p:nvPr/>
        </p:nvSpPr>
        <p:spPr bwMode="auto">
          <a:xfrm>
            <a:off x="2880034" y="3105873"/>
            <a:ext cx="24912" cy="49213"/>
          </a:xfrm>
          <a:custGeom>
            <a:avLst/>
            <a:gdLst>
              <a:gd name="T0" fmla="*/ 29729210 w 14"/>
              <a:gd name="T1" fmla="*/ 0 h 30"/>
              <a:gd name="T2" fmla="*/ 29729210 w 14"/>
              <a:gd name="T3" fmla="*/ 0 h 30"/>
              <a:gd name="T4" fmla="*/ 37160548 w 14"/>
              <a:gd name="T5" fmla="*/ 16146785 h 30"/>
              <a:gd name="T6" fmla="*/ 52025153 w 14"/>
              <a:gd name="T7" fmla="*/ 26909668 h 30"/>
              <a:gd name="T8" fmla="*/ 52025153 w 14"/>
              <a:gd name="T9" fmla="*/ 26909668 h 30"/>
              <a:gd name="T10" fmla="*/ 52025153 w 14"/>
              <a:gd name="T11" fmla="*/ 37674192 h 30"/>
              <a:gd name="T12" fmla="*/ 52025153 w 14"/>
              <a:gd name="T13" fmla="*/ 43056454 h 30"/>
              <a:gd name="T14" fmla="*/ 44593815 w 14"/>
              <a:gd name="T15" fmla="*/ 43056454 h 30"/>
              <a:gd name="T16" fmla="*/ 44593815 w 14"/>
              <a:gd name="T17" fmla="*/ 43056454 h 30"/>
              <a:gd name="T18" fmla="*/ 44593815 w 14"/>
              <a:gd name="T19" fmla="*/ 80730646 h 30"/>
              <a:gd name="T20" fmla="*/ 44593815 w 14"/>
              <a:gd name="T21" fmla="*/ 80730646 h 30"/>
              <a:gd name="T22" fmla="*/ 37160548 w 14"/>
              <a:gd name="T23" fmla="*/ 80730646 h 30"/>
              <a:gd name="T24" fmla="*/ 29729210 w 14"/>
              <a:gd name="T25" fmla="*/ 75348384 h 30"/>
              <a:gd name="T26" fmla="*/ 29729210 w 14"/>
              <a:gd name="T27" fmla="*/ 75348384 h 30"/>
              <a:gd name="T28" fmla="*/ 29729210 w 14"/>
              <a:gd name="T29" fmla="*/ 53820977 h 30"/>
              <a:gd name="T30" fmla="*/ 29729210 w 14"/>
              <a:gd name="T31" fmla="*/ 32291930 h 30"/>
              <a:gd name="T32" fmla="*/ 0 w 14"/>
              <a:gd name="T33" fmla="*/ 16146785 h 30"/>
              <a:gd name="T34" fmla="*/ 0 w 14"/>
              <a:gd name="T35" fmla="*/ 16146785 h 30"/>
              <a:gd name="T36" fmla="*/ 14864605 w 14"/>
              <a:gd name="T37" fmla="*/ 16146785 h 30"/>
              <a:gd name="T38" fmla="*/ 29729210 w 14"/>
              <a:gd name="T39" fmla="*/ 16146785 h 30"/>
              <a:gd name="T40" fmla="*/ 29729210 w 14"/>
              <a:gd name="T41" fmla="*/ 16146785 h 30"/>
              <a:gd name="T42" fmla="*/ 29729210 w 14"/>
              <a:gd name="T43" fmla="*/ 10764524 h 30"/>
              <a:gd name="T44" fmla="*/ 29729210 w 14"/>
              <a:gd name="T45" fmla="*/ 0 h 30"/>
              <a:gd name="T46" fmla="*/ 29729210 w 14"/>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30">
                <a:moveTo>
                  <a:pt x="8" y="0"/>
                </a:moveTo>
                <a:lnTo>
                  <a:pt x="8" y="0"/>
                </a:lnTo>
                <a:lnTo>
                  <a:pt x="10" y="6"/>
                </a:lnTo>
                <a:lnTo>
                  <a:pt x="14" y="10"/>
                </a:lnTo>
                <a:lnTo>
                  <a:pt x="14" y="14"/>
                </a:lnTo>
                <a:lnTo>
                  <a:pt x="14" y="16"/>
                </a:lnTo>
                <a:lnTo>
                  <a:pt x="12" y="16"/>
                </a:lnTo>
                <a:lnTo>
                  <a:pt x="12" y="30"/>
                </a:lnTo>
                <a:lnTo>
                  <a:pt x="10" y="30"/>
                </a:lnTo>
                <a:lnTo>
                  <a:pt x="8" y="28"/>
                </a:lnTo>
                <a:lnTo>
                  <a:pt x="8" y="20"/>
                </a:lnTo>
                <a:lnTo>
                  <a:pt x="8" y="12"/>
                </a:lnTo>
                <a:lnTo>
                  <a:pt x="0" y="6"/>
                </a:lnTo>
                <a:lnTo>
                  <a:pt x="4" y="6"/>
                </a:lnTo>
                <a:lnTo>
                  <a:pt x="8" y="6"/>
                </a:lnTo>
                <a:lnTo>
                  <a:pt x="8" y="4"/>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09" name="Freeform 392"/>
          <p:cNvSpPr>
            <a:spLocks/>
          </p:cNvSpPr>
          <p:nvPr/>
        </p:nvSpPr>
        <p:spPr bwMode="auto">
          <a:xfrm>
            <a:off x="2238199" y="3101107"/>
            <a:ext cx="7327" cy="6350"/>
          </a:xfrm>
          <a:custGeom>
            <a:avLst/>
            <a:gdLst>
              <a:gd name="T0" fmla="*/ 7876481 w 4"/>
              <a:gd name="T1" fmla="*/ 0 h 4"/>
              <a:gd name="T2" fmla="*/ 7876481 w 4"/>
              <a:gd name="T3" fmla="*/ 0 h 4"/>
              <a:gd name="T4" fmla="*/ 0 w 4"/>
              <a:gd name="T5" fmla="*/ 5040313 h 4"/>
              <a:gd name="T6" fmla="*/ 7876481 w 4"/>
              <a:gd name="T7" fmla="*/ 10080625 h 4"/>
              <a:gd name="T8" fmla="*/ 15752961 w 4"/>
              <a:gd name="T9" fmla="*/ 10080625 h 4"/>
              <a:gd name="T10" fmla="*/ 15752961 w 4"/>
              <a:gd name="T11" fmla="*/ 10080625 h 4"/>
              <a:gd name="T12" fmla="*/ 15752961 w 4"/>
              <a:gd name="T13" fmla="*/ 0 h 4"/>
              <a:gd name="T14" fmla="*/ 15752961 w 4"/>
              <a:gd name="T15" fmla="*/ 0 h 4"/>
              <a:gd name="T16" fmla="*/ 7876481 w 4"/>
              <a:gd name="T17" fmla="*/ 0 h 4"/>
              <a:gd name="T18" fmla="*/ 7876481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2"/>
                </a:lnTo>
                <a:lnTo>
                  <a:pt x="2" y="4"/>
                </a:lnTo>
                <a:lnTo>
                  <a:pt x="4" y="4"/>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0" name="Freeform 393"/>
          <p:cNvSpPr>
            <a:spLocks/>
          </p:cNvSpPr>
          <p:nvPr/>
        </p:nvSpPr>
        <p:spPr bwMode="auto">
          <a:xfrm>
            <a:off x="2185444" y="3097936"/>
            <a:ext cx="35169" cy="60325"/>
          </a:xfrm>
          <a:custGeom>
            <a:avLst/>
            <a:gdLst>
              <a:gd name="T0" fmla="*/ 0 w 20"/>
              <a:gd name="T1" fmla="*/ 0 h 36"/>
              <a:gd name="T2" fmla="*/ 0 w 20"/>
              <a:gd name="T3" fmla="*/ 0 h 36"/>
              <a:gd name="T4" fmla="*/ 7258050 w 20"/>
              <a:gd name="T5" fmla="*/ 28079612 h 36"/>
              <a:gd name="T6" fmla="*/ 14516100 w 20"/>
              <a:gd name="T7" fmla="*/ 56159224 h 36"/>
              <a:gd name="T8" fmla="*/ 14516100 w 20"/>
              <a:gd name="T9" fmla="*/ 56159224 h 36"/>
              <a:gd name="T10" fmla="*/ 29032200 w 20"/>
              <a:gd name="T11" fmla="*/ 50543972 h 36"/>
              <a:gd name="T12" fmla="*/ 50806350 w 20"/>
              <a:gd name="T13" fmla="*/ 44927044 h 36"/>
              <a:gd name="T14" fmla="*/ 50806350 w 20"/>
              <a:gd name="T15" fmla="*/ 44927044 h 36"/>
              <a:gd name="T16" fmla="*/ 29032200 w 20"/>
              <a:gd name="T17" fmla="*/ 61774476 h 36"/>
              <a:gd name="T18" fmla="*/ 29032200 w 20"/>
              <a:gd name="T19" fmla="*/ 67391403 h 36"/>
              <a:gd name="T20" fmla="*/ 43548300 w 20"/>
              <a:gd name="T21" fmla="*/ 78621908 h 36"/>
              <a:gd name="T22" fmla="*/ 43548300 w 20"/>
              <a:gd name="T23" fmla="*/ 78621908 h 36"/>
              <a:gd name="T24" fmla="*/ 50806350 w 20"/>
              <a:gd name="T25" fmla="*/ 89854088 h 36"/>
              <a:gd name="T26" fmla="*/ 72580500 w 20"/>
              <a:gd name="T27" fmla="*/ 95471015 h 36"/>
              <a:gd name="T28" fmla="*/ 72580500 w 20"/>
              <a:gd name="T29" fmla="*/ 101086267 h 36"/>
              <a:gd name="T30" fmla="*/ 72580500 w 20"/>
              <a:gd name="T31" fmla="*/ 101086267 h 36"/>
              <a:gd name="T32" fmla="*/ 72580500 w 20"/>
              <a:gd name="T33" fmla="*/ 73006656 h 36"/>
              <a:gd name="T34" fmla="*/ 65322450 w 20"/>
              <a:gd name="T35" fmla="*/ 50543972 h 36"/>
              <a:gd name="T36" fmla="*/ 50806350 w 20"/>
              <a:gd name="T37" fmla="*/ 44927044 h 36"/>
              <a:gd name="T38" fmla="*/ 50806350 w 20"/>
              <a:gd name="T39" fmla="*/ 44927044 h 36"/>
              <a:gd name="T40" fmla="*/ 50806350 w 20"/>
              <a:gd name="T41" fmla="*/ 22464360 h 36"/>
              <a:gd name="T42" fmla="*/ 58064400 w 20"/>
              <a:gd name="T43" fmla="*/ 0 h 36"/>
              <a:gd name="T44" fmla="*/ 58064400 w 20"/>
              <a:gd name="T45" fmla="*/ 0 h 36"/>
              <a:gd name="T46" fmla="*/ 36290250 w 20"/>
              <a:gd name="T47" fmla="*/ 5615252 h 36"/>
              <a:gd name="T48" fmla="*/ 14516100 w 20"/>
              <a:gd name="T49" fmla="*/ 11232180 h 36"/>
              <a:gd name="T50" fmla="*/ 14516100 w 20"/>
              <a:gd name="T51" fmla="*/ 11232180 h 36"/>
              <a:gd name="T52" fmla="*/ 14516100 w 20"/>
              <a:gd name="T53" fmla="*/ 5615252 h 36"/>
              <a:gd name="T54" fmla="*/ 7258050 w 20"/>
              <a:gd name="T55" fmla="*/ 0 h 36"/>
              <a:gd name="T56" fmla="*/ 0 w 20"/>
              <a:gd name="T57" fmla="*/ 0 h 36"/>
              <a:gd name="T58" fmla="*/ 0 w 20"/>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 h="36">
                <a:moveTo>
                  <a:pt x="0" y="0"/>
                </a:moveTo>
                <a:lnTo>
                  <a:pt x="0" y="0"/>
                </a:lnTo>
                <a:lnTo>
                  <a:pt x="2" y="10"/>
                </a:lnTo>
                <a:lnTo>
                  <a:pt x="4" y="20"/>
                </a:lnTo>
                <a:lnTo>
                  <a:pt x="8" y="18"/>
                </a:lnTo>
                <a:lnTo>
                  <a:pt x="14" y="16"/>
                </a:lnTo>
                <a:lnTo>
                  <a:pt x="8" y="22"/>
                </a:lnTo>
                <a:lnTo>
                  <a:pt x="8" y="24"/>
                </a:lnTo>
                <a:lnTo>
                  <a:pt x="12" y="28"/>
                </a:lnTo>
                <a:lnTo>
                  <a:pt x="14" y="32"/>
                </a:lnTo>
                <a:lnTo>
                  <a:pt x="20" y="34"/>
                </a:lnTo>
                <a:lnTo>
                  <a:pt x="20" y="36"/>
                </a:lnTo>
                <a:lnTo>
                  <a:pt x="20" y="26"/>
                </a:lnTo>
                <a:lnTo>
                  <a:pt x="18" y="18"/>
                </a:lnTo>
                <a:lnTo>
                  <a:pt x="14" y="16"/>
                </a:lnTo>
                <a:lnTo>
                  <a:pt x="14" y="8"/>
                </a:lnTo>
                <a:lnTo>
                  <a:pt x="16" y="0"/>
                </a:lnTo>
                <a:lnTo>
                  <a:pt x="10" y="2"/>
                </a:lnTo>
                <a:lnTo>
                  <a:pt x="4" y="4"/>
                </a:lnTo>
                <a:lnTo>
                  <a:pt x="4" y="2"/>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1" name="Freeform 394"/>
          <p:cNvSpPr>
            <a:spLocks/>
          </p:cNvSpPr>
          <p:nvPr/>
        </p:nvSpPr>
        <p:spPr bwMode="auto">
          <a:xfrm>
            <a:off x="2909342" y="3070945"/>
            <a:ext cx="76200" cy="128588"/>
          </a:xfrm>
          <a:custGeom>
            <a:avLst/>
            <a:gdLst>
              <a:gd name="T0" fmla="*/ 56317861 w 44"/>
              <a:gd name="T1" fmla="*/ 0 h 76"/>
              <a:gd name="T2" fmla="*/ 63357125 w 44"/>
              <a:gd name="T3" fmla="*/ 11451100 h 76"/>
              <a:gd name="T4" fmla="*/ 70398265 w 44"/>
              <a:gd name="T5" fmla="*/ 11451100 h 76"/>
              <a:gd name="T6" fmla="*/ 63357125 w 44"/>
              <a:gd name="T7" fmla="*/ 45802707 h 76"/>
              <a:gd name="T8" fmla="*/ 70398265 w 44"/>
              <a:gd name="T9" fmla="*/ 57253807 h 76"/>
              <a:gd name="T10" fmla="*/ 105596459 w 44"/>
              <a:gd name="T11" fmla="*/ 103056514 h 76"/>
              <a:gd name="T12" fmla="*/ 105596459 w 44"/>
              <a:gd name="T13" fmla="*/ 114507614 h 76"/>
              <a:gd name="T14" fmla="*/ 105596459 w 44"/>
              <a:gd name="T15" fmla="*/ 125958714 h 76"/>
              <a:gd name="T16" fmla="*/ 140794653 w 44"/>
              <a:gd name="T17" fmla="*/ 160310321 h 76"/>
              <a:gd name="T18" fmla="*/ 147835793 w 44"/>
              <a:gd name="T19" fmla="*/ 160310321 h 76"/>
              <a:gd name="T20" fmla="*/ 154875057 w 44"/>
              <a:gd name="T21" fmla="*/ 160310321 h 76"/>
              <a:gd name="T22" fmla="*/ 140794653 w 44"/>
              <a:gd name="T23" fmla="*/ 171761421 h 76"/>
              <a:gd name="T24" fmla="*/ 140794653 w 44"/>
              <a:gd name="T25" fmla="*/ 183212521 h 76"/>
              <a:gd name="T26" fmla="*/ 147835793 w 44"/>
              <a:gd name="T27" fmla="*/ 211838578 h 76"/>
              <a:gd name="T28" fmla="*/ 147835793 w 44"/>
              <a:gd name="T29" fmla="*/ 206113028 h 76"/>
              <a:gd name="T30" fmla="*/ 140794653 w 44"/>
              <a:gd name="T31" fmla="*/ 206113028 h 76"/>
              <a:gd name="T32" fmla="*/ 126716126 w 44"/>
              <a:gd name="T33" fmla="*/ 217564128 h 76"/>
              <a:gd name="T34" fmla="*/ 119676863 w 44"/>
              <a:gd name="T35" fmla="*/ 217564128 h 76"/>
              <a:gd name="T36" fmla="*/ 119676863 w 44"/>
              <a:gd name="T37" fmla="*/ 160310321 h 76"/>
              <a:gd name="T38" fmla="*/ 105596459 w 44"/>
              <a:gd name="T39" fmla="*/ 148859221 h 76"/>
              <a:gd name="T40" fmla="*/ 105596459 w 44"/>
              <a:gd name="T41" fmla="*/ 143133672 h 76"/>
              <a:gd name="T42" fmla="*/ 77437528 w 44"/>
              <a:gd name="T43" fmla="*/ 143133672 h 76"/>
              <a:gd name="T44" fmla="*/ 84476792 w 44"/>
              <a:gd name="T45" fmla="*/ 120233164 h 76"/>
              <a:gd name="T46" fmla="*/ 77437528 w 44"/>
              <a:gd name="T47" fmla="*/ 114507614 h 76"/>
              <a:gd name="T48" fmla="*/ 70398265 w 44"/>
              <a:gd name="T49" fmla="*/ 120233164 h 76"/>
              <a:gd name="T50" fmla="*/ 63357125 w 44"/>
              <a:gd name="T51" fmla="*/ 114507614 h 76"/>
              <a:gd name="T52" fmla="*/ 56317861 w 44"/>
              <a:gd name="T53" fmla="*/ 103056514 h 76"/>
              <a:gd name="T54" fmla="*/ 21119667 w 44"/>
              <a:gd name="T55" fmla="*/ 91605414 h 76"/>
              <a:gd name="T56" fmla="*/ 28158931 w 44"/>
              <a:gd name="T57" fmla="*/ 68704907 h 76"/>
              <a:gd name="T58" fmla="*/ 7039264 w 44"/>
              <a:gd name="T59" fmla="*/ 68704907 h 76"/>
              <a:gd name="T60" fmla="*/ 7039264 w 44"/>
              <a:gd name="T61" fmla="*/ 62979357 h 76"/>
              <a:gd name="T62" fmla="*/ 0 w 44"/>
              <a:gd name="T63" fmla="*/ 57253807 h 76"/>
              <a:gd name="T64" fmla="*/ 0 w 44"/>
              <a:gd name="T65" fmla="*/ 51528257 h 76"/>
              <a:gd name="T66" fmla="*/ 28158931 w 44"/>
              <a:gd name="T67" fmla="*/ 17176650 h 76"/>
              <a:gd name="T68" fmla="*/ 42239334 w 44"/>
              <a:gd name="T69" fmla="*/ 22902200 h 76"/>
              <a:gd name="T70" fmla="*/ 49278598 w 44"/>
              <a:gd name="T71" fmla="*/ 22902200 h 76"/>
              <a:gd name="T72" fmla="*/ 49278598 w 44"/>
              <a:gd name="T73" fmla="*/ 5725550 h 76"/>
              <a:gd name="T74" fmla="*/ 56317861 w 44"/>
              <a:gd name="T75" fmla="*/ 0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76">
                <a:moveTo>
                  <a:pt x="16" y="0"/>
                </a:moveTo>
                <a:lnTo>
                  <a:pt x="16" y="0"/>
                </a:lnTo>
                <a:lnTo>
                  <a:pt x="16" y="4"/>
                </a:lnTo>
                <a:lnTo>
                  <a:pt x="18" y="4"/>
                </a:lnTo>
                <a:lnTo>
                  <a:pt x="20" y="4"/>
                </a:lnTo>
                <a:lnTo>
                  <a:pt x="18" y="10"/>
                </a:lnTo>
                <a:lnTo>
                  <a:pt x="18" y="16"/>
                </a:lnTo>
                <a:lnTo>
                  <a:pt x="20" y="20"/>
                </a:lnTo>
                <a:lnTo>
                  <a:pt x="24" y="26"/>
                </a:lnTo>
                <a:lnTo>
                  <a:pt x="30" y="36"/>
                </a:lnTo>
                <a:lnTo>
                  <a:pt x="30" y="40"/>
                </a:lnTo>
                <a:lnTo>
                  <a:pt x="30" y="44"/>
                </a:lnTo>
                <a:lnTo>
                  <a:pt x="34" y="50"/>
                </a:lnTo>
                <a:lnTo>
                  <a:pt x="40" y="56"/>
                </a:lnTo>
                <a:lnTo>
                  <a:pt x="42" y="56"/>
                </a:lnTo>
                <a:lnTo>
                  <a:pt x="44" y="56"/>
                </a:lnTo>
                <a:lnTo>
                  <a:pt x="42" y="58"/>
                </a:lnTo>
                <a:lnTo>
                  <a:pt x="40" y="60"/>
                </a:lnTo>
                <a:lnTo>
                  <a:pt x="40" y="64"/>
                </a:lnTo>
                <a:lnTo>
                  <a:pt x="40" y="68"/>
                </a:lnTo>
                <a:lnTo>
                  <a:pt x="42" y="74"/>
                </a:lnTo>
                <a:lnTo>
                  <a:pt x="42" y="72"/>
                </a:lnTo>
                <a:lnTo>
                  <a:pt x="40" y="72"/>
                </a:lnTo>
                <a:lnTo>
                  <a:pt x="38" y="76"/>
                </a:lnTo>
                <a:lnTo>
                  <a:pt x="36" y="76"/>
                </a:lnTo>
                <a:lnTo>
                  <a:pt x="34" y="76"/>
                </a:lnTo>
                <a:lnTo>
                  <a:pt x="32" y="66"/>
                </a:lnTo>
                <a:lnTo>
                  <a:pt x="34" y="56"/>
                </a:lnTo>
                <a:lnTo>
                  <a:pt x="30" y="52"/>
                </a:lnTo>
                <a:lnTo>
                  <a:pt x="30" y="50"/>
                </a:lnTo>
                <a:lnTo>
                  <a:pt x="26" y="50"/>
                </a:lnTo>
                <a:lnTo>
                  <a:pt x="22" y="50"/>
                </a:lnTo>
                <a:lnTo>
                  <a:pt x="24" y="42"/>
                </a:lnTo>
                <a:lnTo>
                  <a:pt x="22" y="40"/>
                </a:lnTo>
                <a:lnTo>
                  <a:pt x="20" y="40"/>
                </a:lnTo>
                <a:lnTo>
                  <a:pt x="20" y="42"/>
                </a:lnTo>
                <a:lnTo>
                  <a:pt x="18" y="44"/>
                </a:lnTo>
                <a:lnTo>
                  <a:pt x="18" y="40"/>
                </a:lnTo>
                <a:lnTo>
                  <a:pt x="16" y="36"/>
                </a:lnTo>
                <a:lnTo>
                  <a:pt x="12" y="34"/>
                </a:lnTo>
                <a:lnTo>
                  <a:pt x="6" y="32"/>
                </a:lnTo>
                <a:lnTo>
                  <a:pt x="8" y="24"/>
                </a:lnTo>
                <a:lnTo>
                  <a:pt x="2" y="24"/>
                </a:lnTo>
                <a:lnTo>
                  <a:pt x="2" y="22"/>
                </a:lnTo>
                <a:lnTo>
                  <a:pt x="0" y="20"/>
                </a:lnTo>
                <a:lnTo>
                  <a:pt x="0" y="18"/>
                </a:lnTo>
                <a:lnTo>
                  <a:pt x="8" y="6"/>
                </a:lnTo>
                <a:lnTo>
                  <a:pt x="10" y="8"/>
                </a:lnTo>
                <a:lnTo>
                  <a:pt x="12" y="8"/>
                </a:lnTo>
                <a:lnTo>
                  <a:pt x="14" y="8"/>
                </a:lnTo>
                <a:lnTo>
                  <a:pt x="14" y="4"/>
                </a:lnTo>
                <a:lnTo>
                  <a:pt x="14" y="2"/>
                </a:lnTo>
                <a:lnTo>
                  <a:pt x="1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2" name="Freeform 395"/>
          <p:cNvSpPr>
            <a:spLocks/>
          </p:cNvSpPr>
          <p:nvPr/>
        </p:nvSpPr>
        <p:spPr bwMode="auto">
          <a:xfrm>
            <a:off x="3488170" y="3020144"/>
            <a:ext cx="1465" cy="7938"/>
          </a:xfrm>
          <a:custGeom>
            <a:avLst/>
            <a:gdLst>
              <a:gd name="T0" fmla="*/ 1259285 w 2"/>
              <a:gd name="T1" fmla="*/ 0 h 6"/>
              <a:gd name="T2" fmla="*/ 1259285 w 2"/>
              <a:gd name="T3" fmla="*/ 0 h 6"/>
              <a:gd name="T4" fmla="*/ 0 w 2"/>
              <a:gd name="T5" fmla="*/ 10501974 h 6"/>
              <a:gd name="T6" fmla="*/ 0 w 2"/>
              <a:gd name="T7" fmla="*/ 10501974 h 6"/>
              <a:gd name="T8" fmla="*/ 0 w 2"/>
              <a:gd name="T9" fmla="*/ 10501974 h 6"/>
              <a:gd name="T10" fmla="*/ 0 w 2"/>
              <a:gd name="T11" fmla="*/ 7001316 h 6"/>
              <a:gd name="T12" fmla="*/ 1259285 w 2"/>
              <a:gd name="T13" fmla="*/ 0 h 6"/>
              <a:gd name="T14" fmla="*/ 1259285 w 2"/>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2" y="0"/>
                </a:moveTo>
                <a:lnTo>
                  <a:pt x="2" y="0"/>
                </a:lnTo>
                <a:lnTo>
                  <a:pt x="0" y="6"/>
                </a:lnTo>
                <a:lnTo>
                  <a:pt x="0"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3" name="Freeform 396"/>
          <p:cNvSpPr>
            <a:spLocks/>
          </p:cNvSpPr>
          <p:nvPr/>
        </p:nvSpPr>
        <p:spPr bwMode="auto">
          <a:xfrm>
            <a:off x="3341632" y="3005861"/>
            <a:ext cx="7327" cy="7937"/>
          </a:xfrm>
          <a:custGeom>
            <a:avLst/>
            <a:gdLst>
              <a:gd name="T0" fmla="*/ 7875488 w 4"/>
              <a:gd name="T1" fmla="*/ 0 h 4"/>
              <a:gd name="T2" fmla="*/ 7875488 w 4"/>
              <a:gd name="T3" fmla="*/ 0 h 4"/>
              <a:gd name="T4" fmla="*/ 0 w 4"/>
              <a:gd name="T5" fmla="*/ 15748992 h 4"/>
              <a:gd name="T6" fmla="*/ 0 w 4"/>
              <a:gd name="T7" fmla="*/ 15748992 h 4"/>
              <a:gd name="T8" fmla="*/ 7875488 w 4"/>
              <a:gd name="T9" fmla="*/ 15748992 h 4"/>
              <a:gd name="T10" fmla="*/ 7875488 w 4"/>
              <a:gd name="T11" fmla="*/ 15748992 h 4"/>
              <a:gd name="T12" fmla="*/ 15748992 w 4"/>
              <a:gd name="T13" fmla="*/ 7875488 h 4"/>
              <a:gd name="T14" fmla="*/ 15748992 w 4"/>
              <a:gd name="T15" fmla="*/ 0 h 4"/>
              <a:gd name="T16" fmla="*/ 7875488 w 4"/>
              <a:gd name="T17" fmla="*/ 0 h 4"/>
              <a:gd name="T18" fmla="*/ 7875488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0" y="4"/>
                </a:lnTo>
                <a:lnTo>
                  <a:pt x="2" y="4"/>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4" name="Freeform 397"/>
          <p:cNvSpPr>
            <a:spLocks/>
          </p:cNvSpPr>
          <p:nvPr/>
        </p:nvSpPr>
        <p:spPr bwMode="auto">
          <a:xfrm>
            <a:off x="3458863" y="3002682"/>
            <a:ext cx="10257" cy="11112"/>
          </a:xfrm>
          <a:custGeom>
            <a:avLst/>
            <a:gdLst>
              <a:gd name="T0" fmla="*/ 6859808 w 6"/>
              <a:gd name="T1" fmla="*/ 0 h 6"/>
              <a:gd name="T2" fmla="*/ 6859808 w 6"/>
              <a:gd name="T3" fmla="*/ 0 h 6"/>
              <a:gd name="T4" fmla="*/ 20579424 w 6"/>
              <a:gd name="T5" fmla="*/ 6859808 h 6"/>
              <a:gd name="T6" fmla="*/ 20579424 w 6"/>
              <a:gd name="T7" fmla="*/ 13719616 h 6"/>
              <a:gd name="T8" fmla="*/ 13719616 w 6"/>
              <a:gd name="T9" fmla="*/ 20579424 h 6"/>
              <a:gd name="T10" fmla="*/ 0 w 6"/>
              <a:gd name="T11" fmla="*/ 20579424 h 6"/>
              <a:gd name="T12" fmla="*/ 0 w 6"/>
              <a:gd name="T13" fmla="*/ 20579424 h 6"/>
              <a:gd name="T14" fmla="*/ 0 w 6"/>
              <a:gd name="T15" fmla="*/ 6859808 h 6"/>
              <a:gd name="T16" fmla="*/ 0 w 6"/>
              <a:gd name="T17" fmla="*/ 0 h 6"/>
              <a:gd name="T18" fmla="*/ 6859808 w 6"/>
              <a:gd name="T19" fmla="*/ 0 h 6"/>
              <a:gd name="T20" fmla="*/ 6859808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2" y="0"/>
                </a:moveTo>
                <a:lnTo>
                  <a:pt x="2" y="0"/>
                </a:lnTo>
                <a:lnTo>
                  <a:pt x="6" y="2"/>
                </a:lnTo>
                <a:lnTo>
                  <a:pt x="6" y="4"/>
                </a:lnTo>
                <a:lnTo>
                  <a:pt x="4" y="6"/>
                </a:lnTo>
                <a:lnTo>
                  <a:pt x="0" y="6"/>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5" name="Freeform 398"/>
          <p:cNvSpPr>
            <a:spLocks/>
          </p:cNvSpPr>
          <p:nvPr/>
        </p:nvSpPr>
        <p:spPr bwMode="auto">
          <a:xfrm>
            <a:off x="2819956" y="3002683"/>
            <a:ext cx="10257" cy="6350"/>
          </a:xfrm>
          <a:custGeom>
            <a:avLst/>
            <a:gdLst>
              <a:gd name="T0" fmla="*/ 6859808 w 6"/>
              <a:gd name="T1" fmla="*/ 0 h 4"/>
              <a:gd name="T2" fmla="*/ 6859808 w 6"/>
              <a:gd name="T3" fmla="*/ 0 h 4"/>
              <a:gd name="T4" fmla="*/ 20579424 w 6"/>
              <a:gd name="T5" fmla="*/ 5040313 h 4"/>
              <a:gd name="T6" fmla="*/ 13719616 w 6"/>
              <a:gd name="T7" fmla="*/ 5040313 h 4"/>
              <a:gd name="T8" fmla="*/ 0 w 6"/>
              <a:gd name="T9" fmla="*/ 10080625 h 4"/>
              <a:gd name="T10" fmla="*/ 0 w 6"/>
              <a:gd name="T11" fmla="*/ 10080625 h 4"/>
              <a:gd name="T12" fmla="*/ 0 w 6"/>
              <a:gd name="T13" fmla="*/ 5040313 h 4"/>
              <a:gd name="T14" fmla="*/ 6859808 w 6"/>
              <a:gd name="T15" fmla="*/ 0 h 4"/>
              <a:gd name="T16" fmla="*/ 6859808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2" y="0"/>
                </a:moveTo>
                <a:lnTo>
                  <a:pt x="2" y="0"/>
                </a:lnTo>
                <a:lnTo>
                  <a:pt x="6" y="2"/>
                </a:lnTo>
                <a:lnTo>
                  <a:pt x="4" y="2"/>
                </a:lnTo>
                <a:lnTo>
                  <a:pt x="0" y="4"/>
                </a:lnTo>
                <a:lnTo>
                  <a:pt x="0"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6" name="Freeform 399"/>
          <p:cNvSpPr>
            <a:spLocks/>
          </p:cNvSpPr>
          <p:nvPr/>
        </p:nvSpPr>
        <p:spPr bwMode="auto">
          <a:xfrm>
            <a:off x="3353356" y="2999508"/>
            <a:ext cx="10257" cy="23812"/>
          </a:xfrm>
          <a:custGeom>
            <a:avLst/>
            <a:gdLst>
              <a:gd name="T0" fmla="*/ 6859808 w 6"/>
              <a:gd name="T1" fmla="*/ 0 h 14"/>
              <a:gd name="T2" fmla="*/ 6859808 w 6"/>
              <a:gd name="T3" fmla="*/ 0 h 14"/>
              <a:gd name="T4" fmla="*/ 6859808 w 6"/>
              <a:gd name="T5" fmla="*/ 34714494 h 14"/>
              <a:gd name="T6" fmla="*/ 6859808 w 6"/>
              <a:gd name="T7" fmla="*/ 34714494 h 14"/>
              <a:gd name="T8" fmla="*/ 0 w 6"/>
              <a:gd name="T9" fmla="*/ 34714494 h 14"/>
              <a:gd name="T10" fmla="*/ 0 w 6"/>
              <a:gd name="T11" fmla="*/ 34714494 h 14"/>
              <a:gd name="T12" fmla="*/ 13719616 w 6"/>
              <a:gd name="T13" fmla="*/ 40500810 h 14"/>
              <a:gd name="T14" fmla="*/ 13719616 w 6"/>
              <a:gd name="T15" fmla="*/ 40500810 h 14"/>
              <a:gd name="T16" fmla="*/ 13719616 w 6"/>
              <a:gd name="T17" fmla="*/ 28929879 h 14"/>
              <a:gd name="T18" fmla="*/ 20579424 w 6"/>
              <a:gd name="T19" fmla="*/ 23143563 h 14"/>
              <a:gd name="T20" fmla="*/ 20579424 w 6"/>
              <a:gd name="T21" fmla="*/ 23143563 h 14"/>
              <a:gd name="T22" fmla="*/ 13719616 w 6"/>
              <a:gd name="T23" fmla="*/ 5786316 h 14"/>
              <a:gd name="T24" fmla="*/ 13719616 w 6"/>
              <a:gd name="T25" fmla="*/ 0 h 14"/>
              <a:gd name="T26" fmla="*/ 6859808 w 6"/>
              <a:gd name="T27" fmla="*/ 0 h 14"/>
              <a:gd name="T28" fmla="*/ 6859808 w 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4">
                <a:moveTo>
                  <a:pt x="2" y="0"/>
                </a:moveTo>
                <a:lnTo>
                  <a:pt x="2" y="0"/>
                </a:lnTo>
                <a:lnTo>
                  <a:pt x="2" y="12"/>
                </a:lnTo>
                <a:lnTo>
                  <a:pt x="0" y="12"/>
                </a:lnTo>
                <a:lnTo>
                  <a:pt x="4" y="14"/>
                </a:lnTo>
                <a:lnTo>
                  <a:pt x="4" y="10"/>
                </a:lnTo>
                <a:lnTo>
                  <a:pt x="6" y="8"/>
                </a:lnTo>
                <a:lnTo>
                  <a:pt x="4" y="2"/>
                </a:lnTo>
                <a:lnTo>
                  <a:pt x="4"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7" name="Freeform 400"/>
          <p:cNvSpPr>
            <a:spLocks/>
          </p:cNvSpPr>
          <p:nvPr/>
        </p:nvSpPr>
        <p:spPr bwMode="auto">
          <a:xfrm>
            <a:off x="3341632" y="2993161"/>
            <a:ext cx="11723" cy="9525"/>
          </a:xfrm>
          <a:custGeom>
            <a:avLst/>
            <a:gdLst>
              <a:gd name="T0" fmla="*/ 17921817 w 6"/>
              <a:gd name="T1" fmla="*/ 0 h 6"/>
              <a:gd name="T2" fmla="*/ 17921817 w 6"/>
              <a:gd name="T3" fmla="*/ 0 h 6"/>
              <a:gd name="T4" fmla="*/ 0 w 6"/>
              <a:gd name="T5" fmla="*/ 10080625 h 6"/>
              <a:gd name="T6" fmla="*/ 0 w 6"/>
              <a:gd name="T7" fmla="*/ 15120938 h 6"/>
              <a:gd name="T8" fmla="*/ 17921817 w 6"/>
              <a:gd name="T9" fmla="*/ 15120938 h 6"/>
              <a:gd name="T10" fmla="*/ 17921817 w 6"/>
              <a:gd name="T11" fmla="*/ 15120938 h 6"/>
              <a:gd name="T12" fmla="*/ 26881667 w 6"/>
              <a:gd name="T13" fmla="*/ 5040313 h 6"/>
              <a:gd name="T14" fmla="*/ 26881667 w 6"/>
              <a:gd name="T15" fmla="*/ 0 h 6"/>
              <a:gd name="T16" fmla="*/ 17921817 w 6"/>
              <a:gd name="T17" fmla="*/ 0 h 6"/>
              <a:gd name="T18" fmla="*/ 17921817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4" y="0"/>
                </a:moveTo>
                <a:lnTo>
                  <a:pt x="4" y="0"/>
                </a:lnTo>
                <a:lnTo>
                  <a:pt x="0" y="4"/>
                </a:lnTo>
                <a:lnTo>
                  <a:pt x="0" y="6"/>
                </a:lnTo>
                <a:lnTo>
                  <a:pt x="4" y="6"/>
                </a:lnTo>
                <a:lnTo>
                  <a:pt x="6" y="2"/>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8" name="Freeform 401"/>
          <p:cNvSpPr>
            <a:spLocks/>
          </p:cNvSpPr>
          <p:nvPr/>
        </p:nvSpPr>
        <p:spPr bwMode="auto">
          <a:xfrm>
            <a:off x="2833143" y="2948710"/>
            <a:ext cx="27843" cy="47625"/>
          </a:xfrm>
          <a:custGeom>
            <a:avLst/>
            <a:gdLst>
              <a:gd name="T0" fmla="*/ 35539555 w 16"/>
              <a:gd name="T1" fmla="*/ 0 h 28"/>
              <a:gd name="T2" fmla="*/ 35539555 w 16"/>
              <a:gd name="T3" fmla="*/ 0 h 28"/>
              <a:gd name="T4" fmla="*/ 56862911 w 16"/>
              <a:gd name="T5" fmla="*/ 5786438 h 28"/>
              <a:gd name="T6" fmla="*/ 56862911 w 16"/>
              <a:gd name="T7" fmla="*/ 5786438 h 28"/>
              <a:gd name="T8" fmla="*/ 42646712 w 16"/>
              <a:gd name="T9" fmla="*/ 46288098 h 28"/>
              <a:gd name="T10" fmla="*/ 28432398 w 16"/>
              <a:gd name="T11" fmla="*/ 81005022 h 28"/>
              <a:gd name="T12" fmla="*/ 28432398 w 16"/>
              <a:gd name="T13" fmla="*/ 81005022 h 28"/>
              <a:gd name="T14" fmla="*/ 7107157 w 16"/>
              <a:gd name="T15" fmla="*/ 81005022 h 28"/>
              <a:gd name="T16" fmla="*/ 7107157 w 16"/>
              <a:gd name="T17" fmla="*/ 81005022 h 28"/>
              <a:gd name="T18" fmla="*/ 7107157 w 16"/>
              <a:gd name="T19" fmla="*/ 63647411 h 28"/>
              <a:gd name="T20" fmla="*/ 0 w 16"/>
              <a:gd name="T21" fmla="*/ 52074536 h 28"/>
              <a:gd name="T22" fmla="*/ 0 w 16"/>
              <a:gd name="T23" fmla="*/ 52074536 h 28"/>
              <a:gd name="T24" fmla="*/ 7107157 w 16"/>
              <a:gd name="T25" fmla="*/ 28930487 h 28"/>
              <a:gd name="T26" fmla="*/ 7107157 w 16"/>
              <a:gd name="T27" fmla="*/ 28930487 h 28"/>
              <a:gd name="T28" fmla="*/ 21323356 w 16"/>
              <a:gd name="T29" fmla="*/ 11572875 h 28"/>
              <a:gd name="T30" fmla="*/ 35539555 w 16"/>
              <a:gd name="T31" fmla="*/ 0 h 28"/>
              <a:gd name="T32" fmla="*/ 35539555 w 16"/>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8">
                <a:moveTo>
                  <a:pt x="10" y="0"/>
                </a:moveTo>
                <a:lnTo>
                  <a:pt x="10" y="0"/>
                </a:lnTo>
                <a:lnTo>
                  <a:pt x="16" y="2"/>
                </a:lnTo>
                <a:lnTo>
                  <a:pt x="12" y="16"/>
                </a:lnTo>
                <a:lnTo>
                  <a:pt x="8" y="28"/>
                </a:lnTo>
                <a:lnTo>
                  <a:pt x="2" y="28"/>
                </a:lnTo>
                <a:lnTo>
                  <a:pt x="2" y="22"/>
                </a:lnTo>
                <a:lnTo>
                  <a:pt x="0" y="18"/>
                </a:lnTo>
                <a:lnTo>
                  <a:pt x="2" y="10"/>
                </a:lnTo>
                <a:lnTo>
                  <a:pt x="6" y="4"/>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19" name="Freeform 402"/>
          <p:cNvSpPr>
            <a:spLocks/>
          </p:cNvSpPr>
          <p:nvPr/>
        </p:nvSpPr>
        <p:spPr bwMode="auto">
          <a:xfrm>
            <a:off x="2822886" y="2929657"/>
            <a:ext cx="16119" cy="17462"/>
          </a:xfrm>
          <a:custGeom>
            <a:avLst/>
            <a:gdLst>
              <a:gd name="T0" fmla="*/ 28587477 w 8"/>
              <a:gd name="T1" fmla="*/ 0 h 10"/>
              <a:gd name="T2" fmla="*/ 28587477 w 8"/>
              <a:gd name="T3" fmla="*/ 0 h 10"/>
              <a:gd name="T4" fmla="*/ 38115181 w 8"/>
              <a:gd name="T5" fmla="*/ 12197207 h 10"/>
              <a:gd name="T6" fmla="*/ 38115181 w 8"/>
              <a:gd name="T7" fmla="*/ 24394414 h 10"/>
              <a:gd name="T8" fmla="*/ 28587477 w 8"/>
              <a:gd name="T9" fmla="*/ 30492144 h 10"/>
              <a:gd name="T10" fmla="*/ 0 w 8"/>
              <a:gd name="T11" fmla="*/ 30492144 h 10"/>
              <a:gd name="T12" fmla="*/ 0 w 8"/>
              <a:gd name="T13" fmla="*/ 30492144 h 10"/>
              <a:gd name="T14" fmla="*/ 0 w 8"/>
              <a:gd name="T15" fmla="*/ 12197207 h 10"/>
              <a:gd name="T16" fmla="*/ 0 w 8"/>
              <a:gd name="T17" fmla="*/ 12197207 h 10"/>
              <a:gd name="T18" fmla="*/ 28587477 w 8"/>
              <a:gd name="T19" fmla="*/ 0 h 10"/>
              <a:gd name="T20" fmla="*/ 28587477 w 8"/>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
                <a:moveTo>
                  <a:pt x="6" y="0"/>
                </a:moveTo>
                <a:lnTo>
                  <a:pt x="6" y="0"/>
                </a:lnTo>
                <a:lnTo>
                  <a:pt x="8" y="4"/>
                </a:lnTo>
                <a:lnTo>
                  <a:pt x="8" y="8"/>
                </a:lnTo>
                <a:lnTo>
                  <a:pt x="6" y="10"/>
                </a:lnTo>
                <a:lnTo>
                  <a:pt x="0" y="10"/>
                </a:lnTo>
                <a:lnTo>
                  <a:pt x="0" y="4"/>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0" name="Freeform 403"/>
          <p:cNvSpPr>
            <a:spLocks/>
          </p:cNvSpPr>
          <p:nvPr/>
        </p:nvSpPr>
        <p:spPr bwMode="auto">
          <a:xfrm>
            <a:off x="2644108" y="2893148"/>
            <a:ext cx="98180" cy="49213"/>
          </a:xfrm>
          <a:custGeom>
            <a:avLst/>
            <a:gdLst>
              <a:gd name="T0" fmla="*/ 101007813 w 56"/>
              <a:gd name="T1" fmla="*/ 0 h 30"/>
              <a:gd name="T2" fmla="*/ 101007813 w 56"/>
              <a:gd name="T3" fmla="*/ 0 h 30"/>
              <a:gd name="T4" fmla="*/ 108223335 w 56"/>
              <a:gd name="T5" fmla="*/ 5382262 h 30"/>
              <a:gd name="T6" fmla="*/ 115436958 w 56"/>
              <a:gd name="T7" fmla="*/ 10764524 h 30"/>
              <a:gd name="T8" fmla="*/ 115436958 w 56"/>
              <a:gd name="T9" fmla="*/ 10764524 h 30"/>
              <a:gd name="T10" fmla="*/ 129868002 w 56"/>
              <a:gd name="T11" fmla="*/ 10764524 h 30"/>
              <a:gd name="T12" fmla="*/ 137081625 w 56"/>
              <a:gd name="T13" fmla="*/ 5382262 h 30"/>
              <a:gd name="T14" fmla="*/ 151512669 w 56"/>
              <a:gd name="T15" fmla="*/ 0 h 30"/>
              <a:gd name="T16" fmla="*/ 151512669 w 56"/>
              <a:gd name="T17" fmla="*/ 0 h 30"/>
              <a:gd name="T18" fmla="*/ 202015626 w 56"/>
              <a:gd name="T19" fmla="*/ 5382262 h 30"/>
              <a:gd name="T20" fmla="*/ 202015626 w 56"/>
              <a:gd name="T21" fmla="*/ 5382262 h 30"/>
              <a:gd name="T22" fmla="*/ 158726292 w 56"/>
              <a:gd name="T23" fmla="*/ 16146785 h 30"/>
              <a:gd name="T24" fmla="*/ 122652480 w 56"/>
              <a:gd name="T25" fmla="*/ 26909668 h 30"/>
              <a:gd name="T26" fmla="*/ 50504856 w 56"/>
              <a:gd name="T27" fmla="*/ 64583860 h 30"/>
              <a:gd name="T28" fmla="*/ 50504856 w 56"/>
              <a:gd name="T29" fmla="*/ 64583860 h 30"/>
              <a:gd name="T30" fmla="*/ 43289334 w 56"/>
              <a:gd name="T31" fmla="*/ 69966122 h 30"/>
              <a:gd name="T32" fmla="*/ 43289334 w 56"/>
              <a:gd name="T33" fmla="*/ 80730646 h 30"/>
              <a:gd name="T34" fmla="*/ 43289334 w 56"/>
              <a:gd name="T35" fmla="*/ 80730646 h 30"/>
              <a:gd name="T36" fmla="*/ 14429145 w 56"/>
              <a:gd name="T37" fmla="*/ 80730646 h 30"/>
              <a:gd name="T38" fmla="*/ 14429145 w 56"/>
              <a:gd name="T39" fmla="*/ 80730646 h 30"/>
              <a:gd name="T40" fmla="*/ 0 w 56"/>
              <a:gd name="T41" fmla="*/ 64583860 h 30"/>
              <a:gd name="T42" fmla="*/ 14429145 w 56"/>
              <a:gd name="T43" fmla="*/ 64583860 h 30"/>
              <a:gd name="T44" fmla="*/ 14429145 w 56"/>
              <a:gd name="T45" fmla="*/ 64583860 h 30"/>
              <a:gd name="T46" fmla="*/ 101007813 w 56"/>
              <a:gd name="T47" fmla="*/ 0 h 30"/>
              <a:gd name="T48" fmla="*/ 101007813 w 56"/>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 h="30">
                <a:moveTo>
                  <a:pt x="28" y="0"/>
                </a:moveTo>
                <a:lnTo>
                  <a:pt x="28" y="0"/>
                </a:lnTo>
                <a:lnTo>
                  <a:pt x="30" y="2"/>
                </a:lnTo>
                <a:lnTo>
                  <a:pt x="32" y="4"/>
                </a:lnTo>
                <a:lnTo>
                  <a:pt x="36" y="4"/>
                </a:lnTo>
                <a:lnTo>
                  <a:pt x="38" y="2"/>
                </a:lnTo>
                <a:lnTo>
                  <a:pt x="42" y="0"/>
                </a:lnTo>
                <a:lnTo>
                  <a:pt x="56" y="2"/>
                </a:lnTo>
                <a:lnTo>
                  <a:pt x="44" y="6"/>
                </a:lnTo>
                <a:lnTo>
                  <a:pt x="34" y="10"/>
                </a:lnTo>
                <a:lnTo>
                  <a:pt x="14" y="24"/>
                </a:lnTo>
                <a:lnTo>
                  <a:pt x="12" y="26"/>
                </a:lnTo>
                <a:lnTo>
                  <a:pt x="12" y="30"/>
                </a:lnTo>
                <a:lnTo>
                  <a:pt x="4" y="30"/>
                </a:lnTo>
                <a:lnTo>
                  <a:pt x="0" y="24"/>
                </a:lnTo>
                <a:lnTo>
                  <a:pt x="4" y="24"/>
                </a:lnTo>
                <a:lnTo>
                  <a:pt x="2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1" name="Freeform 404"/>
          <p:cNvSpPr>
            <a:spLocks/>
          </p:cNvSpPr>
          <p:nvPr/>
        </p:nvSpPr>
        <p:spPr bwMode="auto">
          <a:xfrm>
            <a:off x="3338700" y="2807423"/>
            <a:ext cx="14655" cy="22225"/>
          </a:xfrm>
          <a:custGeom>
            <a:avLst/>
            <a:gdLst>
              <a:gd name="T0" fmla="*/ 15751969 w 8"/>
              <a:gd name="T1" fmla="*/ 0 h 12"/>
              <a:gd name="T2" fmla="*/ 15751969 w 8"/>
              <a:gd name="T3" fmla="*/ 0 h 12"/>
              <a:gd name="T4" fmla="*/ 7875984 w 8"/>
              <a:gd name="T5" fmla="*/ 6860117 h 12"/>
              <a:gd name="T6" fmla="*/ 0 w 8"/>
              <a:gd name="T7" fmla="*/ 20582202 h 12"/>
              <a:gd name="T8" fmla="*/ 0 w 8"/>
              <a:gd name="T9" fmla="*/ 20582202 h 12"/>
              <a:gd name="T10" fmla="*/ 0 w 8"/>
              <a:gd name="T11" fmla="*/ 34302435 h 12"/>
              <a:gd name="T12" fmla="*/ 7875984 w 8"/>
              <a:gd name="T13" fmla="*/ 41162552 h 12"/>
              <a:gd name="T14" fmla="*/ 15751969 w 8"/>
              <a:gd name="T15" fmla="*/ 34302435 h 12"/>
              <a:gd name="T16" fmla="*/ 23625969 w 8"/>
              <a:gd name="T17" fmla="*/ 27442319 h 12"/>
              <a:gd name="T18" fmla="*/ 31501953 w 8"/>
              <a:gd name="T19" fmla="*/ 6860117 h 12"/>
              <a:gd name="T20" fmla="*/ 31501953 w 8"/>
              <a:gd name="T21" fmla="*/ 0 h 12"/>
              <a:gd name="T22" fmla="*/ 15751969 w 8"/>
              <a:gd name="T23" fmla="*/ 0 h 12"/>
              <a:gd name="T24" fmla="*/ 15751969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
                <a:moveTo>
                  <a:pt x="4" y="0"/>
                </a:moveTo>
                <a:lnTo>
                  <a:pt x="4" y="0"/>
                </a:lnTo>
                <a:lnTo>
                  <a:pt x="2" y="2"/>
                </a:lnTo>
                <a:lnTo>
                  <a:pt x="0" y="6"/>
                </a:lnTo>
                <a:lnTo>
                  <a:pt x="0" y="10"/>
                </a:lnTo>
                <a:lnTo>
                  <a:pt x="2" y="12"/>
                </a:lnTo>
                <a:lnTo>
                  <a:pt x="4" y="10"/>
                </a:lnTo>
                <a:lnTo>
                  <a:pt x="6" y="8"/>
                </a:lnTo>
                <a:lnTo>
                  <a:pt x="8" y="2"/>
                </a:lnTo>
                <a:lnTo>
                  <a:pt x="8"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2" name="Freeform 405"/>
          <p:cNvSpPr>
            <a:spLocks/>
          </p:cNvSpPr>
          <p:nvPr/>
        </p:nvSpPr>
        <p:spPr bwMode="auto">
          <a:xfrm>
            <a:off x="3388524" y="2785194"/>
            <a:ext cx="5863" cy="7938"/>
          </a:xfrm>
          <a:custGeom>
            <a:avLst/>
            <a:gdLst>
              <a:gd name="T0" fmla="*/ 0 w 4"/>
              <a:gd name="T1" fmla="*/ 0 h 4"/>
              <a:gd name="T2" fmla="*/ 5040313 w 4"/>
              <a:gd name="T3" fmla="*/ 15752961 h 4"/>
              <a:gd name="T4" fmla="*/ 5040313 w 4"/>
              <a:gd name="T5" fmla="*/ 15752961 h 4"/>
              <a:gd name="T6" fmla="*/ 10080625 w 4"/>
              <a:gd name="T7" fmla="*/ 15752961 h 4"/>
              <a:gd name="T8" fmla="*/ 5040313 w 4"/>
              <a:gd name="T9" fmla="*/ 7876481 h 4"/>
              <a:gd name="T10" fmla="*/ 0 w 4"/>
              <a:gd name="T11" fmla="*/ 0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2" y="4"/>
                </a:lnTo>
                <a:lnTo>
                  <a:pt x="4"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3" name="Freeform 406"/>
          <p:cNvSpPr>
            <a:spLocks/>
          </p:cNvSpPr>
          <p:nvPr/>
        </p:nvSpPr>
        <p:spPr bwMode="auto">
          <a:xfrm>
            <a:off x="3406108" y="2785194"/>
            <a:ext cx="5863" cy="7938"/>
          </a:xfrm>
          <a:custGeom>
            <a:avLst/>
            <a:gdLst>
              <a:gd name="T0" fmla="*/ 0 w 4"/>
              <a:gd name="T1" fmla="*/ 0 h 6"/>
              <a:gd name="T2" fmla="*/ 0 w 4"/>
              <a:gd name="T3" fmla="*/ 0 h 6"/>
              <a:gd name="T4" fmla="*/ 5040313 w 4"/>
              <a:gd name="T5" fmla="*/ 10501974 h 6"/>
              <a:gd name="T6" fmla="*/ 5040313 w 4"/>
              <a:gd name="T7" fmla="*/ 10501974 h 6"/>
              <a:gd name="T8" fmla="*/ 10080625 w 4"/>
              <a:gd name="T9" fmla="*/ 10501974 h 6"/>
              <a:gd name="T10" fmla="*/ 10080625 w 4"/>
              <a:gd name="T11" fmla="*/ 7001316 h 6"/>
              <a:gd name="T12" fmla="*/ 10080625 w 4"/>
              <a:gd name="T13" fmla="*/ 3500658 h 6"/>
              <a:gd name="T14" fmla="*/ 0 w 4"/>
              <a:gd name="T15" fmla="*/ 0 h 6"/>
              <a:gd name="T16" fmla="*/ 0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0" y="0"/>
                </a:moveTo>
                <a:lnTo>
                  <a:pt x="0" y="0"/>
                </a:lnTo>
                <a:lnTo>
                  <a:pt x="2" y="6"/>
                </a:lnTo>
                <a:lnTo>
                  <a:pt x="4" y="6"/>
                </a:lnTo>
                <a:lnTo>
                  <a:pt x="4" y="4"/>
                </a:lnTo>
                <a:lnTo>
                  <a:pt x="4"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4" name="Freeform 407"/>
          <p:cNvSpPr>
            <a:spLocks/>
          </p:cNvSpPr>
          <p:nvPr/>
        </p:nvSpPr>
        <p:spPr bwMode="auto">
          <a:xfrm>
            <a:off x="3236125" y="2777261"/>
            <a:ext cx="49823" cy="34925"/>
          </a:xfrm>
          <a:custGeom>
            <a:avLst/>
            <a:gdLst>
              <a:gd name="T0" fmla="*/ 89182121 w 28"/>
              <a:gd name="T1" fmla="*/ 0 h 20"/>
              <a:gd name="T2" fmla="*/ 89182121 w 28"/>
              <a:gd name="T3" fmla="*/ 0 h 20"/>
              <a:gd name="T4" fmla="*/ 74319720 w 28"/>
              <a:gd name="T5" fmla="*/ 18297208 h 20"/>
              <a:gd name="T6" fmla="*/ 74319720 w 28"/>
              <a:gd name="T7" fmla="*/ 18297208 h 20"/>
              <a:gd name="T8" fmla="*/ 44591061 w 28"/>
              <a:gd name="T9" fmla="*/ 24395113 h 20"/>
              <a:gd name="T10" fmla="*/ 14864329 w 28"/>
              <a:gd name="T11" fmla="*/ 36592669 h 20"/>
              <a:gd name="T12" fmla="*/ 14864329 w 28"/>
              <a:gd name="T13" fmla="*/ 36592669 h 20"/>
              <a:gd name="T14" fmla="*/ 7431201 w 28"/>
              <a:gd name="T15" fmla="*/ 42692320 h 20"/>
              <a:gd name="T16" fmla="*/ 0 w 28"/>
              <a:gd name="T17" fmla="*/ 54889876 h 20"/>
              <a:gd name="T18" fmla="*/ 14864329 w 28"/>
              <a:gd name="T19" fmla="*/ 54889876 h 20"/>
              <a:gd name="T20" fmla="*/ 14864329 w 28"/>
              <a:gd name="T21" fmla="*/ 54889876 h 20"/>
              <a:gd name="T22" fmla="*/ 22295530 w 28"/>
              <a:gd name="T23" fmla="*/ 54889876 h 20"/>
              <a:gd name="T24" fmla="*/ 29726731 w 28"/>
              <a:gd name="T25" fmla="*/ 60987781 h 20"/>
              <a:gd name="T26" fmla="*/ 29726731 w 28"/>
              <a:gd name="T27" fmla="*/ 60987781 h 20"/>
              <a:gd name="T28" fmla="*/ 37159860 w 28"/>
              <a:gd name="T29" fmla="*/ 42692320 h 20"/>
              <a:gd name="T30" fmla="*/ 37159860 w 28"/>
              <a:gd name="T31" fmla="*/ 42692320 h 20"/>
              <a:gd name="T32" fmla="*/ 59455390 w 28"/>
              <a:gd name="T33" fmla="*/ 42692320 h 20"/>
              <a:gd name="T34" fmla="*/ 74319720 w 28"/>
              <a:gd name="T35" fmla="*/ 42692320 h 20"/>
              <a:gd name="T36" fmla="*/ 74319720 w 28"/>
              <a:gd name="T37" fmla="*/ 42692320 h 20"/>
              <a:gd name="T38" fmla="*/ 81750921 w 28"/>
              <a:gd name="T39" fmla="*/ 18297208 h 20"/>
              <a:gd name="T40" fmla="*/ 81750921 w 28"/>
              <a:gd name="T41" fmla="*/ 18297208 h 20"/>
              <a:gd name="T42" fmla="*/ 89182121 w 28"/>
              <a:gd name="T43" fmla="*/ 12197556 h 20"/>
              <a:gd name="T44" fmla="*/ 104046451 w 28"/>
              <a:gd name="T45" fmla="*/ 12197556 h 20"/>
              <a:gd name="T46" fmla="*/ 104046451 w 28"/>
              <a:gd name="T47" fmla="*/ 12197556 h 20"/>
              <a:gd name="T48" fmla="*/ 96615250 w 28"/>
              <a:gd name="T49" fmla="*/ 6099651 h 20"/>
              <a:gd name="T50" fmla="*/ 96615250 w 28"/>
              <a:gd name="T51" fmla="*/ 0 h 20"/>
              <a:gd name="T52" fmla="*/ 89182121 w 28"/>
              <a:gd name="T53" fmla="*/ 0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20">
                <a:moveTo>
                  <a:pt x="24" y="0"/>
                </a:moveTo>
                <a:lnTo>
                  <a:pt x="24" y="0"/>
                </a:lnTo>
                <a:lnTo>
                  <a:pt x="20" y="6"/>
                </a:lnTo>
                <a:lnTo>
                  <a:pt x="12" y="8"/>
                </a:lnTo>
                <a:lnTo>
                  <a:pt x="4" y="12"/>
                </a:lnTo>
                <a:lnTo>
                  <a:pt x="2" y="14"/>
                </a:lnTo>
                <a:lnTo>
                  <a:pt x="0" y="18"/>
                </a:lnTo>
                <a:lnTo>
                  <a:pt x="4" y="18"/>
                </a:lnTo>
                <a:lnTo>
                  <a:pt x="6" y="18"/>
                </a:lnTo>
                <a:lnTo>
                  <a:pt x="8" y="20"/>
                </a:lnTo>
                <a:lnTo>
                  <a:pt x="10" y="14"/>
                </a:lnTo>
                <a:lnTo>
                  <a:pt x="16" y="14"/>
                </a:lnTo>
                <a:lnTo>
                  <a:pt x="20" y="14"/>
                </a:lnTo>
                <a:lnTo>
                  <a:pt x="22" y="6"/>
                </a:lnTo>
                <a:lnTo>
                  <a:pt x="24" y="4"/>
                </a:lnTo>
                <a:lnTo>
                  <a:pt x="28" y="4"/>
                </a:lnTo>
                <a:lnTo>
                  <a:pt x="26" y="2"/>
                </a:lnTo>
                <a:lnTo>
                  <a:pt x="26" y="0"/>
                </a:lnTo>
                <a:lnTo>
                  <a:pt x="2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5" name="Freeform 408"/>
          <p:cNvSpPr>
            <a:spLocks/>
          </p:cNvSpPr>
          <p:nvPr/>
        </p:nvSpPr>
        <p:spPr bwMode="auto">
          <a:xfrm>
            <a:off x="2509295" y="2764561"/>
            <a:ext cx="178777" cy="84137"/>
          </a:xfrm>
          <a:custGeom>
            <a:avLst/>
            <a:gdLst>
              <a:gd name="T0" fmla="*/ 93738700 w 102"/>
              <a:gd name="T1" fmla="*/ 0 h 50"/>
              <a:gd name="T2" fmla="*/ 137002277 w 102"/>
              <a:gd name="T3" fmla="*/ 22653046 h 50"/>
              <a:gd name="T4" fmla="*/ 158635015 w 102"/>
              <a:gd name="T5" fmla="*/ 56632615 h 50"/>
              <a:gd name="T6" fmla="*/ 201898592 w 102"/>
              <a:gd name="T7" fmla="*/ 56632615 h 50"/>
              <a:gd name="T8" fmla="*/ 245164068 w 102"/>
              <a:gd name="T9" fmla="*/ 56632615 h 50"/>
              <a:gd name="T10" fmla="*/ 274006453 w 102"/>
              <a:gd name="T11" fmla="*/ 33979569 h 50"/>
              <a:gd name="T12" fmla="*/ 302848838 w 102"/>
              <a:gd name="T13" fmla="*/ 5662420 h 50"/>
              <a:gd name="T14" fmla="*/ 331691223 w 102"/>
              <a:gd name="T15" fmla="*/ 0 h 50"/>
              <a:gd name="T16" fmla="*/ 367745153 w 102"/>
              <a:gd name="T17" fmla="*/ 0 h 50"/>
              <a:gd name="T18" fmla="*/ 360533608 w 102"/>
              <a:gd name="T19" fmla="*/ 22653046 h 50"/>
              <a:gd name="T20" fmla="*/ 338902768 w 102"/>
              <a:gd name="T21" fmla="*/ 28315466 h 50"/>
              <a:gd name="T22" fmla="*/ 324481576 w 102"/>
              <a:gd name="T23" fmla="*/ 33979569 h 50"/>
              <a:gd name="T24" fmla="*/ 317270030 w 102"/>
              <a:gd name="T25" fmla="*/ 50968512 h 50"/>
              <a:gd name="T26" fmla="*/ 295639191 w 102"/>
              <a:gd name="T27" fmla="*/ 56632615 h 50"/>
              <a:gd name="T28" fmla="*/ 266794908 w 102"/>
              <a:gd name="T29" fmla="*/ 79285661 h 50"/>
              <a:gd name="T30" fmla="*/ 245164068 w 102"/>
              <a:gd name="T31" fmla="*/ 90612184 h 50"/>
              <a:gd name="T32" fmla="*/ 223531330 w 102"/>
              <a:gd name="T33" fmla="*/ 107601127 h 50"/>
              <a:gd name="T34" fmla="*/ 187477400 w 102"/>
              <a:gd name="T35" fmla="*/ 96274604 h 50"/>
              <a:gd name="T36" fmla="*/ 173056208 w 102"/>
              <a:gd name="T37" fmla="*/ 124591752 h 50"/>
              <a:gd name="T38" fmla="*/ 93738700 w 102"/>
              <a:gd name="T39" fmla="*/ 141580695 h 50"/>
              <a:gd name="T40" fmla="*/ 72105962 w 102"/>
              <a:gd name="T41" fmla="*/ 141580695 h 50"/>
              <a:gd name="T42" fmla="*/ 57684770 w 102"/>
              <a:gd name="T43" fmla="*/ 118927650 h 50"/>
              <a:gd name="T44" fmla="*/ 43263577 w 102"/>
              <a:gd name="T45" fmla="*/ 118927650 h 50"/>
              <a:gd name="T46" fmla="*/ 14421192 w 102"/>
              <a:gd name="T47" fmla="*/ 113265229 h 50"/>
              <a:gd name="T48" fmla="*/ 7211546 w 102"/>
              <a:gd name="T49" fmla="*/ 107601127 h 50"/>
              <a:gd name="T50" fmla="*/ 0 w 102"/>
              <a:gd name="T51" fmla="*/ 96274604 h 50"/>
              <a:gd name="T52" fmla="*/ 50475123 w 102"/>
              <a:gd name="T53" fmla="*/ 101938706 h 50"/>
              <a:gd name="T54" fmla="*/ 72105962 w 102"/>
              <a:gd name="T55" fmla="*/ 96274604 h 50"/>
              <a:gd name="T56" fmla="*/ 100950246 w 102"/>
              <a:gd name="T57" fmla="*/ 73621558 h 50"/>
              <a:gd name="T58" fmla="*/ 108159892 w 102"/>
              <a:gd name="T59" fmla="*/ 67959138 h 50"/>
              <a:gd name="T60" fmla="*/ 137002277 w 102"/>
              <a:gd name="T61" fmla="*/ 73621558 h 50"/>
              <a:gd name="T62" fmla="*/ 108159892 w 102"/>
              <a:gd name="T63" fmla="*/ 33979569 h 50"/>
              <a:gd name="T64" fmla="*/ 93738700 w 102"/>
              <a:gd name="T65" fmla="*/ 5662420 h 50"/>
              <a:gd name="T66" fmla="*/ 93738700 w 102"/>
              <a:gd name="T67" fmla="*/ 0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50">
                <a:moveTo>
                  <a:pt x="26" y="0"/>
                </a:moveTo>
                <a:lnTo>
                  <a:pt x="26" y="0"/>
                </a:lnTo>
                <a:lnTo>
                  <a:pt x="34" y="2"/>
                </a:lnTo>
                <a:lnTo>
                  <a:pt x="38" y="8"/>
                </a:lnTo>
                <a:lnTo>
                  <a:pt x="42" y="14"/>
                </a:lnTo>
                <a:lnTo>
                  <a:pt x="44" y="20"/>
                </a:lnTo>
                <a:lnTo>
                  <a:pt x="56" y="20"/>
                </a:lnTo>
                <a:lnTo>
                  <a:pt x="68" y="20"/>
                </a:lnTo>
                <a:lnTo>
                  <a:pt x="72" y="16"/>
                </a:lnTo>
                <a:lnTo>
                  <a:pt x="76" y="12"/>
                </a:lnTo>
                <a:lnTo>
                  <a:pt x="80" y="6"/>
                </a:lnTo>
                <a:lnTo>
                  <a:pt x="84" y="2"/>
                </a:lnTo>
                <a:lnTo>
                  <a:pt x="92" y="0"/>
                </a:lnTo>
                <a:lnTo>
                  <a:pt x="102" y="0"/>
                </a:lnTo>
                <a:lnTo>
                  <a:pt x="98" y="4"/>
                </a:lnTo>
                <a:lnTo>
                  <a:pt x="100" y="8"/>
                </a:lnTo>
                <a:lnTo>
                  <a:pt x="94" y="10"/>
                </a:lnTo>
                <a:lnTo>
                  <a:pt x="90" y="12"/>
                </a:lnTo>
                <a:lnTo>
                  <a:pt x="90" y="14"/>
                </a:lnTo>
                <a:lnTo>
                  <a:pt x="88" y="18"/>
                </a:lnTo>
                <a:lnTo>
                  <a:pt x="82" y="20"/>
                </a:lnTo>
                <a:lnTo>
                  <a:pt x="74" y="24"/>
                </a:lnTo>
                <a:lnTo>
                  <a:pt x="74" y="28"/>
                </a:lnTo>
                <a:lnTo>
                  <a:pt x="68" y="32"/>
                </a:lnTo>
                <a:lnTo>
                  <a:pt x="62" y="38"/>
                </a:lnTo>
                <a:lnTo>
                  <a:pt x="52" y="34"/>
                </a:lnTo>
                <a:lnTo>
                  <a:pt x="48" y="44"/>
                </a:lnTo>
                <a:lnTo>
                  <a:pt x="34" y="48"/>
                </a:lnTo>
                <a:lnTo>
                  <a:pt x="26" y="50"/>
                </a:lnTo>
                <a:lnTo>
                  <a:pt x="20" y="50"/>
                </a:lnTo>
                <a:lnTo>
                  <a:pt x="18" y="46"/>
                </a:lnTo>
                <a:lnTo>
                  <a:pt x="16" y="42"/>
                </a:lnTo>
                <a:lnTo>
                  <a:pt x="12" y="42"/>
                </a:lnTo>
                <a:lnTo>
                  <a:pt x="10" y="42"/>
                </a:lnTo>
                <a:lnTo>
                  <a:pt x="4" y="40"/>
                </a:lnTo>
                <a:lnTo>
                  <a:pt x="2" y="38"/>
                </a:lnTo>
                <a:lnTo>
                  <a:pt x="0" y="34"/>
                </a:lnTo>
                <a:lnTo>
                  <a:pt x="10" y="36"/>
                </a:lnTo>
                <a:lnTo>
                  <a:pt x="14" y="36"/>
                </a:lnTo>
                <a:lnTo>
                  <a:pt x="20" y="34"/>
                </a:lnTo>
                <a:lnTo>
                  <a:pt x="26" y="28"/>
                </a:lnTo>
                <a:lnTo>
                  <a:pt x="28" y="26"/>
                </a:lnTo>
                <a:lnTo>
                  <a:pt x="30" y="24"/>
                </a:lnTo>
                <a:lnTo>
                  <a:pt x="34" y="24"/>
                </a:lnTo>
                <a:lnTo>
                  <a:pt x="38" y="26"/>
                </a:lnTo>
                <a:lnTo>
                  <a:pt x="30" y="12"/>
                </a:lnTo>
                <a:lnTo>
                  <a:pt x="26" y="4"/>
                </a:lnTo>
                <a:lnTo>
                  <a:pt x="26" y="2"/>
                </a:lnTo>
                <a:lnTo>
                  <a:pt x="2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6" name="Freeform 409"/>
          <p:cNvSpPr>
            <a:spLocks/>
          </p:cNvSpPr>
          <p:nvPr/>
        </p:nvSpPr>
        <p:spPr bwMode="auto">
          <a:xfrm>
            <a:off x="2446282" y="2750273"/>
            <a:ext cx="55685" cy="15875"/>
          </a:xfrm>
          <a:custGeom>
            <a:avLst/>
            <a:gdLst>
              <a:gd name="T0" fmla="*/ 42646005 w 32"/>
              <a:gd name="T1" fmla="*/ 0 h 10"/>
              <a:gd name="T2" fmla="*/ 42646005 w 32"/>
              <a:gd name="T3" fmla="*/ 0 h 10"/>
              <a:gd name="T4" fmla="*/ 56861968 w 32"/>
              <a:gd name="T5" fmla="*/ 10080625 h 10"/>
              <a:gd name="T6" fmla="*/ 71076046 w 32"/>
              <a:gd name="T7" fmla="*/ 15120938 h 10"/>
              <a:gd name="T8" fmla="*/ 71076046 w 32"/>
              <a:gd name="T9" fmla="*/ 15120938 h 10"/>
              <a:gd name="T10" fmla="*/ 113722051 w 32"/>
              <a:gd name="T11" fmla="*/ 20161250 h 10"/>
              <a:gd name="T12" fmla="*/ 113722051 w 32"/>
              <a:gd name="T13" fmla="*/ 25201563 h 10"/>
              <a:gd name="T14" fmla="*/ 106615012 w 32"/>
              <a:gd name="T15" fmla="*/ 20161250 h 10"/>
              <a:gd name="T16" fmla="*/ 106615012 w 32"/>
              <a:gd name="T17" fmla="*/ 20161250 h 10"/>
              <a:gd name="T18" fmla="*/ 56861968 w 32"/>
              <a:gd name="T19" fmla="*/ 25201563 h 10"/>
              <a:gd name="T20" fmla="*/ 0 w 32"/>
              <a:gd name="T21" fmla="*/ 25201563 h 10"/>
              <a:gd name="T22" fmla="*/ 0 w 32"/>
              <a:gd name="T23" fmla="*/ 15120938 h 10"/>
              <a:gd name="T24" fmla="*/ 0 w 32"/>
              <a:gd name="T25" fmla="*/ 15120938 h 10"/>
              <a:gd name="T26" fmla="*/ 14215963 w 32"/>
              <a:gd name="T27" fmla="*/ 15120938 h 10"/>
              <a:gd name="T28" fmla="*/ 28430041 w 32"/>
              <a:gd name="T29" fmla="*/ 10080625 h 10"/>
              <a:gd name="T30" fmla="*/ 28430041 w 32"/>
              <a:gd name="T31" fmla="*/ 10080625 h 10"/>
              <a:gd name="T32" fmla="*/ 28430041 w 32"/>
              <a:gd name="T33" fmla="*/ 5040313 h 10"/>
              <a:gd name="T34" fmla="*/ 42646005 w 32"/>
              <a:gd name="T35" fmla="*/ 0 h 10"/>
              <a:gd name="T36" fmla="*/ 42646005 w 3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0">
                <a:moveTo>
                  <a:pt x="12" y="0"/>
                </a:moveTo>
                <a:lnTo>
                  <a:pt x="12" y="0"/>
                </a:lnTo>
                <a:lnTo>
                  <a:pt x="16" y="4"/>
                </a:lnTo>
                <a:lnTo>
                  <a:pt x="20" y="6"/>
                </a:lnTo>
                <a:lnTo>
                  <a:pt x="32" y="8"/>
                </a:lnTo>
                <a:lnTo>
                  <a:pt x="32" y="10"/>
                </a:lnTo>
                <a:lnTo>
                  <a:pt x="30" y="8"/>
                </a:lnTo>
                <a:lnTo>
                  <a:pt x="16" y="10"/>
                </a:lnTo>
                <a:lnTo>
                  <a:pt x="0" y="10"/>
                </a:lnTo>
                <a:lnTo>
                  <a:pt x="0" y="6"/>
                </a:lnTo>
                <a:lnTo>
                  <a:pt x="4" y="6"/>
                </a:lnTo>
                <a:lnTo>
                  <a:pt x="8" y="4"/>
                </a:lnTo>
                <a:lnTo>
                  <a:pt x="8" y="2"/>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7" name="Freeform 410"/>
          <p:cNvSpPr>
            <a:spLocks/>
          </p:cNvSpPr>
          <p:nvPr/>
        </p:nvSpPr>
        <p:spPr bwMode="auto">
          <a:xfrm>
            <a:off x="2860985" y="2731223"/>
            <a:ext cx="29308" cy="22225"/>
          </a:xfrm>
          <a:custGeom>
            <a:avLst/>
            <a:gdLst>
              <a:gd name="T0" fmla="*/ 31501953 w 16"/>
              <a:gd name="T1" fmla="*/ 0 h 14"/>
              <a:gd name="T2" fmla="*/ 39377938 w 16"/>
              <a:gd name="T3" fmla="*/ 0 h 14"/>
              <a:gd name="T4" fmla="*/ 39377938 w 16"/>
              <a:gd name="T5" fmla="*/ 0 h 14"/>
              <a:gd name="T6" fmla="*/ 47253922 w 16"/>
              <a:gd name="T7" fmla="*/ 0 h 14"/>
              <a:gd name="T8" fmla="*/ 47253922 w 16"/>
              <a:gd name="T9" fmla="*/ 5040313 h 14"/>
              <a:gd name="T10" fmla="*/ 63003906 w 16"/>
              <a:gd name="T11" fmla="*/ 15120938 h 14"/>
              <a:gd name="T12" fmla="*/ 63003906 w 16"/>
              <a:gd name="T13" fmla="*/ 15120938 h 14"/>
              <a:gd name="T14" fmla="*/ 31501953 w 16"/>
              <a:gd name="T15" fmla="*/ 35282188 h 14"/>
              <a:gd name="T16" fmla="*/ 31501953 w 16"/>
              <a:gd name="T17" fmla="*/ 35282188 h 14"/>
              <a:gd name="T18" fmla="*/ 7875984 w 16"/>
              <a:gd name="T19" fmla="*/ 30241875 h 14"/>
              <a:gd name="T20" fmla="*/ 7875984 w 16"/>
              <a:gd name="T21" fmla="*/ 30241875 h 14"/>
              <a:gd name="T22" fmla="*/ 0 w 16"/>
              <a:gd name="T23" fmla="*/ 20161250 h 14"/>
              <a:gd name="T24" fmla="*/ 0 w 16"/>
              <a:gd name="T25" fmla="*/ 15120938 h 14"/>
              <a:gd name="T26" fmla="*/ 0 w 16"/>
              <a:gd name="T27" fmla="*/ 15120938 h 14"/>
              <a:gd name="T28" fmla="*/ 15751969 w 16"/>
              <a:gd name="T29" fmla="*/ 5040313 h 14"/>
              <a:gd name="T30" fmla="*/ 31501953 w 16"/>
              <a:gd name="T31" fmla="*/ 0 h 14"/>
              <a:gd name="T32" fmla="*/ 31501953 w 16"/>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4">
                <a:moveTo>
                  <a:pt x="8" y="0"/>
                </a:moveTo>
                <a:lnTo>
                  <a:pt x="10" y="0"/>
                </a:lnTo>
                <a:lnTo>
                  <a:pt x="12" y="0"/>
                </a:lnTo>
                <a:lnTo>
                  <a:pt x="12" y="2"/>
                </a:lnTo>
                <a:lnTo>
                  <a:pt x="16" y="6"/>
                </a:lnTo>
                <a:lnTo>
                  <a:pt x="8" y="14"/>
                </a:lnTo>
                <a:lnTo>
                  <a:pt x="2" y="12"/>
                </a:lnTo>
                <a:lnTo>
                  <a:pt x="0" y="8"/>
                </a:lnTo>
                <a:lnTo>
                  <a:pt x="0" y="6"/>
                </a:lnTo>
                <a:lnTo>
                  <a:pt x="4" y="2"/>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8" name="Freeform 411"/>
          <p:cNvSpPr>
            <a:spLocks/>
          </p:cNvSpPr>
          <p:nvPr/>
        </p:nvSpPr>
        <p:spPr bwMode="auto">
          <a:xfrm>
            <a:off x="2490244" y="2704233"/>
            <a:ext cx="4397" cy="6350"/>
          </a:xfrm>
          <a:custGeom>
            <a:avLst/>
            <a:gdLst>
              <a:gd name="T0" fmla="*/ 2836367 w 4"/>
              <a:gd name="T1" fmla="*/ 0 h 4"/>
              <a:gd name="T2" fmla="*/ 2836367 w 4"/>
              <a:gd name="T3" fmla="*/ 0 h 4"/>
              <a:gd name="T4" fmla="*/ 5671542 w 4"/>
              <a:gd name="T5" fmla="*/ 5040313 h 4"/>
              <a:gd name="T6" fmla="*/ 5671542 w 4"/>
              <a:gd name="T7" fmla="*/ 10080625 h 4"/>
              <a:gd name="T8" fmla="*/ 2836367 w 4"/>
              <a:gd name="T9" fmla="*/ 10080625 h 4"/>
              <a:gd name="T10" fmla="*/ 2836367 w 4"/>
              <a:gd name="T11" fmla="*/ 10080625 h 4"/>
              <a:gd name="T12" fmla="*/ 0 w 4"/>
              <a:gd name="T13" fmla="*/ 5040313 h 4"/>
              <a:gd name="T14" fmla="*/ 0 w 4"/>
              <a:gd name="T15" fmla="*/ 0 h 4"/>
              <a:gd name="T16" fmla="*/ 2836367 w 4"/>
              <a:gd name="T17" fmla="*/ 0 h 4"/>
              <a:gd name="T18" fmla="*/ 2836367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4" y="2"/>
                </a:lnTo>
                <a:lnTo>
                  <a:pt x="4" y="4"/>
                </a:lnTo>
                <a:lnTo>
                  <a:pt x="2" y="4"/>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29" name="Freeform 412"/>
          <p:cNvSpPr>
            <a:spLocks/>
          </p:cNvSpPr>
          <p:nvPr/>
        </p:nvSpPr>
        <p:spPr bwMode="auto">
          <a:xfrm>
            <a:off x="3193627" y="2689948"/>
            <a:ext cx="112835" cy="87313"/>
          </a:xfrm>
          <a:custGeom>
            <a:avLst/>
            <a:gdLst>
              <a:gd name="T0" fmla="*/ 43776484 w 64"/>
              <a:gd name="T1" fmla="*/ 0 h 52"/>
              <a:gd name="T2" fmla="*/ 43776484 w 64"/>
              <a:gd name="T3" fmla="*/ 0 h 52"/>
              <a:gd name="T4" fmla="*/ 36480403 w 64"/>
              <a:gd name="T5" fmla="*/ 39470513 h 52"/>
              <a:gd name="T6" fmla="*/ 43776484 w 64"/>
              <a:gd name="T7" fmla="*/ 84581111 h 52"/>
              <a:gd name="T8" fmla="*/ 43776484 w 64"/>
              <a:gd name="T9" fmla="*/ 84581111 h 52"/>
              <a:gd name="T10" fmla="*/ 21888242 w 64"/>
              <a:gd name="T11" fmla="*/ 90219515 h 52"/>
              <a:gd name="T12" fmla="*/ 0 w 64"/>
              <a:gd name="T13" fmla="*/ 95857920 h 52"/>
              <a:gd name="T14" fmla="*/ 0 w 64"/>
              <a:gd name="T15" fmla="*/ 95857920 h 52"/>
              <a:gd name="T16" fmla="*/ 0 w 64"/>
              <a:gd name="T17" fmla="*/ 124051624 h 52"/>
              <a:gd name="T18" fmla="*/ 0 w 64"/>
              <a:gd name="T19" fmla="*/ 124051624 h 52"/>
              <a:gd name="T20" fmla="*/ 14592161 w 64"/>
              <a:gd name="T21" fmla="*/ 124051624 h 52"/>
              <a:gd name="T22" fmla="*/ 21888242 w 64"/>
              <a:gd name="T23" fmla="*/ 118413219 h 52"/>
              <a:gd name="T24" fmla="*/ 21888242 w 64"/>
              <a:gd name="T25" fmla="*/ 118413219 h 52"/>
              <a:gd name="T26" fmla="*/ 43776484 w 64"/>
              <a:gd name="T27" fmla="*/ 118413219 h 52"/>
              <a:gd name="T28" fmla="*/ 43776484 w 64"/>
              <a:gd name="T29" fmla="*/ 118413219 h 52"/>
              <a:gd name="T30" fmla="*/ 43776484 w 64"/>
              <a:gd name="T31" fmla="*/ 146606922 h 52"/>
              <a:gd name="T32" fmla="*/ 43776484 w 64"/>
              <a:gd name="T33" fmla="*/ 146606922 h 52"/>
              <a:gd name="T34" fmla="*/ 58368645 w 64"/>
              <a:gd name="T35" fmla="*/ 146606922 h 52"/>
              <a:gd name="T36" fmla="*/ 72958896 w 64"/>
              <a:gd name="T37" fmla="*/ 146606922 h 52"/>
              <a:gd name="T38" fmla="*/ 72958896 w 64"/>
              <a:gd name="T39" fmla="*/ 146606922 h 52"/>
              <a:gd name="T40" fmla="*/ 94847138 w 64"/>
              <a:gd name="T41" fmla="*/ 118413219 h 52"/>
              <a:gd name="T42" fmla="*/ 94847138 w 64"/>
              <a:gd name="T43" fmla="*/ 118413219 h 52"/>
              <a:gd name="T44" fmla="*/ 94847138 w 64"/>
              <a:gd name="T45" fmla="*/ 90219515 h 52"/>
              <a:gd name="T46" fmla="*/ 102143219 w 64"/>
              <a:gd name="T47" fmla="*/ 78942706 h 52"/>
              <a:gd name="T48" fmla="*/ 102143219 w 64"/>
              <a:gd name="T49" fmla="*/ 73304301 h 52"/>
              <a:gd name="T50" fmla="*/ 116735380 w 64"/>
              <a:gd name="T51" fmla="*/ 73304301 h 52"/>
              <a:gd name="T52" fmla="*/ 131327541 w 64"/>
              <a:gd name="T53" fmla="*/ 73304301 h 52"/>
              <a:gd name="T54" fmla="*/ 131327541 w 64"/>
              <a:gd name="T55" fmla="*/ 73304301 h 52"/>
              <a:gd name="T56" fmla="*/ 138623622 w 64"/>
              <a:gd name="T57" fmla="*/ 78942706 h 52"/>
              <a:gd name="T58" fmla="*/ 138623622 w 64"/>
              <a:gd name="T59" fmla="*/ 84581111 h 52"/>
              <a:gd name="T60" fmla="*/ 138623622 w 64"/>
              <a:gd name="T61" fmla="*/ 84581111 h 52"/>
              <a:gd name="T62" fmla="*/ 145919703 w 64"/>
              <a:gd name="T63" fmla="*/ 90219515 h 52"/>
              <a:gd name="T64" fmla="*/ 138623622 w 64"/>
              <a:gd name="T65" fmla="*/ 95857920 h 52"/>
              <a:gd name="T66" fmla="*/ 131327541 w 64"/>
              <a:gd name="T67" fmla="*/ 107136409 h 52"/>
              <a:gd name="T68" fmla="*/ 131327541 w 64"/>
              <a:gd name="T69" fmla="*/ 107136409 h 52"/>
              <a:gd name="T70" fmla="*/ 218878599 w 64"/>
              <a:gd name="T71" fmla="*/ 124051624 h 52"/>
              <a:gd name="T72" fmla="*/ 218878599 w 64"/>
              <a:gd name="T73" fmla="*/ 124051624 h 52"/>
              <a:gd name="T74" fmla="*/ 218878599 w 64"/>
              <a:gd name="T75" fmla="*/ 112774814 h 52"/>
              <a:gd name="T76" fmla="*/ 233470760 w 64"/>
              <a:gd name="T77" fmla="*/ 101496325 h 52"/>
              <a:gd name="T78" fmla="*/ 218878599 w 64"/>
              <a:gd name="T79" fmla="*/ 84581111 h 52"/>
              <a:gd name="T80" fmla="*/ 218878599 w 64"/>
              <a:gd name="T81" fmla="*/ 84581111 h 52"/>
              <a:gd name="T82" fmla="*/ 196990357 w 64"/>
              <a:gd name="T83" fmla="*/ 90219515 h 52"/>
              <a:gd name="T84" fmla="*/ 182398196 w 64"/>
              <a:gd name="T85" fmla="*/ 95857920 h 52"/>
              <a:gd name="T86" fmla="*/ 182398196 w 64"/>
              <a:gd name="T87" fmla="*/ 84581111 h 52"/>
              <a:gd name="T88" fmla="*/ 182398196 w 64"/>
              <a:gd name="T89" fmla="*/ 84581111 h 52"/>
              <a:gd name="T90" fmla="*/ 167807944 w 64"/>
              <a:gd name="T91" fmla="*/ 67664217 h 52"/>
              <a:gd name="T92" fmla="*/ 138623622 w 64"/>
              <a:gd name="T93" fmla="*/ 45110597 h 52"/>
              <a:gd name="T94" fmla="*/ 109439299 w 64"/>
              <a:gd name="T95" fmla="*/ 28193704 h 52"/>
              <a:gd name="T96" fmla="*/ 94847138 w 64"/>
              <a:gd name="T97" fmla="*/ 22555299 h 52"/>
              <a:gd name="T98" fmla="*/ 72958896 w 64"/>
              <a:gd name="T99" fmla="*/ 22555299 h 52"/>
              <a:gd name="T100" fmla="*/ 72958896 w 64"/>
              <a:gd name="T101" fmla="*/ 22555299 h 52"/>
              <a:gd name="T102" fmla="*/ 72958896 w 64"/>
              <a:gd name="T103" fmla="*/ 28193704 h 52"/>
              <a:gd name="T104" fmla="*/ 65662816 w 64"/>
              <a:gd name="T105" fmla="*/ 33832108 h 52"/>
              <a:gd name="T106" fmla="*/ 65662816 w 64"/>
              <a:gd name="T107" fmla="*/ 33832108 h 52"/>
              <a:gd name="T108" fmla="*/ 58368645 w 64"/>
              <a:gd name="T109" fmla="*/ 22555299 h 52"/>
              <a:gd name="T110" fmla="*/ 65662816 w 64"/>
              <a:gd name="T111" fmla="*/ 16916894 h 52"/>
              <a:gd name="T112" fmla="*/ 72958896 w 64"/>
              <a:gd name="T113" fmla="*/ 5638405 h 52"/>
              <a:gd name="T114" fmla="*/ 72958896 w 64"/>
              <a:gd name="T115" fmla="*/ 5638405 h 52"/>
              <a:gd name="T116" fmla="*/ 43776484 w 64"/>
              <a:gd name="T117" fmla="*/ 0 h 52"/>
              <a:gd name="T118" fmla="*/ 43776484 w 64"/>
              <a:gd name="T119" fmla="*/ 0 h 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4" h="52">
                <a:moveTo>
                  <a:pt x="12" y="0"/>
                </a:moveTo>
                <a:lnTo>
                  <a:pt x="12" y="0"/>
                </a:lnTo>
                <a:lnTo>
                  <a:pt x="10" y="14"/>
                </a:lnTo>
                <a:lnTo>
                  <a:pt x="12" y="30"/>
                </a:lnTo>
                <a:lnTo>
                  <a:pt x="6" y="32"/>
                </a:lnTo>
                <a:lnTo>
                  <a:pt x="0" y="34"/>
                </a:lnTo>
                <a:lnTo>
                  <a:pt x="0" y="44"/>
                </a:lnTo>
                <a:lnTo>
                  <a:pt x="4" y="44"/>
                </a:lnTo>
                <a:lnTo>
                  <a:pt x="6" y="42"/>
                </a:lnTo>
                <a:lnTo>
                  <a:pt x="12" y="42"/>
                </a:lnTo>
                <a:lnTo>
                  <a:pt x="12" y="52"/>
                </a:lnTo>
                <a:lnTo>
                  <a:pt x="16" y="52"/>
                </a:lnTo>
                <a:lnTo>
                  <a:pt x="20" y="52"/>
                </a:lnTo>
                <a:lnTo>
                  <a:pt x="26" y="42"/>
                </a:lnTo>
                <a:lnTo>
                  <a:pt x="26" y="32"/>
                </a:lnTo>
                <a:lnTo>
                  <a:pt x="28" y="28"/>
                </a:lnTo>
                <a:lnTo>
                  <a:pt x="28" y="26"/>
                </a:lnTo>
                <a:lnTo>
                  <a:pt x="32" y="26"/>
                </a:lnTo>
                <a:lnTo>
                  <a:pt x="36" y="26"/>
                </a:lnTo>
                <a:lnTo>
                  <a:pt x="38" y="28"/>
                </a:lnTo>
                <a:lnTo>
                  <a:pt x="38" y="30"/>
                </a:lnTo>
                <a:lnTo>
                  <a:pt x="40" y="32"/>
                </a:lnTo>
                <a:lnTo>
                  <a:pt x="38" y="34"/>
                </a:lnTo>
                <a:lnTo>
                  <a:pt x="36" y="38"/>
                </a:lnTo>
                <a:lnTo>
                  <a:pt x="60" y="44"/>
                </a:lnTo>
                <a:lnTo>
                  <a:pt x="60" y="40"/>
                </a:lnTo>
                <a:lnTo>
                  <a:pt x="64" y="36"/>
                </a:lnTo>
                <a:lnTo>
                  <a:pt x="60" y="30"/>
                </a:lnTo>
                <a:lnTo>
                  <a:pt x="54" y="32"/>
                </a:lnTo>
                <a:lnTo>
                  <a:pt x="50" y="34"/>
                </a:lnTo>
                <a:lnTo>
                  <a:pt x="50" y="30"/>
                </a:lnTo>
                <a:lnTo>
                  <a:pt x="46" y="24"/>
                </a:lnTo>
                <a:lnTo>
                  <a:pt x="38" y="16"/>
                </a:lnTo>
                <a:lnTo>
                  <a:pt x="30" y="10"/>
                </a:lnTo>
                <a:lnTo>
                  <a:pt x="26" y="8"/>
                </a:lnTo>
                <a:lnTo>
                  <a:pt x="20" y="8"/>
                </a:lnTo>
                <a:lnTo>
                  <a:pt x="20" y="10"/>
                </a:lnTo>
                <a:lnTo>
                  <a:pt x="18" y="12"/>
                </a:lnTo>
                <a:lnTo>
                  <a:pt x="16" y="8"/>
                </a:lnTo>
                <a:lnTo>
                  <a:pt x="18" y="6"/>
                </a:lnTo>
                <a:lnTo>
                  <a:pt x="20" y="2"/>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0" name="Freeform 413"/>
          <p:cNvSpPr>
            <a:spLocks/>
          </p:cNvSpPr>
          <p:nvPr/>
        </p:nvSpPr>
        <p:spPr bwMode="auto">
          <a:xfrm>
            <a:off x="3221470" y="2678832"/>
            <a:ext cx="11723" cy="11112"/>
          </a:xfrm>
          <a:custGeom>
            <a:avLst/>
            <a:gdLst>
              <a:gd name="T0" fmla="*/ 0 w 6"/>
              <a:gd name="T1" fmla="*/ 0 h 6"/>
              <a:gd name="T2" fmla="*/ 17921817 w 6"/>
              <a:gd name="T3" fmla="*/ 20579424 h 6"/>
              <a:gd name="T4" fmla="*/ 17921817 w 6"/>
              <a:gd name="T5" fmla="*/ 20579424 h 6"/>
              <a:gd name="T6" fmla="*/ 17921817 w 6"/>
              <a:gd name="T7" fmla="*/ 20579424 h 6"/>
              <a:gd name="T8" fmla="*/ 26881667 w 6"/>
              <a:gd name="T9" fmla="*/ 13719616 h 6"/>
              <a:gd name="T10" fmla="*/ 17921817 w 6"/>
              <a:gd name="T11" fmla="*/ 0 h 6"/>
              <a:gd name="T12" fmla="*/ 17921817 w 6"/>
              <a:gd name="T13" fmla="*/ 0 h 6"/>
              <a:gd name="T14" fmla="*/ 0 w 6"/>
              <a:gd name="T15" fmla="*/ 0 h 6"/>
              <a:gd name="T16" fmla="*/ 0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0" y="0"/>
                </a:moveTo>
                <a:lnTo>
                  <a:pt x="4" y="6"/>
                </a:lnTo>
                <a:lnTo>
                  <a:pt x="6" y="4"/>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1" name="Freeform 414"/>
          <p:cNvSpPr>
            <a:spLocks/>
          </p:cNvSpPr>
          <p:nvPr/>
        </p:nvSpPr>
        <p:spPr bwMode="auto">
          <a:xfrm>
            <a:off x="3228798" y="2645495"/>
            <a:ext cx="17585" cy="12700"/>
          </a:xfrm>
          <a:custGeom>
            <a:avLst/>
            <a:gdLst>
              <a:gd name="T0" fmla="*/ 14516100 w 10"/>
              <a:gd name="T1" fmla="*/ 0 h 8"/>
              <a:gd name="T2" fmla="*/ 14516100 w 10"/>
              <a:gd name="T3" fmla="*/ 0 h 8"/>
              <a:gd name="T4" fmla="*/ 29032200 w 10"/>
              <a:gd name="T5" fmla="*/ 0 h 8"/>
              <a:gd name="T6" fmla="*/ 36290250 w 10"/>
              <a:gd name="T7" fmla="*/ 10080625 h 8"/>
              <a:gd name="T8" fmla="*/ 29032200 w 10"/>
              <a:gd name="T9" fmla="*/ 15120938 h 8"/>
              <a:gd name="T10" fmla="*/ 14516100 w 10"/>
              <a:gd name="T11" fmla="*/ 20161250 h 8"/>
              <a:gd name="T12" fmla="*/ 14516100 w 10"/>
              <a:gd name="T13" fmla="*/ 10080625 h 8"/>
              <a:gd name="T14" fmla="*/ 14516100 w 10"/>
              <a:gd name="T15" fmla="*/ 10080625 h 8"/>
              <a:gd name="T16" fmla="*/ 0 w 10"/>
              <a:gd name="T17" fmla="*/ 10080625 h 8"/>
              <a:gd name="T18" fmla="*/ 0 w 10"/>
              <a:gd name="T19" fmla="*/ 10080625 h 8"/>
              <a:gd name="T20" fmla="*/ 0 w 10"/>
              <a:gd name="T21" fmla="*/ 10080625 h 8"/>
              <a:gd name="T22" fmla="*/ 0 w 10"/>
              <a:gd name="T23" fmla="*/ 10080625 h 8"/>
              <a:gd name="T24" fmla="*/ 7258050 w 10"/>
              <a:gd name="T25" fmla="*/ 0 h 8"/>
              <a:gd name="T26" fmla="*/ 14516100 w 10"/>
              <a:gd name="T27" fmla="*/ 0 h 8"/>
              <a:gd name="T28" fmla="*/ 14516100 w 10"/>
              <a:gd name="T29" fmla="*/ 0 h 8"/>
              <a:gd name="T30" fmla="*/ 14516100 w 10"/>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8">
                <a:moveTo>
                  <a:pt x="4" y="0"/>
                </a:moveTo>
                <a:lnTo>
                  <a:pt x="4" y="0"/>
                </a:lnTo>
                <a:lnTo>
                  <a:pt x="8" y="0"/>
                </a:lnTo>
                <a:lnTo>
                  <a:pt x="10" y="4"/>
                </a:lnTo>
                <a:lnTo>
                  <a:pt x="8" y="6"/>
                </a:lnTo>
                <a:lnTo>
                  <a:pt x="4" y="8"/>
                </a:lnTo>
                <a:lnTo>
                  <a:pt x="4" y="4"/>
                </a:lnTo>
                <a:lnTo>
                  <a:pt x="0" y="4"/>
                </a:lnTo>
                <a:lnTo>
                  <a:pt x="2"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2" name="Freeform 415"/>
          <p:cNvSpPr>
            <a:spLocks/>
          </p:cNvSpPr>
          <p:nvPr/>
        </p:nvSpPr>
        <p:spPr bwMode="auto">
          <a:xfrm>
            <a:off x="2378874" y="2631211"/>
            <a:ext cx="142143" cy="92075"/>
          </a:xfrm>
          <a:custGeom>
            <a:avLst/>
            <a:gdLst>
              <a:gd name="T0" fmla="*/ 170431994 w 80"/>
              <a:gd name="T1" fmla="*/ 0 h 54"/>
              <a:gd name="T2" fmla="*/ 237122272 w 80"/>
              <a:gd name="T3" fmla="*/ 11628731 h 54"/>
              <a:gd name="T4" fmla="*/ 222302851 w 80"/>
              <a:gd name="T5" fmla="*/ 23259168 h 54"/>
              <a:gd name="T6" fmla="*/ 214892179 w 80"/>
              <a:gd name="T7" fmla="*/ 17444802 h 54"/>
              <a:gd name="T8" fmla="*/ 200072759 w 80"/>
              <a:gd name="T9" fmla="*/ 17444802 h 54"/>
              <a:gd name="T10" fmla="*/ 177842666 w 80"/>
              <a:gd name="T11" fmla="*/ 29073534 h 54"/>
              <a:gd name="T12" fmla="*/ 185253339 w 80"/>
              <a:gd name="T13" fmla="*/ 34887900 h 54"/>
              <a:gd name="T14" fmla="*/ 200072759 w 80"/>
              <a:gd name="T15" fmla="*/ 40702265 h 54"/>
              <a:gd name="T16" fmla="*/ 259354289 w 80"/>
              <a:gd name="T17" fmla="*/ 52332702 h 54"/>
              <a:gd name="T18" fmla="*/ 274173709 w 80"/>
              <a:gd name="T19" fmla="*/ 46516631 h 54"/>
              <a:gd name="T20" fmla="*/ 288993129 w 80"/>
              <a:gd name="T21" fmla="*/ 40702265 h 54"/>
              <a:gd name="T22" fmla="*/ 296403802 w 80"/>
              <a:gd name="T23" fmla="*/ 46516631 h 54"/>
              <a:gd name="T24" fmla="*/ 296403802 w 80"/>
              <a:gd name="T25" fmla="*/ 58147068 h 54"/>
              <a:gd name="T26" fmla="*/ 274173709 w 80"/>
              <a:gd name="T27" fmla="*/ 75590165 h 54"/>
              <a:gd name="T28" fmla="*/ 281584382 w 80"/>
              <a:gd name="T29" fmla="*/ 87220601 h 54"/>
              <a:gd name="T30" fmla="*/ 288993129 w 80"/>
              <a:gd name="T31" fmla="*/ 93034967 h 54"/>
              <a:gd name="T32" fmla="*/ 200072759 w 80"/>
              <a:gd name="T33" fmla="*/ 93034967 h 54"/>
              <a:gd name="T34" fmla="*/ 200072759 w 80"/>
              <a:gd name="T35" fmla="*/ 110479769 h 54"/>
              <a:gd name="T36" fmla="*/ 229713524 w 80"/>
              <a:gd name="T37" fmla="*/ 122108501 h 54"/>
              <a:gd name="T38" fmla="*/ 192662086 w 80"/>
              <a:gd name="T39" fmla="*/ 127922867 h 54"/>
              <a:gd name="T40" fmla="*/ 155612573 w 80"/>
              <a:gd name="T41" fmla="*/ 133737232 h 54"/>
              <a:gd name="T42" fmla="*/ 140791228 w 80"/>
              <a:gd name="T43" fmla="*/ 145367669 h 54"/>
              <a:gd name="T44" fmla="*/ 133382481 w 80"/>
              <a:gd name="T45" fmla="*/ 156996400 h 54"/>
              <a:gd name="T46" fmla="*/ 118561136 w 80"/>
              <a:gd name="T47" fmla="*/ 156996400 h 54"/>
              <a:gd name="T48" fmla="*/ 118561136 w 80"/>
              <a:gd name="T49" fmla="*/ 151182035 h 54"/>
              <a:gd name="T50" fmla="*/ 163021321 w 80"/>
              <a:gd name="T51" fmla="*/ 116294135 h 54"/>
              <a:gd name="T52" fmla="*/ 177842666 w 80"/>
              <a:gd name="T53" fmla="*/ 116294135 h 54"/>
              <a:gd name="T54" fmla="*/ 192662086 w 80"/>
              <a:gd name="T55" fmla="*/ 116294135 h 54"/>
              <a:gd name="T56" fmla="*/ 177842666 w 80"/>
              <a:gd name="T57" fmla="*/ 104663699 h 54"/>
              <a:gd name="T58" fmla="*/ 155612573 w 80"/>
              <a:gd name="T59" fmla="*/ 104663699 h 54"/>
              <a:gd name="T60" fmla="*/ 133382481 w 80"/>
              <a:gd name="T61" fmla="*/ 116294135 h 54"/>
              <a:gd name="T62" fmla="*/ 111152388 w 80"/>
              <a:gd name="T63" fmla="*/ 133737232 h 54"/>
              <a:gd name="T64" fmla="*/ 88920371 w 80"/>
              <a:gd name="T65" fmla="*/ 145367669 h 54"/>
              <a:gd name="T66" fmla="*/ 51870858 w 80"/>
              <a:gd name="T67" fmla="*/ 139551598 h 54"/>
              <a:gd name="T68" fmla="*/ 51870858 w 80"/>
              <a:gd name="T69" fmla="*/ 122108501 h 54"/>
              <a:gd name="T70" fmla="*/ 51870858 w 80"/>
              <a:gd name="T71" fmla="*/ 116294135 h 54"/>
              <a:gd name="T72" fmla="*/ 44460185 w 80"/>
              <a:gd name="T73" fmla="*/ 110479769 h 54"/>
              <a:gd name="T74" fmla="*/ 74100950 w 80"/>
              <a:gd name="T75" fmla="*/ 75590165 h 54"/>
              <a:gd name="T76" fmla="*/ 66690278 w 80"/>
              <a:gd name="T77" fmla="*/ 69775799 h 54"/>
              <a:gd name="T78" fmla="*/ 59281530 w 80"/>
              <a:gd name="T79" fmla="*/ 63961433 h 54"/>
              <a:gd name="T80" fmla="*/ 66690278 w 80"/>
              <a:gd name="T81" fmla="*/ 63961433 h 54"/>
              <a:gd name="T82" fmla="*/ 96331043 w 80"/>
              <a:gd name="T83" fmla="*/ 63961433 h 54"/>
              <a:gd name="T84" fmla="*/ 118561136 w 80"/>
              <a:gd name="T85" fmla="*/ 63961433 h 54"/>
              <a:gd name="T86" fmla="*/ 88920371 w 80"/>
              <a:gd name="T87" fmla="*/ 40702265 h 54"/>
              <a:gd name="T88" fmla="*/ 51870858 w 80"/>
              <a:gd name="T89" fmla="*/ 34887900 h 54"/>
              <a:gd name="T90" fmla="*/ 22230093 w 80"/>
              <a:gd name="T91" fmla="*/ 34887900 h 54"/>
              <a:gd name="T92" fmla="*/ 0 w 80"/>
              <a:gd name="T93" fmla="*/ 40702265 h 54"/>
              <a:gd name="T94" fmla="*/ 0 w 80"/>
              <a:gd name="T95" fmla="*/ 23259168 h 54"/>
              <a:gd name="T96" fmla="*/ 29640765 w 80"/>
              <a:gd name="T97" fmla="*/ 23259168 h 54"/>
              <a:gd name="T98" fmla="*/ 74100950 w 80"/>
              <a:gd name="T99" fmla="*/ 23259168 h 54"/>
              <a:gd name="T100" fmla="*/ 148201901 w 80"/>
              <a:gd name="T101" fmla="*/ 5814366 h 54"/>
              <a:gd name="T102" fmla="*/ 170431994 w 80"/>
              <a:gd name="T103" fmla="*/ 0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0" h="54">
                <a:moveTo>
                  <a:pt x="46" y="0"/>
                </a:moveTo>
                <a:lnTo>
                  <a:pt x="46" y="0"/>
                </a:lnTo>
                <a:lnTo>
                  <a:pt x="54" y="0"/>
                </a:lnTo>
                <a:lnTo>
                  <a:pt x="64" y="4"/>
                </a:lnTo>
                <a:lnTo>
                  <a:pt x="60" y="8"/>
                </a:lnTo>
                <a:lnTo>
                  <a:pt x="58" y="8"/>
                </a:lnTo>
                <a:lnTo>
                  <a:pt x="58" y="6"/>
                </a:lnTo>
                <a:lnTo>
                  <a:pt x="56" y="6"/>
                </a:lnTo>
                <a:lnTo>
                  <a:pt x="54" y="6"/>
                </a:lnTo>
                <a:lnTo>
                  <a:pt x="48" y="10"/>
                </a:lnTo>
                <a:lnTo>
                  <a:pt x="50" y="12"/>
                </a:lnTo>
                <a:lnTo>
                  <a:pt x="54" y="14"/>
                </a:lnTo>
                <a:lnTo>
                  <a:pt x="64" y="16"/>
                </a:lnTo>
                <a:lnTo>
                  <a:pt x="70" y="18"/>
                </a:lnTo>
                <a:lnTo>
                  <a:pt x="74" y="16"/>
                </a:lnTo>
                <a:lnTo>
                  <a:pt x="76" y="16"/>
                </a:lnTo>
                <a:lnTo>
                  <a:pt x="78" y="14"/>
                </a:lnTo>
                <a:lnTo>
                  <a:pt x="80" y="16"/>
                </a:lnTo>
                <a:lnTo>
                  <a:pt x="80" y="20"/>
                </a:lnTo>
                <a:lnTo>
                  <a:pt x="76" y="24"/>
                </a:lnTo>
                <a:lnTo>
                  <a:pt x="74" y="26"/>
                </a:lnTo>
                <a:lnTo>
                  <a:pt x="76" y="30"/>
                </a:lnTo>
                <a:lnTo>
                  <a:pt x="78" y="32"/>
                </a:lnTo>
                <a:lnTo>
                  <a:pt x="66" y="34"/>
                </a:lnTo>
                <a:lnTo>
                  <a:pt x="54" y="32"/>
                </a:lnTo>
                <a:lnTo>
                  <a:pt x="54" y="38"/>
                </a:lnTo>
                <a:lnTo>
                  <a:pt x="62" y="42"/>
                </a:lnTo>
                <a:lnTo>
                  <a:pt x="52" y="44"/>
                </a:lnTo>
                <a:lnTo>
                  <a:pt x="46" y="44"/>
                </a:lnTo>
                <a:lnTo>
                  <a:pt x="42" y="46"/>
                </a:lnTo>
                <a:lnTo>
                  <a:pt x="38" y="50"/>
                </a:lnTo>
                <a:lnTo>
                  <a:pt x="36" y="54"/>
                </a:lnTo>
                <a:lnTo>
                  <a:pt x="34" y="54"/>
                </a:lnTo>
                <a:lnTo>
                  <a:pt x="32" y="54"/>
                </a:lnTo>
                <a:lnTo>
                  <a:pt x="32" y="52"/>
                </a:lnTo>
                <a:lnTo>
                  <a:pt x="38" y="46"/>
                </a:lnTo>
                <a:lnTo>
                  <a:pt x="44" y="40"/>
                </a:lnTo>
                <a:lnTo>
                  <a:pt x="48" y="40"/>
                </a:lnTo>
                <a:lnTo>
                  <a:pt x="52" y="40"/>
                </a:lnTo>
                <a:lnTo>
                  <a:pt x="48" y="38"/>
                </a:lnTo>
                <a:lnTo>
                  <a:pt x="48" y="36"/>
                </a:lnTo>
                <a:lnTo>
                  <a:pt x="42" y="36"/>
                </a:lnTo>
                <a:lnTo>
                  <a:pt x="38" y="36"/>
                </a:lnTo>
                <a:lnTo>
                  <a:pt x="36" y="40"/>
                </a:lnTo>
                <a:lnTo>
                  <a:pt x="30" y="46"/>
                </a:lnTo>
                <a:lnTo>
                  <a:pt x="28" y="50"/>
                </a:lnTo>
                <a:lnTo>
                  <a:pt x="24" y="50"/>
                </a:lnTo>
                <a:lnTo>
                  <a:pt x="14" y="48"/>
                </a:lnTo>
                <a:lnTo>
                  <a:pt x="10" y="42"/>
                </a:lnTo>
                <a:lnTo>
                  <a:pt x="14" y="42"/>
                </a:lnTo>
                <a:lnTo>
                  <a:pt x="14" y="40"/>
                </a:lnTo>
                <a:lnTo>
                  <a:pt x="14" y="38"/>
                </a:lnTo>
                <a:lnTo>
                  <a:pt x="12" y="38"/>
                </a:lnTo>
                <a:lnTo>
                  <a:pt x="12" y="36"/>
                </a:lnTo>
                <a:lnTo>
                  <a:pt x="20" y="26"/>
                </a:lnTo>
                <a:lnTo>
                  <a:pt x="18" y="24"/>
                </a:lnTo>
                <a:lnTo>
                  <a:pt x="16" y="22"/>
                </a:lnTo>
                <a:lnTo>
                  <a:pt x="18" y="22"/>
                </a:lnTo>
                <a:lnTo>
                  <a:pt x="26" y="22"/>
                </a:lnTo>
                <a:lnTo>
                  <a:pt x="32" y="22"/>
                </a:lnTo>
                <a:lnTo>
                  <a:pt x="28" y="18"/>
                </a:lnTo>
                <a:lnTo>
                  <a:pt x="24" y="14"/>
                </a:lnTo>
                <a:lnTo>
                  <a:pt x="14" y="12"/>
                </a:lnTo>
                <a:lnTo>
                  <a:pt x="6" y="12"/>
                </a:lnTo>
                <a:lnTo>
                  <a:pt x="2" y="12"/>
                </a:lnTo>
                <a:lnTo>
                  <a:pt x="0" y="14"/>
                </a:lnTo>
                <a:lnTo>
                  <a:pt x="0" y="8"/>
                </a:lnTo>
                <a:lnTo>
                  <a:pt x="8" y="8"/>
                </a:lnTo>
                <a:lnTo>
                  <a:pt x="20" y="8"/>
                </a:lnTo>
                <a:lnTo>
                  <a:pt x="32" y="4"/>
                </a:lnTo>
                <a:lnTo>
                  <a:pt x="40" y="2"/>
                </a:lnTo>
                <a:lnTo>
                  <a:pt x="4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3" name="Freeform 416"/>
          <p:cNvSpPr>
            <a:spLocks/>
          </p:cNvSpPr>
          <p:nvPr/>
        </p:nvSpPr>
        <p:spPr bwMode="auto">
          <a:xfrm>
            <a:off x="3193629" y="2608983"/>
            <a:ext cx="4397" cy="6350"/>
          </a:xfrm>
          <a:custGeom>
            <a:avLst/>
            <a:gdLst>
              <a:gd name="T0" fmla="*/ 0 w 2"/>
              <a:gd name="T1" fmla="*/ 0 h 4"/>
              <a:gd name="T2" fmla="*/ 11343085 w 2"/>
              <a:gd name="T3" fmla="*/ 10080625 h 4"/>
              <a:gd name="T4" fmla="*/ 11343085 w 2"/>
              <a:gd name="T5" fmla="*/ 10080625 h 4"/>
              <a:gd name="T6" fmla="*/ 11343085 w 2"/>
              <a:gd name="T7" fmla="*/ 5040313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0" y="0"/>
                </a:moveTo>
                <a:lnTo>
                  <a:pt x="2" y="4"/>
                </a:lnTo>
                <a:lnTo>
                  <a:pt x="2"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4" name="Freeform 417"/>
          <p:cNvSpPr>
            <a:spLocks/>
          </p:cNvSpPr>
          <p:nvPr/>
        </p:nvSpPr>
        <p:spPr bwMode="auto">
          <a:xfrm>
            <a:off x="2912275" y="2089873"/>
            <a:ext cx="20515" cy="23813"/>
          </a:xfrm>
          <a:custGeom>
            <a:avLst/>
            <a:gdLst>
              <a:gd name="T0" fmla="*/ 0 w 12"/>
              <a:gd name="T1" fmla="*/ 0 h 14"/>
              <a:gd name="T2" fmla="*/ 0 w 12"/>
              <a:gd name="T3" fmla="*/ 0 h 14"/>
              <a:gd name="T4" fmla="*/ 6860117 w 12"/>
              <a:gd name="T5" fmla="*/ 17359677 h 14"/>
              <a:gd name="T6" fmla="*/ 6860117 w 12"/>
              <a:gd name="T7" fmla="*/ 28931094 h 14"/>
              <a:gd name="T8" fmla="*/ 6860117 w 12"/>
              <a:gd name="T9" fmla="*/ 28931094 h 14"/>
              <a:gd name="T10" fmla="*/ 27442319 w 12"/>
              <a:gd name="T11" fmla="*/ 40504212 h 14"/>
              <a:gd name="T12" fmla="*/ 41162552 w 12"/>
              <a:gd name="T13" fmla="*/ 40504212 h 14"/>
              <a:gd name="T14" fmla="*/ 34302435 w 12"/>
              <a:gd name="T15" fmla="*/ 34717653 h 14"/>
              <a:gd name="T16" fmla="*/ 34302435 w 12"/>
              <a:gd name="T17" fmla="*/ 34717653 h 14"/>
              <a:gd name="T18" fmla="*/ 20582202 w 12"/>
              <a:gd name="T19" fmla="*/ 5786559 h 14"/>
              <a:gd name="T20" fmla="*/ 20582202 w 12"/>
              <a:gd name="T21" fmla="*/ 5786559 h 14"/>
              <a:gd name="T22" fmla="*/ 13720233 w 12"/>
              <a:gd name="T23" fmla="*/ 0 h 14"/>
              <a:gd name="T24" fmla="*/ 0 w 12"/>
              <a:gd name="T25" fmla="*/ 0 h 14"/>
              <a:gd name="T26" fmla="*/ 0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0" y="0"/>
                </a:moveTo>
                <a:lnTo>
                  <a:pt x="0" y="0"/>
                </a:lnTo>
                <a:lnTo>
                  <a:pt x="2" y="6"/>
                </a:lnTo>
                <a:lnTo>
                  <a:pt x="2" y="10"/>
                </a:lnTo>
                <a:lnTo>
                  <a:pt x="8" y="14"/>
                </a:lnTo>
                <a:lnTo>
                  <a:pt x="12" y="14"/>
                </a:lnTo>
                <a:lnTo>
                  <a:pt x="10" y="12"/>
                </a:lnTo>
                <a:lnTo>
                  <a:pt x="6" y="2"/>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5" name="Freeform 418"/>
          <p:cNvSpPr>
            <a:spLocks noEditPoints="1"/>
          </p:cNvSpPr>
          <p:nvPr/>
        </p:nvSpPr>
        <p:spPr bwMode="auto">
          <a:xfrm>
            <a:off x="1987614" y="2339111"/>
            <a:ext cx="1975339" cy="1127125"/>
          </a:xfrm>
          <a:custGeom>
            <a:avLst/>
            <a:gdLst>
              <a:gd name="T0" fmla="*/ 2147483647 w 1120"/>
              <a:gd name="T1" fmla="*/ 1725297662 h 668"/>
              <a:gd name="T2" fmla="*/ 2147483647 w 1120"/>
              <a:gd name="T3" fmla="*/ 1730990655 h 668"/>
              <a:gd name="T4" fmla="*/ 2147483647 w 1120"/>
              <a:gd name="T5" fmla="*/ 1668355914 h 668"/>
              <a:gd name="T6" fmla="*/ 2147483647 w 1120"/>
              <a:gd name="T7" fmla="*/ 1605721173 h 668"/>
              <a:gd name="T8" fmla="*/ 657119414 w 1120"/>
              <a:gd name="T9" fmla="*/ 1463371022 h 668"/>
              <a:gd name="T10" fmla="*/ 2147483647 w 1120"/>
              <a:gd name="T11" fmla="*/ 1537393438 h 668"/>
              <a:gd name="T12" fmla="*/ 2147483647 w 1120"/>
              <a:gd name="T13" fmla="*/ 1639885884 h 668"/>
              <a:gd name="T14" fmla="*/ 2147483647 w 1120"/>
              <a:gd name="T15" fmla="*/ 1600028179 h 668"/>
              <a:gd name="T16" fmla="*/ 2147483647 w 1120"/>
              <a:gd name="T17" fmla="*/ 1486146371 h 668"/>
              <a:gd name="T18" fmla="*/ 2147483647 w 1120"/>
              <a:gd name="T19" fmla="*/ 1309631510 h 668"/>
              <a:gd name="T20" fmla="*/ 613311581 w 1120"/>
              <a:gd name="T21" fmla="*/ 1389348606 h 668"/>
              <a:gd name="T22" fmla="*/ 1898342002 w 1120"/>
              <a:gd name="T23" fmla="*/ 1321019184 h 668"/>
              <a:gd name="T24" fmla="*/ 481886169 w 1120"/>
              <a:gd name="T25" fmla="*/ 1383653926 h 668"/>
              <a:gd name="T26" fmla="*/ 2058971999 w 1120"/>
              <a:gd name="T27" fmla="*/ 1440593986 h 668"/>
              <a:gd name="T28" fmla="*/ 1964053753 w 1120"/>
              <a:gd name="T29" fmla="*/ 1235609094 h 668"/>
              <a:gd name="T30" fmla="*/ 2147483647 w 1120"/>
              <a:gd name="T31" fmla="*/ 1150197316 h 668"/>
              <a:gd name="T32" fmla="*/ 1730411337 w 1120"/>
              <a:gd name="T33" fmla="*/ 1007847166 h 668"/>
              <a:gd name="T34" fmla="*/ 2147483647 w 1120"/>
              <a:gd name="T35" fmla="*/ 763002882 h 668"/>
              <a:gd name="T36" fmla="*/ 1241224499 w 1120"/>
              <a:gd name="T37" fmla="*/ 774390556 h 668"/>
              <a:gd name="T38" fmla="*/ 1080594502 w 1120"/>
              <a:gd name="T39" fmla="*/ 814248261 h 668"/>
              <a:gd name="T40" fmla="*/ 1818027004 w 1120"/>
              <a:gd name="T41" fmla="*/ 694673460 h 668"/>
              <a:gd name="T42" fmla="*/ 2147483647 w 1120"/>
              <a:gd name="T43" fmla="*/ 666203429 h 668"/>
              <a:gd name="T44" fmla="*/ 2147483647 w 1120"/>
              <a:gd name="T45" fmla="*/ 529546272 h 668"/>
              <a:gd name="T46" fmla="*/ 1051389916 w 1120"/>
              <a:gd name="T47" fmla="*/ 592181014 h 668"/>
              <a:gd name="T48" fmla="*/ 876158582 w 1120"/>
              <a:gd name="T49" fmla="*/ 563710984 h 668"/>
              <a:gd name="T50" fmla="*/ 2147483647 w 1120"/>
              <a:gd name="T51" fmla="*/ 1560168787 h 668"/>
              <a:gd name="T52" fmla="*/ 2147483647 w 1120"/>
              <a:gd name="T53" fmla="*/ 1765155366 h 668"/>
              <a:gd name="T54" fmla="*/ 2147483647 w 1120"/>
              <a:gd name="T55" fmla="*/ 1810707752 h 668"/>
              <a:gd name="T56" fmla="*/ 2147483647 w 1120"/>
              <a:gd name="T57" fmla="*/ 1634192890 h 668"/>
              <a:gd name="T58" fmla="*/ 2147483647 w 1120"/>
              <a:gd name="T59" fmla="*/ 1742378330 h 668"/>
              <a:gd name="T60" fmla="*/ 2147483647 w 1120"/>
              <a:gd name="T61" fmla="*/ 1770850047 h 668"/>
              <a:gd name="T62" fmla="*/ 2147483647 w 1120"/>
              <a:gd name="T63" fmla="*/ 1622803528 h 668"/>
              <a:gd name="T64" fmla="*/ 2147483647 w 1120"/>
              <a:gd name="T65" fmla="*/ 1639885884 h 668"/>
              <a:gd name="T66" fmla="*/ 2147483647 w 1120"/>
              <a:gd name="T67" fmla="*/ 1457676341 h 668"/>
              <a:gd name="T68" fmla="*/ 2147483647 w 1120"/>
              <a:gd name="T69" fmla="*/ 1269773805 h 668"/>
              <a:gd name="T70" fmla="*/ 2147483647 w 1120"/>
              <a:gd name="T71" fmla="*/ 1201444383 h 668"/>
              <a:gd name="T72" fmla="*/ 2147483647 w 1120"/>
              <a:gd name="T73" fmla="*/ 967987774 h 668"/>
              <a:gd name="T74" fmla="*/ 2147483647 w 1120"/>
              <a:gd name="T75" fmla="*/ 967987774 h 668"/>
              <a:gd name="T76" fmla="*/ 2147483647 w 1120"/>
              <a:gd name="T77" fmla="*/ 785778231 h 668"/>
              <a:gd name="T78" fmla="*/ 2147483647 w 1120"/>
              <a:gd name="T79" fmla="*/ 956600099 h 668"/>
              <a:gd name="T80" fmla="*/ 2147483647 w 1120"/>
              <a:gd name="T81" fmla="*/ 1412123956 h 668"/>
              <a:gd name="T82" fmla="*/ 2147483647 w 1120"/>
              <a:gd name="T83" fmla="*/ 1121727286 h 668"/>
              <a:gd name="T84" fmla="*/ 2147483647 w 1120"/>
              <a:gd name="T85" fmla="*/ 825637623 h 668"/>
              <a:gd name="T86" fmla="*/ 2147483647 w 1120"/>
              <a:gd name="T87" fmla="*/ 666203429 h 668"/>
              <a:gd name="T88" fmla="*/ 2147483647 w 1120"/>
              <a:gd name="T89" fmla="*/ 569405664 h 668"/>
              <a:gd name="T90" fmla="*/ 2147483647 w 1120"/>
              <a:gd name="T91" fmla="*/ 387196122 h 668"/>
              <a:gd name="T92" fmla="*/ 2147483647 w 1120"/>
              <a:gd name="T93" fmla="*/ 455523857 h 668"/>
              <a:gd name="T94" fmla="*/ 2147483647 w 1120"/>
              <a:gd name="T95" fmla="*/ 279008995 h 668"/>
              <a:gd name="T96" fmla="*/ 2147483647 w 1120"/>
              <a:gd name="T97" fmla="*/ 96799452 h 668"/>
              <a:gd name="T98" fmla="*/ 2080875916 w 1120"/>
              <a:gd name="T99" fmla="*/ 193597217 h 668"/>
              <a:gd name="T100" fmla="*/ 2146587666 w 1120"/>
              <a:gd name="T101" fmla="*/ 392889115 h 668"/>
              <a:gd name="T102" fmla="*/ 1876438086 w 1120"/>
              <a:gd name="T103" fmla="*/ 438441501 h 668"/>
              <a:gd name="T104" fmla="*/ 1525975417 w 1120"/>
              <a:gd name="T105" fmla="*/ 415666152 h 668"/>
              <a:gd name="T106" fmla="*/ 1358044751 w 1120"/>
              <a:gd name="T107" fmla="*/ 449829176 h 668"/>
              <a:gd name="T108" fmla="*/ 1007582083 w 1120"/>
              <a:gd name="T109" fmla="*/ 347336730 h 668"/>
              <a:gd name="T110" fmla="*/ 503790086 w 1120"/>
              <a:gd name="T111" fmla="*/ 347336730 h 668"/>
              <a:gd name="T112" fmla="*/ 335861331 w 1120"/>
              <a:gd name="T113" fmla="*/ 313172019 h 668"/>
              <a:gd name="T114" fmla="*/ 43807834 w 1120"/>
              <a:gd name="T115" fmla="*/ 307479025 h 668"/>
              <a:gd name="T116" fmla="*/ 306654835 w 1120"/>
              <a:gd name="T117" fmla="*/ 933824750 h 668"/>
              <a:gd name="T118" fmla="*/ 584105085 w 1120"/>
              <a:gd name="T119" fmla="*/ 1207139064 h 668"/>
              <a:gd name="T120" fmla="*/ 598708333 w 1120"/>
              <a:gd name="T121" fmla="*/ 1372266251 h 668"/>
              <a:gd name="T122" fmla="*/ 832350749 w 1120"/>
              <a:gd name="T123" fmla="*/ 1520311083 h 668"/>
              <a:gd name="T124" fmla="*/ 2147483647 w 1120"/>
              <a:gd name="T125" fmla="*/ 1560168787 h 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0" h="668">
                <a:moveTo>
                  <a:pt x="436" y="136"/>
                </a:moveTo>
                <a:lnTo>
                  <a:pt x="436" y="136"/>
                </a:lnTo>
                <a:lnTo>
                  <a:pt x="440" y="140"/>
                </a:lnTo>
                <a:lnTo>
                  <a:pt x="440" y="142"/>
                </a:lnTo>
                <a:lnTo>
                  <a:pt x="436" y="142"/>
                </a:lnTo>
                <a:lnTo>
                  <a:pt x="434" y="138"/>
                </a:lnTo>
                <a:lnTo>
                  <a:pt x="434" y="136"/>
                </a:lnTo>
                <a:lnTo>
                  <a:pt x="436" y="136"/>
                </a:lnTo>
                <a:close/>
                <a:moveTo>
                  <a:pt x="584" y="38"/>
                </a:moveTo>
                <a:lnTo>
                  <a:pt x="584" y="38"/>
                </a:lnTo>
                <a:lnTo>
                  <a:pt x="588" y="38"/>
                </a:lnTo>
                <a:lnTo>
                  <a:pt x="586" y="42"/>
                </a:lnTo>
                <a:lnTo>
                  <a:pt x="582" y="40"/>
                </a:lnTo>
                <a:lnTo>
                  <a:pt x="582" y="38"/>
                </a:lnTo>
                <a:lnTo>
                  <a:pt x="584" y="38"/>
                </a:lnTo>
                <a:close/>
                <a:moveTo>
                  <a:pt x="1092" y="562"/>
                </a:moveTo>
                <a:lnTo>
                  <a:pt x="1092" y="562"/>
                </a:lnTo>
                <a:lnTo>
                  <a:pt x="1090" y="568"/>
                </a:lnTo>
                <a:lnTo>
                  <a:pt x="1090" y="566"/>
                </a:lnTo>
                <a:lnTo>
                  <a:pt x="1092" y="562"/>
                </a:lnTo>
                <a:close/>
                <a:moveTo>
                  <a:pt x="778" y="622"/>
                </a:moveTo>
                <a:lnTo>
                  <a:pt x="778" y="622"/>
                </a:lnTo>
                <a:lnTo>
                  <a:pt x="778" y="628"/>
                </a:lnTo>
                <a:lnTo>
                  <a:pt x="774" y="628"/>
                </a:lnTo>
                <a:lnTo>
                  <a:pt x="774" y="626"/>
                </a:lnTo>
                <a:lnTo>
                  <a:pt x="776" y="624"/>
                </a:lnTo>
                <a:lnTo>
                  <a:pt x="778" y="622"/>
                </a:lnTo>
                <a:close/>
                <a:moveTo>
                  <a:pt x="750" y="612"/>
                </a:moveTo>
                <a:lnTo>
                  <a:pt x="752" y="616"/>
                </a:lnTo>
                <a:lnTo>
                  <a:pt x="752" y="612"/>
                </a:lnTo>
                <a:lnTo>
                  <a:pt x="750" y="612"/>
                </a:lnTo>
                <a:close/>
                <a:moveTo>
                  <a:pt x="944" y="606"/>
                </a:moveTo>
                <a:lnTo>
                  <a:pt x="944" y="606"/>
                </a:lnTo>
                <a:lnTo>
                  <a:pt x="946" y="606"/>
                </a:lnTo>
                <a:lnTo>
                  <a:pt x="944" y="608"/>
                </a:lnTo>
                <a:lnTo>
                  <a:pt x="944" y="610"/>
                </a:lnTo>
                <a:lnTo>
                  <a:pt x="942" y="606"/>
                </a:lnTo>
                <a:lnTo>
                  <a:pt x="944" y="606"/>
                </a:lnTo>
                <a:close/>
                <a:moveTo>
                  <a:pt x="842" y="606"/>
                </a:moveTo>
                <a:lnTo>
                  <a:pt x="842" y="606"/>
                </a:lnTo>
                <a:lnTo>
                  <a:pt x="844" y="608"/>
                </a:lnTo>
                <a:lnTo>
                  <a:pt x="846" y="610"/>
                </a:lnTo>
                <a:lnTo>
                  <a:pt x="846" y="612"/>
                </a:lnTo>
                <a:lnTo>
                  <a:pt x="842" y="612"/>
                </a:lnTo>
                <a:lnTo>
                  <a:pt x="840" y="608"/>
                </a:lnTo>
                <a:lnTo>
                  <a:pt x="840" y="606"/>
                </a:lnTo>
                <a:lnTo>
                  <a:pt x="842" y="606"/>
                </a:lnTo>
                <a:close/>
                <a:moveTo>
                  <a:pt x="730" y="600"/>
                </a:moveTo>
                <a:lnTo>
                  <a:pt x="730" y="600"/>
                </a:lnTo>
                <a:lnTo>
                  <a:pt x="740" y="606"/>
                </a:lnTo>
                <a:lnTo>
                  <a:pt x="746" y="606"/>
                </a:lnTo>
                <a:lnTo>
                  <a:pt x="746" y="604"/>
                </a:lnTo>
                <a:lnTo>
                  <a:pt x="740" y="600"/>
                </a:lnTo>
                <a:lnTo>
                  <a:pt x="734" y="600"/>
                </a:lnTo>
                <a:lnTo>
                  <a:pt x="730" y="600"/>
                </a:lnTo>
                <a:close/>
                <a:moveTo>
                  <a:pt x="1022" y="592"/>
                </a:moveTo>
                <a:lnTo>
                  <a:pt x="1022" y="592"/>
                </a:lnTo>
                <a:lnTo>
                  <a:pt x="1024" y="596"/>
                </a:lnTo>
                <a:lnTo>
                  <a:pt x="1024" y="598"/>
                </a:lnTo>
                <a:lnTo>
                  <a:pt x="1022" y="598"/>
                </a:lnTo>
                <a:lnTo>
                  <a:pt x="1024" y="598"/>
                </a:lnTo>
                <a:lnTo>
                  <a:pt x="1026" y="600"/>
                </a:lnTo>
                <a:lnTo>
                  <a:pt x="1022" y="600"/>
                </a:lnTo>
                <a:lnTo>
                  <a:pt x="1020" y="606"/>
                </a:lnTo>
                <a:lnTo>
                  <a:pt x="1010" y="608"/>
                </a:lnTo>
                <a:lnTo>
                  <a:pt x="1006" y="608"/>
                </a:lnTo>
                <a:lnTo>
                  <a:pt x="1012" y="604"/>
                </a:lnTo>
                <a:lnTo>
                  <a:pt x="1014" y="602"/>
                </a:lnTo>
                <a:lnTo>
                  <a:pt x="1014" y="600"/>
                </a:lnTo>
                <a:lnTo>
                  <a:pt x="1014" y="596"/>
                </a:lnTo>
                <a:lnTo>
                  <a:pt x="1022" y="592"/>
                </a:lnTo>
                <a:close/>
                <a:moveTo>
                  <a:pt x="768" y="586"/>
                </a:moveTo>
                <a:lnTo>
                  <a:pt x="768" y="586"/>
                </a:lnTo>
                <a:lnTo>
                  <a:pt x="772" y="588"/>
                </a:lnTo>
                <a:lnTo>
                  <a:pt x="772" y="590"/>
                </a:lnTo>
                <a:lnTo>
                  <a:pt x="770" y="592"/>
                </a:lnTo>
                <a:lnTo>
                  <a:pt x="764" y="590"/>
                </a:lnTo>
                <a:lnTo>
                  <a:pt x="762" y="590"/>
                </a:lnTo>
                <a:lnTo>
                  <a:pt x="764" y="588"/>
                </a:lnTo>
                <a:lnTo>
                  <a:pt x="766" y="588"/>
                </a:lnTo>
                <a:lnTo>
                  <a:pt x="768" y="586"/>
                </a:lnTo>
                <a:close/>
                <a:moveTo>
                  <a:pt x="968" y="578"/>
                </a:moveTo>
                <a:lnTo>
                  <a:pt x="968" y="582"/>
                </a:lnTo>
                <a:lnTo>
                  <a:pt x="966" y="582"/>
                </a:lnTo>
                <a:lnTo>
                  <a:pt x="966" y="584"/>
                </a:lnTo>
                <a:lnTo>
                  <a:pt x="964" y="584"/>
                </a:lnTo>
                <a:lnTo>
                  <a:pt x="966" y="586"/>
                </a:lnTo>
                <a:lnTo>
                  <a:pt x="970" y="592"/>
                </a:lnTo>
                <a:lnTo>
                  <a:pt x="974" y="594"/>
                </a:lnTo>
                <a:lnTo>
                  <a:pt x="978" y="592"/>
                </a:lnTo>
                <a:lnTo>
                  <a:pt x="986" y="592"/>
                </a:lnTo>
                <a:lnTo>
                  <a:pt x="986" y="598"/>
                </a:lnTo>
                <a:lnTo>
                  <a:pt x="992" y="598"/>
                </a:lnTo>
                <a:lnTo>
                  <a:pt x="990" y="590"/>
                </a:lnTo>
                <a:lnTo>
                  <a:pt x="980" y="590"/>
                </a:lnTo>
                <a:lnTo>
                  <a:pt x="974" y="588"/>
                </a:lnTo>
                <a:lnTo>
                  <a:pt x="970" y="586"/>
                </a:lnTo>
                <a:lnTo>
                  <a:pt x="968" y="578"/>
                </a:lnTo>
                <a:close/>
                <a:moveTo>
                  <a:pt x="1022" y="576"/>
                </a:moveTo>
                <a:lnTo>
                  <a:pt x="1018" y="580"/>
                </a:lnTo>
                <a:lnTo>
                  <a:pt x="1014" y="580"/>
                </a:lnTo>
                <a:lnTo>
                  <a:pt x="1010" y="578"/>
                </a:lnTo>
                <a:lnTo>
                  <a:pt x="1004" y="590"/>
                </a:lnTo>
                <a:lnTo>
                  <a:pt x="1000" y="606"/>
                </a:lnTo>
                <a:lnTo>
                  <a:pt x="1008" y="608"/>
                </a:lnTo>
                <a:lnTo>
                  <a:pt x="1006" y="604"/>
                </a:lnTo>
                <a:lnTo>
                  <a:pt x="1006" y="602"/>
                </a:lnTo>
                <a:lnTo>
                  <a:pt x="1006" y="598"/>
                </a:lnTo>
                <a:lnTo>
                  <a:pt x="1012" y="594"/>
                </a:lnTo>
                <a:lnTo>
                  <a:pt x="1012" y="590"/>
                </a:lnTo>
                <a:lnTo>
                  <a:pt x="1012" y="588"/>
                </a:lnTo>
                <a:lnTo>
                  <a:pt x="1012" y="584"/>
                </a:lnTo>
                <a:lnTo>
                  <a:pt x="1020" y="580"/>
                </a:lnTo>
                <a:lnTo>
                  <a:pt x="1024" y="578"/>
                </a:lnTo>
                <a:lnTo>
                  <a:pt x="1024" y="576"/>
                </a:lnTo>
                <a:lnTo>
                  <a:pt x="1022" y="576"/>
                </a:lnTo>
                <a:close/>
                <a:moveTo>
                  <a:pt x="1074" y="574"/>
                </a:moveTo>
                <a:lnTo>
                  <a:pt x="1074" y="574"/>
                </a:lnTo>
                <a:lnTo>
                  <a:pt x="1076" y="582"/>
                </a:lnTo>
                <a:lnTo>
                  <a:pt x="1078" y="582"/>
                </a:lnTo>
                <a:lnTo>
                  <a:pt x="1078" y="580"/>
                </a:lnTo>
                <a:lnTo>
                  <a:pt x="1076" y="578"/>
                </a:lnTo>
                <a:lnTo>
                  <a:pt x="1074" y="574"/>
                </a:lnTo>
                <a:close/>
                <a:moveTo>
                  <a:pt x="998" y="564"/>
                </a:moveTo>
                <a:lnTo>
                  <a:pt x="998" y="564"/>
                </a:lnTo>
                <a:lnTo>
                  <a:pt x="996" y="568"/>
                </a:lnTo>
                <a:lnTo>
                  <a:pt x="996" y="570"/>
                </a:lnTo>
                <a:lnTo>
                  <a:pt x="1000" y="566"/>
                </a:lnTo>
                <a:lnTo>
                  <a:pt x="1000" y="564"/>
                </a:lnTo>
                <a:lnTo>
                  <a:pt x="998" y="564"/>
                </a:lnTo>
                <a:close/>
                <a:moveTo>
                  <a:pt x="962" y="524"/>
                </a:moveTo>
                <a:lnTo>
                  <a:pt x="962" y="526"/>
                </a:lnTo>
                <a:lnTo>
                  <a:pt x="974" y="534"/>
                </a:lnTo>
                <a:lnTo>
                  <a:pt x="982" y="538"/>
                </a:lnTo>
                <a:lnTo>
                  <a:pt x="990" y="540"/>
                </a:lnTo>
                <a:lnTo>
                  <a:pt x="994" y="542"/>
                </a:lnTo>
                <a:lnTo>
                  <a:pt x="996" y="542"/>
                </a:lnTo>
                <a:lnTo>
                  <a:pt x="992" y="538"/>
                </a:lnTo>
                <a:lnTo>
                  <a:pt x="980" y="530"/>
                </a:lnTo>
                <a:lnTo>
                  <a:pt x="962" y="524"/>
                </a:lnTo>
                <a:close/>
                <a:moveTo>
                  <a:pt x="220" y="524"/>
                </a:moveTo>
                <a:lnTo>
                  <a:pt x="220" y="524"/>
                </a:lnTo>
                <a:lnTo>
                  <a:pt x="222" y="528"/>
                </a:lnTo>
                <a:lnTo>
                  <a:pt x="224" y="532"/>
                </a:lnTo>
                <a:lnTo>
                  <a:pt x="224" y="530"/>
                </a:lnTo>
                <a:lnTo>
                  <a:pt x="220" y="524"/>
                </a:lnTo>
                <a:close/>
                <a:moveTo>
                  <a:pt x="662" y="514"/>
                </a:moveTo>
                <a:lnTo>
                  <a:pt x="662" y="514"/>
                </a:lnTo>
                <a:lnTo>
                  <a:pt x="672" y="522"/>
                </a:lnTo>
                <a:lnTo>
                  <a:pt x="674" y="526"/>
                </a:lnTo>
                <a:lnTo>
                  <a:pt x="672" y="528"/>
                </a:lnTo>
                <a:lnTo>
                  <a:pt x="668" y="528"/>
                </a:lnTo>
                <a:lnTo>
                  <a:pt x="664" y="528"/>
                </a:lnTo>
                <a:lnTo>
                  <a:pt x="662" y="526"/>
                </a:lnTo>
                <a:lnTo>
                  <a:pt x="660" y="526"/>
                </a:lnTo>
                <a:lnTo>
                  <a:pt x="658" y="526"/>
                </a:lnTo>
                <a:lnTo>
                  <a:pt x="658" y="516"/>
                </a:lnTo>
                <a:lnTo>
                  <a:pt x="662" y="514"/>
                </a:lnTo>
                <a:close/>
                <a:moveTo>
                  <a:pt x="186" y="508"/>
                </a:moveTo>
                <a:lnTo>
                  <a:pt x="194" y="508"/>
                </a:lnTo>
                <a:lnTo>
                  <a:pt x="192" y="514"/>
                </a:lnTo>
                <a:lnTo>
                  <a:pt x="180" y="514"/>
                </a:lnTo>
                <a:lnTo>
                  <a:pt x="180" y="510"/>
                </a:lnTo>
                <a:lnTo>
                  <a:pt x="186" y="508"/>
                </a:lnTo>
                <a:close/>
                <a:moveTo>
                  <a:pt x="862" y="496"/>
                </a:moveTo>
                <a:lnTo>
                  <a:pt x="862" y="496"/>
                </a:lnTo>
                <a:lnTo>
                  <a:pt x="864" y="496"/>
                </a:lnTo>
                <a:lnTo>
                  <a:pt x="864" y="498"/>
                </a:lnTo>
                <a:lnTo>
                  <a:pt x="860" y="506"/>
                </a:lnTo>
                <a:lnTo>
                  <a:pt x="856" y="510"/>
                </a:lnTo>
                <a:lnTo>
                  <a:pt x="852" y="512"/>
                </a:lnTo>
                <a:lnTo>
                  <a:pt x="850" y="512"/>
                </a:lnTo>
                <a:lnTo>
                  <a:pt x="848" y="512"/>
                </a:lnTo>
                <a:lnTo>
                  <a:pt x="852" y="506"/>
                </a:lnTo>
                <a:lnTo>
                  <a:pt x="862" y="496"/>
                </a:lnTo>
                <a:close/>
                <a:moveTo>
                  <a:pt x="1066" y="488"/>
                </a:moveTo>
                <a:lnTo>
                  <a:pt x="1066" y="488"/>
                </a:lnTo>
                <a:lnTo>
                  <a:pt x="1062" y="492"/>
                </a:lnTo>
                <a:lnTo>
                  <a:pt x="1060" y="496"/>
                </a:lnTo>
                <a:lnTo>
                  <a:pt x="1058" y="500"/>
                </a:lnTo>
                <a:lnTo>
                  <a:pt x="1052" y="500"/>
                </a:lnTo>
                <a:lnTo>
                  <a:pt x="1052" y="504"/>
                </a:lnTo>
                <a:lnTo>
                  <a:pt x="1052" y="510"/>
                </a:lnTo>
                <a:lnTo>
                  <a:pt x="1048" y="524"/>
                </a:lnTo>
                <a:lnTo>
                  <a:pt x="1042" y="534"/>
                </a:lnTo>
                <a:lnTo>
                  <a:pt x="1048" y="534"/>
                </a:lnTo>
                <a:lnTo>
                  <a:pt x="1048" y="538"/>
                </a:lnTo>
                <a:lnTo>
                  <a:pt x="1046" y="538"/>
                </a:lnTo>
                <a:lnTo>
                  <a:pt x="1046" y="542"/>
                </a:lnTo>
                <a:lnTo>
                  <a:pt x="1044" y="542"/>
                </a:lnTo>
                <a:lnTo>
                  <a:pt x="1044" y="540"/>
                </a:lnTo>
                <a:lnTo>
                  <a:pt x="1042" y="538"/>
                </a:lnTo>
                <a:lnTo>
                  <a:pt x="1038" y="538"/>
                </a:lnTo>
                <a:lnTo>
                  <a:pt x="1038" y="540"/>
                </a:lnTo>
                <a:lnTo>
                  <a:pt x="1038" y="546"/>
                </a:lnTo>
                <a:lnTo>
                  <a:pt x="1036" y="544"/>
                </a:lnTo>
                <a:lnTo>
                  <a:pt x="1036" y="546"/>
                </a:lnTo>
                <a:lnTo>
                  <a:pt x="1034" y="546"/>
                </a:lnTo>
                <a:lnTo>
                  <a:pt x="1038" y="550"/>
                </a:lnTo>
                <a:lnTo>
                  <a:pt x="1030" y="560"/>
                </a:lnTo>
                <a:lnTo>
                  <a:pt x="1028" y="564"/>
                </a:lnTo>
                <a:lnTo>
                  <a:pt x="1028" y="566"/>
                </a:lnTo>
                <a:lnTo>
                  <a:pt x="1032" y="568"/>
                </a:lnTo>
                <a:lnTo>
                  <a:pt x="1034" y="566"/>
                </a:lnTo>
                <a:lnTo>
                  <a:pt x="1038" y="564"/>
                </a:lnTo>
                <a:lnTo>
                  <a:pt x="1042" y="564"/>
                </a:lnTo>
                <a:lnTo>
                  <a:pt x="1048" y="564"/>
                </a:lnTo>
                <a:lnTo>
                  <a:pt x="1058" y="566"/>
                </a:lnTo>
                <a:lnTo>
                  <a:pt x="1062" y="564"/>
                </a:lnTo>
                <a:lnTo>
                  <a:pt x="1064" y="562"/>
                </a:lnTo>
                <a:lnTo>
                  <a:pt x="1066" y="562"/>
                </a:lnTo>
                <a:lnTo>
                  <a:pt x="1066" y="564"/>
                </a:lnTo>
                <a:lnTo>
                  <a:pt x="1066" y="566"/>
                </a:lnTo>
                <a:lnTo>
                  <a:pt x="1068" y="566"/>
                </a:lnTo>
                <a:lnTo>
                  <a:pt x="1080" y="562"/>
                </a:lnTo>
                <a:lnTo>
                  <a:pt x="1084" y="562"/>
                </a:lnTo>
                <a:lnTo>
                  <a:pt x="1084" y="564"/>
                </a:lnTo>
                <a:lnTo>
                  <a:pt x="1084" y="568"/>
                </a:lnTo>
                <a:lnTo>
                  <a:pt x="1086" y="570"/>
                </a:lnTo>
                <a:lnTo>
                  <a:pt x="1088" y="570"/>
                </a:lnTo>
                <a:lnTo>
                  <a:pt x="1086" y="574"/>
                </a:lnTo>
                <a:lnTo>
                  <a:pt x="1082" y="574"/>
                </a:lnTo>
                <a:lnTo>
                  <a:pt x="1082" y="576"/>
                </a:lnTo>
                <a:lnTo>
                  <a:pt x="1084" y="578"/>
                </a:lnTo>
                <a:lnTo>
                  <a:pt x="1086" y="576"/>
                </a:lnTo>
                <a:lnTo>
                  <a:pt x="1092" y="570"/>
                </a:lnTo>
                <a:lnTo>
                  <a:pt x="1098" y="562"/>
                </a:lnTo>
                <a:lnTo>
                  <a:pt x="1102" y="564"/>
                </a:lnTo>
                <a:lnTo>
                  <a:pt x="1104" y="566"/>
                </a:lnTo>
                <a:lnTo>
                  <a:pt x="1104" y="570"/>
                </a:lnTo>
                <a:lnTo>
                  <a:pt x="1104" y="572"/>
                </a:lnTo>
                <a:lnTo>
                  <a:pt x="1102" y="572"/>
                </a:lnTo>
                <a:lnTo>
                  <a:pt x="1102" y="576"/>
                </a:lnTo>
                <a:lnTo>
                  <a:pt x="1104" y="578"/>
                </a:lnTo>
                <a:lnTo>
                  <a:pt x="1106" y="576"/>
                </a:lnTo>
                <a:lnTo>
                  <a:pt x="1106" y="574"/>
                </a:lnTo>
                <a:lnTo>
                  <a:pt x="1110" y="574"/>
                </a:lnTo>
                <a:lnTo>
                  <a:pt x="1110" y="578"/>
                </a:lnTo>
                <a:lnTo>
                  <a:pt x="1116" y="580"/>
                </a:lnTo>
                <a:lnTo>
                  <a:pt x="1118" y="574"/>
                </a:lnTo>
                <a:lnTo>
                  <a:pt x="1120" y="564"/>
                </a:lnTo>
                <a:lnTo>
                  <a:pt x="1118" y="564"/>
                </a:lnTo>
                <a:lnTo>
                  <a:pt x="1118" y="566"/>
                </a:lnTo>
                <a:lnTo>
                  <a:pt x="1118" y="570"/>
                </a:lnTo>
                <a:lnTo>
                  <a:pt x="1114" y="568"/>
                </a:lnTo>
                <a:lnTo>
                  <a:pt x="1114" y="566"/>
                </a:lnTo>
                <a:lnTo>
                  <a:pt x="1118" y="562"/>
                </a:lnTo>
                <a:lnTo>
                  <a:pt x="1120" y="558"/>
                </a:lnTo>
                <a:lnTo>
                  <a:pt x="1118" y="556"/>
                </a:lnTo>
                <a:lnTo>
                  <a:pt x="1116" y="558"/>
                </a:lnTo>
                <a:lnTo>
                  <a:pt x="1112" y="562"/>
                </a:lnTo>
                <a:lnTo>
                  <a:pt x="1112" y="564"/>
                </a:lnTo>
                <a:lnTo>
                  <a:pt x="1112" y="568"/>
                </a:lnTo>
                <a:lnTo>
                  <a:pt x="1106" y="566"/>
                </a:lnTo>
                <a:lnTo>
                  <a:pt x="1110" y="562"/>
                </a:lnTo>
                <a:lnTo>
                  <a:pt x="1106" y="556"/>
                </a:lnTo>
                <a:lnTo>
                  <a:pt x="1112" y="548"/>
                </a:lnTo>
                <a:lnTo>
                  <a:pt x="1104" y="550"/>
                </a:lnTo>
                <a:lnTo>
                  <a:pt x="1098" y="552"/>
                </a:lnTo>
                <a:lnTo>
                  <a:pt x="1100" y="546"/>
                </a:lnTo>
                <a:lnTo>
                  <a:pt x="1098" y="546"/>
                </a:lnTo>
                <a:lnTo>
                  <a:pt x="1096" y="548"/>
                </a:lnTo>
                <a:lnTo>
                  <a:pt x="1098" y="546"/>
                </a:lnTo>
                <a:lnTo>
                  <a:pt x="1096" y="544"/>
                </a:lnTo>
                <a:lnTo>
                  <a:pt x="1092" y="542"/>
                </a:lnTo>
                <a:lnTo>
                  <a:pt x="1096" y="542"/>
                </a:lnTo>
                <a:lnTo>
                  <a:pt x="1098" y="536"/>
                </a:lnTo>
                <a:lnTo>
                  <a:pt x="1098" y="532"/>
                </a:lnTo>
                <a:lnTo>
                  <a:pt x="1094" y="530"/>
                </a:lnTo>
                <a:lnTo>
                  <a:pt x="1092" y="530"/>
                </a:lnTo>
                <a:lnTo>
                  <a:pt x="1092" y="532"/>
                </a:lnTo>
                <a:lnTo>
                  <a:pt x="1092" y="534"/>
                </a:lnTo>
                <a:lnTo>
                  <a:pt x="1090" y="534"/>
                </a:lnTo>
                <a:lnTo>
                  <a:pt x="1088" y="532"/>
                </a:lnTo>
                <a:lnTo>
                  <a:pt x="1086" y="530"/>
                </a:lnTo>
                <a:lnTo>
                  <a:pt x="1082" y="532"/>
                </a:lnTo>
                <a:lnTo>
                  <a:pt x="1082" y="534"/>
                </a:lnTo>
                <a:lnTo>
                  <a:pt x="1082" y="536"/>
                </a:lnTo>
                <a:lnTo>
                  <a:pt x="1080" y="536"/>
                </a:lnTo>
                <a:lnTo>
                  <a:pt x="1074" y="536"/>
                </a:lnTo>
                <a:lnTo>
                  <a:pt x="1066" y="532"/>
                </a:lnTo>
                <a:lnTo>
                  <a:pt x="1072" y="528"/>
                </a:lnTo>
                <a:lnTo>
                  <a:pt x="1072" y="524"/>
                </a:lnTo>
                <a:lnTo>
                  <a:pt x="1066" y="524"/>
                </a:lnTo>
                <a:lnTo>
                  <a:pt x="1066" y="520"/>
                </a:lnTo>
                <a:lnTo>
                  <a:pt x="1058" y="528"/>
                </a:lnTo>
                <a:lnTo>
                  <a:pt x="1058" y="522"/>
                </a:lnTo>
                <a:lnTo>
                  <a:pt x="1058" y="518"/>
                </a:lnTo>
                <a:lnTo>
                  <a:pt x="1060" y="514"/>
                </a:lnTo>
                <a:lnTo>
                  <a:pt x="1066" y="510"/>
                </a:lnTo>
                <a:lnTo>
                  <a:pt x="1066" y="504"/>
                </a:lnTo>
                <a:lnTo>
                  <a:pt x="1064" y="502"/>
                </a:lnTo>
                <a:lnTo>
                  <a:pt x="1068" y="500"/>
                </a:lnTo>
                <a:lnTo>
                  <a:pt x="1072" y="500"/>
                </a:lnTo>
                <a:lnTo>
                  <a:pt x="1068" y="494"/>
                </a:lnTo>
                <a:lnTo>
                  <a:pt x="1072" y="494"/>
                </a:lnTo>
                <a:lnTo>
                  <a:pt x="1074" y="490"/>
                </a:lnTo>
                <a:lnTo>
                  <a:pt x="1070" y="490"/>
                </a:lnTo>
                <a:lnTo>
                  <a:pt x="1068" y="490"/>
                </a:lnTo>
                <a:lnTo>
                  <a:pt x="1068" y="488"/>
                </a:lnTo>
                <a:lnTo>
                  <a:pt x="1066" y="488"/>
                </a:lnTo>
                <a:close/>
                <a:moveTo>
                  <a:pt x="902" y="458"/>
                </a:moveTo>
                <a:lnTo>
                  <a:pt x="902" y="458"/>
                </a:lnTo>
                <a:lnTo>
                  <a:pt x="904" y="458"/>
                </a:lnTo>
                <a:lnTo>
                  <a:pt x="904" y="462"/>
                </a:lnTo>
                <a:lnTo>
                  <a:pt x="904" y="466"/>
                </a:lnTo>
                <a:lnTo>
                  <a:pt x="898" y="470"/>
                </a:lnTo>
                <a:lnTo>
                  <a:pt x="896" y="470"/>
                </a:lnTo>
                <a:lnTo>
                  <a:pt x="898" y="468"/>
                </a:lnTo>
                <a:lnTo>
                  <a:pt x="896" y="468"/>
                </a:lnTo>
                <a:lnTo>
                  <a:pt x="898" y="464"/>
                </a:lnTo>
                <a:lnTo>
                  <a:pt x="900" y="460"/>
                </a:lnTo>
                <a:lnTo>
                  <a:pt x="902" y="458"/>
                </a:lnTo>
                <a:close/>
                <a:moveTo>
                  <a:pt x="966" y="452"/>
                </a:moveTo>
                <a:lnTo>
                  <a:pt x="966" y="452"/>
                </a:lnTo>
                <a:lnTo>
                  <a:pt x="968" y="454"/>
                </a:lnTo>
                <a:lnTo>
                  <a:pt x="970" y="458"/>
                </a:lnTo>
                <a:lnTo>
                  <a:pt x="972" y="460"/>
                </a:lnTo>
                <a:lnTo>
                  <a:pt x="970" y="460"/>
                </a:lnTo>
                <a:lnTo>
                  <a:pt x="970" y="462"/>
                </a:lnTo>
                <a:lnTo>
                  <a:pt x="968" y="462"/>
                </a:lnTo>
                <a:lnTo>
                  <a:pt x="966" y="456"/>
                </a:lnTo>
                <a:lnTo>
                  <a:pt x="964" y="452"/>
                </a:lnTo>
                <a:lnTo>
                  <a:pt x="966" y="452"/>
                </a:lnTo>
                <a:close/>
                <a:moveTo>
                  <a:pt x="914" y="436"/>
                </a:moveTo>
                <a:lnTo>
                  <a:pt x="914" y="436"/>
                </a:lnTo>
                <a:lnTo>
                  <a:pt x="916" y="438"/>
                </a:lnTo>
                <a:lnTo>
                  <a:pt x="916" y="440"/>
                </a:lnTo>
                <a:lnTo>
                  <a:pt x="914" y="444"/>
                </a:lnTo>
                <a:lnTo>
                  <a:pt x="910" y="444"/>
                </a:lnTo>
                <a:lnTo>
                  <a:pt x="908" y="442"/>
                </a:lnTo>
                <a:lnTo>
                  <a:pt x="910" y="438"/>
                </a:lnTo>
                <a:lnTo>
                  <a:pt x="914" y="436"/>
                </a:lnTo>
                <a:close/>
                <a:moveTo>
                  <a:pt x="912" y="308"/>
                </a:moveTo>
                <a:lnTo>
                  <a:pt x="914" y="312"/>
                </a:lnTo>
                <a:lnTo>
                  <a:pt x="916" y="312"/>
                </a:lnTo>
                <a:lnTo>
                  <a:pt x="916" y="310"/>
                </a:lnTo>
                <a:lnTo>
                  <a:pt x="912" y="308"/>
                </a:lnTo>
                <a:close/>
                <a:moveTo>
                  <a:pt x="950" y="292"/>
                </a:moveTo>
                <a:lnTo>
                  <a:pt x="950" y="296"/>
                </a:lnTo>
                <a:lnTo>
                  <a:pt x="954" y="296"/>
                </a:lnTo>
                <a:lnTo>
                  <a:pt x="956" y="294"/>
                </a:lnTo>
                <a:lnTo>
                  <a:pt x="954" y="294"/>
                </a:lnTo>
                <a:lnTo>
                  <a:pt x="950" y="292"/>
                </a:lnTo>
                <a:close/>
                <a:moveTo>
                  <a:pt x="776" y="134"/>
                </a:moveTo>
                <a:lnTo>
                  <a:pt x="776" y="140"/>
                </a:lnTo>
                <a:lnTo>
                  <a:pt x="782" y="138"/>
                </a:lnTo>
                <a:lnTo>
                  <a:pt x="776" y="134"/>
                </a:lnTo>
                <a:close/>
                <a:moveTo>
                  <a:pt x="168" y="486"/>
                </a:moveTo>
                <a:lnTo>
                  <a:pt x="168" y="486"/>
                </a:lnTo>
                <a:lnTo>
                  <a:pt x="166" y="488"/>
                </a:lnTo>
                <a:lnTo>
                  <a:pt x="168" y="488"/>
                </a:lnTo>
                <a:lnTo>
                  <a:pt x="170" y="490"/>
                </a:lnTo>
                <a:lnTo>
                  <a:pt x="170" y="488"/>
                </a:lnTo>
                <a:lnTo>
                  <a:pt x="170" y="486"/>
                </a:lnTo>
                <a:lnTo>
                  <a:pt x="168" y="486"/>
                </a:lnTo>
                <a:close/>
                <a:moveTo>
                  <a:pt x="524" y="482"/>
                </a:moveTo>
                <a:lnTo>
                  <a:pt x="524" y="482"/>
                </a:lnTo>
                <a:lnTo>
                  <a:pt x="530" y="488"/>
                </a:lnTo>
                <a:lnTo>
                  <a:pt x="534" y="496"/>
                </a:lnTo>
                <a:lnTo>
                  <a:pt x="542" y="512"/>
                </a:lnTo>
                <a:lnTo>
                  <a:pt x="536" y="516"/>
                </a:lnTo>
                <a:lnTo>
                  <a:pt x="534" y="508"/>
                </a:lnTo>
                <a:lnTo>
                  <a:pt x="532" y="500"/>
                </a:lnTo>
                <a:lnTo>
                  <a:pt x="524" y="494"/>
                </a:lnTo>
                <a:lnTo>
                  <a:pt x="522" y="488"/>
                </a:lnTo>
                <a:lnTo>
                  <a:pt x="522" y="484"/>
                </a:lnTo>
                <a:lnTo>
                  <a:pt x="524" y="484"/>
                </a:lnTo>
                <a:lnTo>
                  <a:pt x="522" y="482"/>
                </a:lnTo>
                <a:lnTo>
                  <a:pt x="524" y="482"/>
                </a:lnTo>
                <a:close/>
                <a:moveTo>
                  <a:pt x="748" y="464"/>
                </a:moveTo>
                <a:lnTo>
                  <a:pt x="748" y="470"/>
                </a:lnTo>
                <a:lnTo>
                  <a:pt x="758" y="472"/>
                </a:lnTo>
                <a:lnTo>
                  <a:pt x="758" y="470"/>
                </a:lnTo>
                <a:lnTo>
                  <a:pt x="758" y="468"/>
                </a:lnTo>
                <a:lnTo>
                  <a:pt x="754" y="468"/>
                </a:lnTo>
                <a:lnTo>
                  <a:pt x="752" y="464"/>
                </a:lnTo>
                <a:lnTo>
                  <a:pt x="750" y="464"/>
                </a:lnTo>
                <a:lnTo>
                  <a:pt x="748" y="464"/>
                </a:lnTo>
                <a:close/>
                <a:moveTo>
                  <a:pt x="514" y="454"/>
                </a:moveTo>
                <a:lnTo>
                  <a:pt x="514" y="454"/>
                </a:lnTo>
                <a:lnTo>
                  <a:pt x="516" y="460"/>
                </a:lnTo>
                <a:lnTo>
                  <a:pt x="520" y="464"/>
                </a:lnTo>
                <a:lnTo>
                  <a:pt x="520" y="468"/>
                </a:lnTo>
                <a:lnTo>
                  <a:pt x="520" y="470"/>
                </a:lnTo>
                <a:lnTo>
                  <a:pt x="518" y="470"/>
                </a:lnTo>
                <a:lnTo>
                  <a:pt x="518" y="484"/>
                </a:lnTo>
                <a:lnTo>
                  <a:pt x="516" y="484"/>
                </a:lnTo>
                <a:lnTo>
                  <a:pt x="514" y="482"/>
                </a:lnTo>
                <a:lnTo>
                  <a:pt x="514" y="474"/>
                </a:lnTo>
                <a:lnTo>
                  <a:pt x="514" y="466"/>
                </a:lnTo>
                <a:lnTo>
                  <a:pt x="506" y="460"/>
                </a:lnTo>
                <a:lnTo>
                  <a:pt x="510" y="460"/>
                </a:lnTo>
                <a:lnTo>
                  <a:pt x="514" y="460"/>
                </a:lnTo>
                <a:lnTo>
                  <a:pt x="514" y="458"/>
                </a:lnTo>
                <a:lnTo>
                  <a:pt x="514" y="454"/>
                </a:lnTo>
                <a:close/>
                <a:moveTo>
                  <a:pt x="144" y="452"/>
                </a:moveTo>
                <a:lnTo>
                  <a:pt x="144" y="452"/>
                </a:lnTo>
                <a:lnTo>
                  <a:pt x="142" y="454"/>
                </a:lnTo>
                <a:lnTo>
                  <a:pt x="144" y="456"/>
                </a:lnTo>
                <a:lnTo>
                  <a:pt x="146" y="456"/>
                </a:lnTo>
                <a:lnTo>
                  <a:pt x="146" y="452"/>
                </a:lnTo>
                <a:lnTo>
                  <a:pt x="144" y="452"/>
                </a:lnTo>
                <a:close/>
                <a:moveTo>
                  <a:pt x="112" y="450"/>
                </a:moveTo>
                <a:lnTo>
                  <a:pt x="112" y="450"/>
                </a:lnTo>
                <a:lnTo>
                  <a:pt x="114" y="460"/>
                </a:lnTo>
                <a:lnTo>
                  <a:pt x="116" y="470"/>
                </a:lnTo>
                <a:lnTo>
                  <a:pt x="120" y="468"/>
                </a:lnTo>
                <a:lnTo>
                  <a:pt x="126" y="466"/>
                </a:lnTo>
                <a:lnTo>
                  <a:pt x="120" y="472"/>
                </a:lnTo>
                <a:lnTo>
                  <a:pt x="120" y="474"/>
                </a:lnTo>
                <a:lnTo>
                  <a:pt x="124" y="478"/>
                </a:lnTo>
                <a:lnTo>
                  <a:pt x="126" y="482"/>
                </a:lnTo>
                <a:lnTo>
                  <a:pt x="132" y="484"/>
                </a:lnTo>
                <a:lnTo>
                  <a:pt x="132" y="486"/>
                </a:lnTo>
                <a:lnTo>
                  <a:pt x="132" y="476"/>
                </a:lnTo>
                <a:lnTo>
                  <a:pt x="130" y="468"/>
                </a:lnTo>
                <a:lnTo>
                  <a:pt x="126" y="466"/>
                </a:lnTo>
                <a:lnTo>
                  <a:pt x="126" y="458"/>
                </a:lnTo>
                <a:lnTo>
                  <a:pt x="128" y="450"/>
                </a:lnTo>
                <a:lnTo>
                  <a:pt x="122" y="452"/>
                </a:lnTo>
                <a:lnTo>
                  <a:pt x="116" y="454"/>
                </a:lnTo>
                <a:lnTo>
                  <a:pt x="116" y="452"/>
                </a:lnTo>
                <a:lnTo>
                  <a:pt x="114" y="450"/>
                </a:lnTo>
                <a:lnTo>
                  <a:pt x="112" y="450"/>
                </a:lnTo>
                <a:close/>
                <a:moveTo>
                  <a:pt x="538" y="434"/>
                </a:moveTo>
                <a:lnTo>
                  <a:pt x="538" y="434"/>
                </a:lnTo>
                <a:lnTo>
                  <a:pt x="538" y="438"/>
                </a:lnTo>
                <a:lnTo>
                  <a:pt x="540" y="438"/>
                </a:lnTo>
                <a:lnTo>
                  <a:pt x="542" y="438"/>
                </a:lnTo>
                <a:lnTo>
                  <a:pt x="540" y="444"/>
                </a:lnTo>
                <a:lnTo>
                  <a:pt x="540" y="450"/>
                </a:lnTo>
                <a:lnTo>
                  <a:pt x="542" y="454"/>
                </a:lnTo>
                <a:lnTo>
                  <a:pt x="546" y="460"/>
                </a:lnTo>
                <a:lnTo>
                  <a:pt x="552" y="470"/>
                </a:lnTo>
                <a:lnTo>
                  <a:pt x="552" y="474"/>
                </a:lnTo>
                <a:lnTo>
                  <a:pt x="552" y="478"/>
                </a:lnTo>
                <a:lnTo>
                  <a:pt x="556" y="484"/>
                </a:lnTo>
                <a:lnTo>
                  <a:pt x="562" y="490"/>
                </a:lnTo>
                <a:lnTo>
                  <a:pt x="564" y="490"/>
                </a:lnTo>
                <a:lnTo>
                  <a:pt x="566" y="490"/>
                </a:lnTo>
                <a:lnTo>
                  <a:pt x="564" y="492"/>
                </a:lnTo>
                <a:lnTo>
                  <a:pt x="562" y="494"/>
                </a:lnTo>
                <a:lnTo>
                  <a:pt x="562" y="498"/>
                </a:lnTo>
                <a:lnTo>
                  <a:pt x="562" y="502"/>
                </a:lnTo>
                <a:lnTo>
                  <a:pt x="564" y="508"/>
                </a:lnTo>
                <a:lnTo>
                  <a:pt x="564" y="506"/>
                </a:lnTo>
                <a:lnTo>
                  <a:pt x="562" y="506"/>
                </a:lnTo>
                <a:lnTo>
                  <a:pt x="560" y="510"/>
                </a:lnTo>
                <a:lnTo>
                  <a:pt x="558" y="510"/>
                </a:lnTo>
                <a:lnTo>
                  <a:pt x="556" y="510"/>
                </a:lnTo>
                <a:lnTo>
                  <a:pt x="554" y="500"/>
                </a:lnTo>
                <a:lnTo>
                  <a:pt x="556" y="490"/>
                </a:lnTo>
                <a:lnTo>
                  <a:pt x="552" y="486"/>
                </a:lnTo>
                <a:lnTo>
                  <a:pt x="552" y="484"/>
                </a:lnTo>
                <a:lnTo>
                  <a:pt x="548" y="484"/>
                </a:lnTo>
                <a:lnTo>
                  <a:pt x="544" y="484"/>
                </a:lnTo>
                <a:lnTo>
                  <a:pt x="546" y="476"/>
                </a:lnTo>
                <a:lnTo>
                  <a:pt x="544" y="474"/>
                </a:lnTo>
                <a:lnTo>
                  <a:pt x="542" y="474"/>
                </a:lnTo>
                <a:lnTo>
                  <a:pt x="542" y="476"/>
                </a:lnTo>
                <a:lnTo>
                  <a:pt x="540" y="478"/>
                </a:lnTo>
                <a:lnTo>
                  <a:pt x="540" y="474"/>
                </a:lnTo>
                <a:lnTo>
                  <a:pt x="538" y="470"/>
                </a:lnTo>
                <a:lnTo>
                  <a:pt x="534" y="468"/>
                </a:lnTo>
                <a:lnTo>
                  <a:pt x="528" y="466"/>
                </a:lnTo>
                <a:lnTo>
                  <a:pt x="530" y="458"/>
                </a:lnTo>
                <a:lnTo>
                  <a:pt x="524" y="458"/>
                </a:lnTo>
                <a:lnTo>
                  <a:pt x="524" y="456"/>
                </a:lnTo>
                <a:lnTo>
                  <a:pt x="522" y="454"/>
                </a:lnTo>
                <a:lnTo>
                  <a:pt x="522" y="452"/>
                </a:lnTo>
                <a:lnTo>
                  <a:pt x="530" y="440"/>
                </a:lnTo>
                <a:lnTo>
                  <a:pt x="532" y="442"/>
                </a:lnTo>
                <a:lnTo>
                  <a:pt x="534" y="442"/>
                </a:lnTo>
                <a:lnTo>
                  <a:pt x="536" y="442"/>
                </a:lnTo>
                <a:lnTo>
                  <a:pt x="536" y="438"/>
                </a:lnTo>
                <a:lnTo>
                  <a:pt x="536" y="436"/>
                </a:lnTo>
                <a:lnTo>
                  <a:pt x="538" y="434"/>
                </a:lnTo>
                <a:close/>
                <a:moveTo>
                  <a:pt x="852" y="404"/>
                </a:moveTo>
                <a:lnTo>
                  <a:pt x="852" y="404"/>
                </a:lnTo>
                <a:lnTo>
                  <a:pt x="850" y="410"/>
                </a:lnTo>
                <a:lnTo>
                  <a:pt x="850" y="408"/>
                </a:lnTo>
                <a:lnTo>
                  <a:pt x="852" y="404"/>
                </a:lnTo>
                <a:close/>
                <a:moveTo>
                  <a:pt x="770" y="396"/>
                </a:moveTo>
                <a:lnTo>
                  <a:pt x="770" y="396"/>
                </a:lnTo>
                <a:lnTo>
                  <a:pt x="768" y="400"/>
                </a:lnTo>
                <a:lnTo>
                  <a:pt x="770" y="400"/>
                </a:lnTo>
                <a:lnTo>
                  <a:pt x="772" y="398"/>
                </a:lnTo>
                <a:lnTo>
                  <a:pt x="772" y="396"/>
                </a:lnTo>
                <a:lnTo>
                  <a:pt x="770" y="396"/>
                </a:lnTo>
                <a:close/>
                <a:moveTo>
                  <a:pt x="836" y="394"/>
                </a:moveTo>
                <a:lnTo>
                  <a:pt x="836" y="394"/>
                </a:lnTo>
                <a:lnTo>
                  <a:pt x="840" y="396"/>
                </a:lnTo>
                <a:lnTo>
                  <a:pt x="840" y="398"/>
                </a:lnTo>
                <a:lnTo>
                  <a:pt x="838" y="400"/>
                </a:lnTo>
                <a:lnTo>
                  <a:pt x="834" y="400"/>
                </a:lnTo>
                <a:lnTo>
                  <a:pt x="834" y="396"/>
                </a:lnTo>
                <a:lnTo>
                  <a:pt x="834" y="394"/>
                </a:lnTo>
                <a:lnTo>
                  <a:pt x="836" y="394"/>
                </a:lnTo>
                <a:close/>
                <a:moveTo>
                  <a:pt x="474" y="394"/>
                </a:moveTo>
                <a:lnTo>
                  <a:pt x="474" y="394"/>
                </a:lnTo>
                <a:lnTo>
                  <a:pt x="478" y="396"/>
                </a:lnTo>
                <a:lnTo>
                  <a:pt x="476" y="396"/>
                </a:lnTo>
                <a:lnTo>
                  <a:pt x="472" y="398"/>
                </a:lnTo>
                <a:lnTo>
                  <a:pt x="472" y="396"/>
                </a:lnTo>
                <a:lnTo>
                  <a:pt x="474" y="394"/>
                </a:lnTo>
                <a:close/>
                <a:moveTo>
                  <a:pt x="776" y="392"/>
                </a:moveTo>
                <a:lnTo>
                  <a:pt x="776" y="392"/>
                </a:lnTo>
                <a:lnTo>
                  <a:pt x="776" y="404"/>
                </a:lnTo>
                <a:lnTo>
                  <a:pt x="774" y="404"/>
                </a:lnTo>
                <a:lnTo>
                  <a:pt x="778" y="406"/>
                </a:lnTo>
                <a:lnTo>
                  <a:pt x="778" y="402"/>
                </a:lnTo>
                <a:lnTo>
                  <a:pt x="780" y="400"/>
                </a:lnTo>
                <a:lnTo>
                  <a:pt x="778" y="394"/>
                </a:lnTo>
                <a:lnTo>
                  <a:pt x="778" y="392"/>
                </a:lnTo>
                <a:lnTo>
                  <a:pt x="776" y="392"/>
                </a:lnTo>
                <a:close/>
                <a:moveTo>
                  <a:pt x="772" y="388"/>
                </a:moveTo>
                <a:lnTo>
                  <a:pt x="772" y="388"/>
                </a:lnTo>
                <a:lnTo>
                  <a:pt x="768" y="392"/>
                </a:lnTo>
                <a:lnTo>
                  <a:pt x="768" y="394"/>
                </a:lnTo>
                <a:lnTo>
                  <a:pt x="772" y="394"/>
                </a:lnTo>
                <a:lnTo>
                  <a:pt x="774" y="390"/>
                </a:lnTo>
                <a:lnTo>
                  <a:pt x="774" y="388"/>
                </a:lnTo>
                <a:lnTo>
                  <a:pt x="772" y="388"/>
                </a:lnTo>
                <a:close/>
                <a:moveTo>
                  <a:pt x="490" y="362"/>
                </a:moveTo>
                <a:lnTo>
                  <a:pt x="490" y="362"/>
                </a:lnTo>
                <a:lnTo>
                  <a:pt x="496" y="364"/>
                </a:lnTo>
                <a:lnTo>
                  <a:pt x="492" y="378"/>
                </a:lnTo>
                <a:lnTo>
                  <a:pt x="488" y="390"/>
                </a:lnTo>
                <a:lnTo>
                  <a:pt x="482" y="390"/>
                </a:lnTo>
                <a:lnTo>
                  <a:pt x="482" y="384"/>
                </a:lnTo>
                <a:lnTo>
                  <a:pt x="480" y="380"/>
                </a:lnTo>
                <a:lnTo>
                  <a:pt x="482" y="372"/>
                </a:lnTo>
                <a:lnTo>
                  <a:pt x="486" y="366"/>
                </a:lnTo>
                <a:lnTo>
                  <a:pt x="490" y="362"/>
                </a:lnTo>
                <a:close/>
                <a:moveTo>
                  <a:pt x="480" y="350"/>
                </a:moveTo>
                <a:lnTo>
                  <a:pt x="480" y="350"/>
                </a:lnTo>
                <a:lnTo>
                  <a:pt x="482" y="354"/>
                </a:lnTo>
                <a:lnTo>
                  <a:pt x="482" y="358"/>
                </a:lnTo>
                <a:lnTo>
                  <a:pt x="480" y="360"/>
                </a:lnTo>
                <a:lnTo>
                  <a:pt x="474" y="360"/>
                </a:lnTo>
                <a:lnTo>
                  <a:pt x="474" y="354"/>
                </a:lnTo>
                <a:lnTo>
                  <a:pt x="480" y="350"/>
                </a:lnTo>
                <a:close/>
                <a:moveTo>
                  <a:pt x="400" y="328"/>
                </a:moveTo>
                <a:lnTo>
                  <a:pt x="400" y="328"/>
                </a:lnTo>
                <a:lnTo>
                  <a:pt x="402" y="330"/>
                </a:lnTo>
                <a:lnTo>
                  <a:pt x="404" y="332"/>
                </a:lnTo>
                <a:lnTo>
                  <a:pt x="408" y="332"/>
                </a:lnTo>
                <a:lnTo>
                  <a:pt x="410" y="330"/>
                </a:lnTo>
                <a:lnTo>
                  <a:pt x="414" y="328"/>
                </a:lnTo>
                <a:lnTo>
                  <a:pt x="428" y="330"/>
                </a:lnTo>
                <a:lnTo>
                  <a:pt x="416" y="334"/>
                </a:lnTo>
                <a:lnTo>
                  <a:pt x="406" y="338"/>
                </a:lnTo>
                <a:lnTo>
                  <a:pt x="386" y="352"/>
                </a:lnTo>
                <a:lnTo>
                  <a:pt x="384" y="354"/>
                </a:lnTo>
                <a:lnTo>
                  <a:pt x="384" y="358"/>
                </a:lnTo>
                <a:lnTo>
                  <a:pt x="376" y="358"/>
                </a:lnTo>
                <a:lnTo>
                  <a:pt x="372" y="352"/>
                </a:lnTo>
                <a:lnTo>
                  <a:pt x="376" y="352"/>
                </a:lnTo>
                <a:lnTo>
                  <a:pt x="400" y="328"/>
                </a:lnTo>
                <a:close/>
                <a:moveTo>
                  <a:pt x="770" y="278"/>
                </a:moveTo>
                <a:lnTo>
                  <a:pt x="770" y="278"/>
                </a:lnTo>
                <a:lnTo>
                  <a:pt x="768" y="280"/>
                </a:lnTo>
                <a:lnTo>
                  <a:pt x="766" y="284"/>
                </a:lnTo>
                <a:lnTo>
                  <a:pt x="766" y="288"/>
                </a:lnTo>
                <a:lnTo>
                  <a:pt x="768" y="290"/>
                </a:lnTo>
                <a:lnTo>
                  <a:pt x="770" y="288"/>
                </a:lnTo>
                <a:lnTo>
                  <a:pt x="772" y="286"/>
                </a:lnTo>
                <a:lnTo>
                  <a:pt x="774" y="280"/>
                </a:lnTo>
                <a:lnTo>
                  <a:pt x="774" y="278"/>
                </a:lnTo>
                <a:lnTo>
                  <a:pt x="770" y="278"/>
                </a:lnTo>
                <a:close/>
                <a:moveTo>
                  <a:pt x="794" y="266"/>
                </a:moveTo>
                <a:lnTo>
                  <a:pt x="796" y="270"/>
                </a:lnTo>
                <a:lnTo>
                  <a:pt x="798" y="270"/>
                </a:lnTo>
                <a:lnTo>
                  <a:pt x="796" y="268"/>
                </a:lnTo>
                <a:lnTo>
                  <a:pt x="794" y="266"/>
                </a:lnTo>
                <a:close/>
                <a:moveTo>
                  <a:pt x="804" y="264"/>
                </a:moveTo>
                <a:lnTo>
                  <a:pt x="804" y="264"/>
                </a:lnTo>
                <a:lnTo>
                  <a:pt x="806" y="270"/>
                </a:lnTo>
                <a:lnTo>
                  <a:pt x="808" y="270"/>
                </a:lnTo>
                <a:lnTo>
                  <a:pt x="808" y="268"/>
                </a:lnTo>
                <a:lnTo>
                  <a:pt x="808" y="266"/>
                </a:lnTo>
                <a:lnTo>
                  <a:pt x="804" y="264"/>
                </a:lnTo>
                <a:close/>
                <a:moveTo>
                  <a:pt x="732" y="260"/>
                </a:moveTo>
                <a:lnTo>
                  <a:pt x="732" y="260"/>
                </a:lnTo>
                <a:lnTo>
                  <a:pt x="728" y="266"/>
                </a:lnTo>
                <a:lnTo>
                  <a:pt x="720" y="268"/>
                </a:lnTo>
                <a:lnTo>
                  <a:pt x="712" y="272"/>
                </a:lnTo>
                <a:lnTo>
                  <a:pt x="710" y="274"/>
                </a:lnTo>
                <a:lnTo>
                  <a:pt x="708" y="278"/>
                </a:lnTo>
                <a:lnTo>
                  <a:pt x="712" y="278"/>
                </a:lnTo>
                <a:lnTo>
                  <a:pt x="714" y="278"/>
                </a:lnTo>
                <a:lnTo>
                  <a:pt x="716" y="280"/>
                </a:lnTo>
                <a:lnTo>
                  <a:pt x="718" y="274"/>
                </a:lnTo>
                <a:lnTo>
                  <a:pt x="724" y="274"/>
                </a:lnTo>
                <a:lnTo>
                  <a:pt x="728" y="274"/>
                </a:lnTo>
                <a:lnTo>
                  <a:pt x="730" y="266"/>
                </a:lnTo>
                <a:lnTo>
                  <a:pt x="732" y="264"/>
                </a:lnTo>
                <a:lnTo>
                  <a:pt x="736" y="264"/>
                </a:lnTo>
                <a:lnTo>
                  <a:pt x="734" y="262"/>
                </a:lnTo>
                <a:lnTo>
                  <a:pt x="734" y="260"/>
                </a:lnTo>
                <a:lnTo>
                  <a:pt x="732" y="260"/>
                </a:lnTo>
                <a:close/>
                <a:moveTo>
                  <a:pt x="322" y="252"/>
                </a:moveTo>
                <a:lnTo>
                  <a:pt x="322" y="252"/>
                </a:lnTo>
                <a:lnTo>
                  <a:pt x="330" y="254"/>
                </a:lnTo>
                <a:lnTo>
                  <a:pt x="334" y="260"/>
                </a:lnTo>
                <a:lnTo>
                  <a:pt x="338" y="266"/>
                </a:lnTo>
                <a:lnTo>
                  <a:pt x="340" y="272"/>
                </a:lnTo>
                <a:lnTo>
                  <a:pt x="352" y="272"/>
                </a:lnTo>
                <a:lnTo>
                  <a:pt x="364" y="272"/>
                </a:lnTo>
                <a:lnTo>
                  <a:pt x="368" y="268"/>
                </a:lnTo>
                <a:lnTo>
                  <a:pt x="372" y="264"/>
                </a:lnTo>
                <a:lnTo>
                  <a:pt x="376" y="258"/>
                </a:lnTo>
                <a:lnTo>
                  <a:pt x="380" y="254"/>
                </a:lnTo>
                <a:lnTo>
                  <a:pt x="388" y="252"/>
                </a:lnTo>
                <a:lnTo>
                  <a:pt x="398" y="252"/>
                </a:lnTo>
                <a:lnTo>
                  <a:pt x="394" y="256"/>
                </a:lnTo>
                <a:lnTo>
                  <a:pt x="396" y="260"/>
                </a:lnTo>
                <a:lnTo>
                  <a:pt x="390" y="262"/>
                </a:lnTo>
                <a:lnTo>
                  <a:pt x="386" y="264"/>
                </a:lnTo>
                <a:lnTo>
                  <a:pt x="386" y="266"/>
                </a:lnTo>
                <a:lnTo>
                  <a:pt x="384" y="270"/>
                </a:lnTo>
                <a:lnTo>
                  <a:pt x="378" y="272"/>
                </a:lnTo>
                <a:lnTo>
                  <a:pt x="370" y="276"/>
                </a:lnTo>
                <a:lnTo>
                  <a:pt x="370" y="280"/>
                </a:lnTo>
                <a:lnTo>
                  <a:pt x="364" y="284"/>
                </a:lnTo>
                <a:lnTo>
                  <a:pt x="358" y="290"/>
                </a:lnTo>
                <a:lnTo>
                  <a:pt x="348" y="286"/>
                </a:lnTo>
                <a:lnTo>
                  <a:pt x="344" y="296"/>
                </a:lnTo>
                <a:lnTo>
                  <a:pt x="330" y="300"/>
                </a:lnTo>
                <a:lnTo>
                  <a:pt x="322" y="302"/>
                </a:lnTo>
                <a:lnTo>
                  <a:pt x="316" y="302"/>
                </a:lnTo>
                <a:lnTo>
                  <a:pt x="314" y="298"/>
                </a:lnTo>
                <a:lnTo>
                  <a:pt x="312" y="294"/>
                </a:lnTo>
                <a:lnTo>
                  <a:pt x="308" y="294"/>
                </a:lnTo>
                <a:lnTo>
                  <a:pt x="306" y="294"/>
                </a:lnTo>
                <a:lnTo>
                  <a:pt x="300" y="292"/>
                </a:lnTo>
                <a:lnTo>
                  <a:pt x="298" y="290"/>
                </a:lnTo>
                <a:lnTo>
                  <a:pt x="296" y="286"/>
                </a:lnTo>
                <a:lnTo>
                  <a:pt x="306" y="288"/>
                </a:lnTo>
                <a:lnTo>
                  <a:pt x="310" y="288"/>
                </a:lnTo>
                <a:lnTo>
                  <a:pt x="316" y="286"/>
                </a:lnTo>
                <a:lnTo>
                  <a:pt x="322" y="280"/>
                </a:lnTo>
                <a:lnTo>
                  <a:pt x="324" y="278"/>
                </a:lnTo>
                <a:lnTo>
                  <a:pt x="326" y="276"/>
                </a:lnTo>
                <a:lnTo>
                  <a:pt x="330" y="276"/>
                </a:lnTo>
                <a:lnTo>
                  <a:pt x="334" y="278"/>
                </a:lnTo>
                <a:lnTo>
                  <a:pt x="326" y="264"/>
                </a:lnTo>
                <a:lnTo>
                  <a:pt x="322" y="256"/>
                </a:lnTo>
                <a:lnTo>
                  <a:pt x="322" y="254"/>
                </a:lnTo>
                <a:lnTo>
                  <a:pt x="322" y="252"/>
                </a:lnTo>
                <a:close/>
                <a:moveTo>
                  <a:pt x="272" y="244"/>
                </a:moveTo>
                <a:lnTo>
                  <a:pt x="272" y="244"/>
                </a:lnTo>
                <a:lnTo>
                  <a:pt x="276" y="248"/>
                </a:lnTo>
                <a:lnTo>
                  <a:pt x="280" y="250"/>
                </a:lnTo>
                <a:lnTo>
                  <a:pt x="292" y="252"/>
                </a:lnTo>
                <a:lnTo>
                  <a:pt x="292" y="254"/>
                </a:lnTo>
                <a:lnTo>
                  <a:pt x="290" y="252"/>
                </a:lnTo>
                <a:lnTo>
                  <a:pt x="276" y="254"/>
                </a:lnTo>
                <a:lnTo>
                  <a:pt x="260" y="254"/>
                </a:lnTo>
                <a:lnTo>
                  <a:pt x="260" y="250"/>
                </a:lnTo>
                <a:lnTo>
                  <a:pt x="264" y="250"/>
                </a:lnTo>
                <a:lnTo>
                  <a:pt x="268" y="248"/>
                </a:lnTo>
                <a:lnTo>
                  <a:pt x="268" y="246"/>
                </a:lnTo>
                <a:lnTo>
                  <a:pt x="272" y="244"/>
                </a:lnTo>
                <a:close/>
                <a:moveTo>
                  <a:pt x="504" y="232"/>
                </a:moveTo>
                <a:lnTo>
                  <a:pt x="506" y="232"/>
                </a:lnTo>
                <a:lnTo>
                  <a:pt x="508" y="232"/>
                </a:lnTo>
                <a:lnTo>
                  <a:pt x="508" y="234"/>
                </a:lnTo>
                <a:lnTo>
                  <a:pt x="512" y="238"/>
                </a:lnTo>
                <a:lnTo>
                  <a:pt x="504" y="246"/>
                </a:lnTo>
                <a:lnTo>
                  <a:pt x="498" y="244"/>
                </a:lnTo>
                <a:lnTo>
                  <a:pt x="496" y="240"/>
                </a:lnTo>
                <a:lnTo>
                  <a:pt x="496" y="238"/>
                </a:lnTo>
                <a:lnTo>
                  <a:pt x="500" y="234"/>
                </a:lnTo>
                <a:lnTo>
                  <a:pt x="504" y="232"/>
                </a:lnTo>
                <a:close/>
                <a:moveTo>
                  <a:pt x="286" y="216"/>
                </a:moveTo>
                <a:lnTo>
                  <a:pt x="286" y="216"/>
                </a:lnTo>
                <a:lnTo>
                  <a:pt x="288" y="218"/>
                </a:lnTo>
                <a:lnTo>
                  <a:pt x="288" y="220"/>
                </a:lnTo>
                <a:lnTo>
                  <a:pt x="286" y="220"/>
                </a:lnTo>
                <a:lnTo>
                  <a:pt x="284" y="218"/>
                </a:lnTo>
                <a:lnTo>
                  <a:pt x="284" y="216"/>
                </a:lnTo>
                <a:lnTo>
                  <a:pt x="286" y="216"/>
                </a:lnTo>
                <a:close/>
                <a:moveTo>
                  <a:pt x="696" y="208"/>
                </a:moveTo>
                <a:lnTo>
                  <a:pt x="696" y="208"/>
                </a:lnTo>
                <a:lnTo>
                  <a:pt x="694" y="222"/>
                </a:lnTo>
                <a:lnTo>
                  <a:pt x="696" y="238"/>
                </a:lnTo>
                <a:lnTo>
                  <a:pt x="690" y="240"/>
                </a:lnTo>
                <a:lnTo>
                  <a:pt x="684" y="242"/>
                </a:lnTo>
                <a:lnTo>
                  <a:pt x="684" y="252"/>
                </a:lnTo>
                <a:lnTo>
                  <a:pt x="688" y="252"/>
                </a:lnTo>
                <a:lnTo>
                  <a:pt x="690" y="250"/>
                </a:lnTo>
                <a:lnTo>
                  <a:pt x="696" y="250"/>
                </a:lnTo>
                <a:lnTo>
                  <a:pt x="696" y="260"/>
                </a:lnTo>
                <a:lnTo>
                  <a:pt x="700" y="260"/>
                </a:lnTo>
                <a:lnTo>
                  <a:pt x="704" y="260"/>
                </a:lnTo>
                <a:lnTo>
                  <a:pt x="710" y="250"/>
                </a:lnTo>
                <a:lnTo>
                  <a:pt x="710" y="240"/>
                </a:lnTo>
                <a:lnTo>
                  <a:pt x="712" y="236"/>
                </a:lnTo>
                <a:lnTo>
                  <a:pt x="712" y="234"/>
                </a:lnTo>
                <a:lnTo>
                  <a:pt x="716" y="234"/>
                </a:lnTo>
                <a:lnTo>
                  <a:pt x="720" y="234"/>
                </a:lnTo>
                <a:lnTo>
                  <a:pt x="722" y="236"/>
                </a:lnTo>
                <a:lnTo>
                  <a:pt x="722" y="238"/>
                </a:lnTo>
                <a:lnTo>
                  <a:pt x="724" y="240"/>
                </a:lnTo>
                <a:lnTo>
                  <a:pt x="722" y="242"/>
                </a:lnTo>
                <a:lnTo>
                  <a:pt x="720" y="246"/>
                </a:lnTo>
                <a:lnTo>
                  <a:pt x="744" y="252"/>
                </a:lnTo>
                <a:lnTo>
                  <a:pt x="744" y="248"/>
                </a:lnTo>
                <a:lnTo>
                  <a:pt x="748" y="244"/>
                </a:lnTo>
                <a:lnTo>
                  <a:pt x="744" y="238"/>
                </a:lnTo>
                <a:lnTo>
                  <a:pt x="738" y="240"/>
                </a:lnTo>
                <a:lnTo>
                  <a:pt x="734" y="242"/>
                </a:lnTo>
                <a:lnTo>
                  <a:pt x="734" y="238"/>
                </a:lnTo>
                <a:lnTo>
                  <a:pt x="730" y="232"/>
                </a:lnTo>
                <a:lnTo>
                  <a:pt x="722" y="224"/>
                </a:lnTo>
                <a:lnTo>
                  <a:pt x="714" y="218"/>
                </a:lnTo>
                <a:lnTo>
                  <a:pt x="710" y="216"/>
                </a:lnTo>
                <a:lnTo>
                  <a:pt x="704" y="216"/>
                </a:lnTo>
                <a:lnTo>
                  <a:pt x="704" y="218"/>
                </a:lnTo>
                <a:lnTo>
                  <a:pt x="702" y="220"/>
                </a:lnTo>
                <a:lnTo>
                  <a:pt x="700" y="216"/>
                </a:lnTo>
                <a:lnTo>
                  <a:pt x="702" y="214"/>
                </a:lnTo>
                <a:lnTo>
                  <a:pt x="704" y="210"/>
                </a:lnTo>
                <a:lnTo>
                  <a:pt x="696" y="208"/>
                </a:lnTo>
                <a:close/>
                <a:moveTo>
                  <a:pt x="700" y="202"/>
                </a:moveTo>
                <a:lnTo>
                  <a:pt x="704" y="208"/>
                </a:lnTo>
                <a:lnTo>
                  <a:pt x="706" y="206"/>
                </a:lnTo>
                <a:lnTo>
                  <a:pt x="704" y="202"/>
                </a:lnTo>
                <a:lnTo>
                  <a:pt x="700" y="202"/>
                </a:lnTo>
                <a:close/>
                <a:moveTo>
                  <a:pt x="708" y="182"/>
                </a:moveTo>
                <a:lnTo>
                  <a:pt x="708" y="182"/>
                </a:lnTo>
                <a:lnTo>
                  <a:pt x="712" y="182"/>
                </a:lnTo>
                <a:lnTo>
                  <a:pt x="714" y="186"/>
                </a:lnTo>
                <a:lnTo>
                  <a:pt x="712" y="188"/>
                </a:lnTo>
                <a:lnTo>
                  <a:pt x="708" y="190"/>
                </a:lnTo>
                <a:lnTo>
                  <a:pt x="708" y="186"/>
                </a:lnTo>
                <a:lnTo>
                  <a:pt x="704" y="186"/>
                </a:lnTo>
                <a:lnTo>
                  <a:pt x="706" y="182"/>
                </a:lnTo>
                <a:lnTo>
                  <a:pt x="708" y="182"/>
                </a:lnTo>
                <a:close/>
                <a:moveTo>
                  <a:pt x="268" y="174"/>
                </a:moveTo>
                <a:lnTo>
                  <a:pt x="268" y="174"/>
                </a:lnTo>
                <a:lnTo>
                  <a:pt x="276" y="174"/>
                </a:lnTo>
                <a:lnTo>
                  <a:pt x="286" y="178"/>
                </a:lnTo>
                <a:lnTo>
                  <a:pt x="282" y="182"/>
                </a:lnTo>
                <a:lnTo>
                  <a:pt x="280" y="182"/>
                </a:lnTo>
                <a:lnTo>
                  <a:pt x="280" y="180"/>
                </a:lnTo>
                <a:lnTo>
                  <a:pt x="278" y="180"/>
                </a:lnTo>
                <a:lnTo>
                  <a:pt x="276" y="180"/>
                </a:lnTo>
                <a:lnTo>
                  <a:pt x="270" y="184"/>
                </a:lnTo>
                <a:lnTo>
                  <a:pt x="272" y="186"/>
                </a:lnTo>
                <a:lnTo>
                  <a:pt x="276" y="188"/>
                </a:lnTo>
                <a:lnTo>
                  <a:pt x="286" y="190"/>
                </a:lnTo>
                <a:lnTo>
                  <a:pt x="292" y="192"/>
                </a:lnTo>
                <a:lnTo>
                  <a:pt x="296" y="190"/>
                </a:lnTo>
                <a:lnTo>
                  <a:pt x="298" y="190"/>
                </a:lnTo>
                <a:lnTo>
                  <a:pt x="300" y="188"/>
                </a:lnTo>
                <a:lnTo>
                  <a:pt x="302" y="190"/>
                </a:lnTo>
                <a:lnTo>
                  <a:pt x="302" y="194"/>
                </a:lnTo>
                <a:lnTo>
                  <a:pt x="298" y="198"/>
                </a:lnTo>
                <a:lnTo>
                  <a:pt x="296" y="200"/>
                </a:lnTo>
                <a:lnTo>
                  <a:pt x="298" y="204"/>
                </a:lnTo>
                <a:lnTo>
                  <a:pt x="300" y="206"/>
                </a:lnTo>
                <a:lnTo>
                  <a:pt x="288" y="208"/>
                </a:lnTo>
                <a:lnTo>
                  <a:pt x="276" y="206"/>
                </a:lnTo>
                <a:lnTo>
                  <a:pt x="276" y="212"/>
                </a:lnTo>
                <a:lnTo>
                  <a:pt x="284" y="216"/>
                </a:lnTo>
                <a:lnTo>
                  <a:pt x="274" y="218"/>
                </a:lnTo>
                <a:lnTo>
                  <a:pt x="268" y="218"/>
                </a:lnTo>
                <a:lnTo>
                  <a:pt x="264" y="220"/>
                </a:lnTo>
                <a:lnTo>
                  <a:pt x="260" y="224"/>
                </a:lnTo>
                <a:lnTo>
                  <a:pt x="258" y="228"/>
                </a:lnTo>
                <a:lnTo>
                  <a:pt x="256" y="228"/>
                </a:lnTo>
                <a:lnTo>
                  <a:pt x="254" y="228"/>
                </a:lnTo>
                <a:lnTo>
                  <a:pt x="254" y="226"/>
                </a:lnTo>
                <a:lnTo>
                  <a:pt x="260" y="220"/>
                </a:lnTo>
                <a:lnTo>
                  <a:pt x="266" y="214"/>
                </a:lnTo>
                <a:lnTo>
                  <a:pt x="270" y="214"/>
                </a:lnTo>
                <a:lnTo>
                  <a:pt x="274" y="214"/>
                </a:lnTo>
                <a:lnTo>
                  <a:pt x="270" y="212"/>
                </a:lnTo>
                <a:lnTo>
                  <a:pt x="270" y="210"/>
                </a:lnTo>
                <a:lnTo>
                  <a:pt x="264" y="210"/>
                </a:lnTo>
                <a:lnTo>
                  <a:pt x="260" y="210"/>
                </a:lnTo>
                <a:lnTo>
                  <a:pt x="258" y="214"/>
                </a:lnTo>
                <a:lnTo>
                  <a:pt x="252" y="220"/>
                </a:lnTo>
                <a:lnTo>
                  <a:pt x="250" y="224"/>
                </a:lnTo>
                <a:lnTo>
                  <a:pt x="246" y="224"/>
                </a:lnTo>
                <a:lnTo>
                  <a:pt x="236" y="222"/>
                </a:lnTo>
                <a:lnTo>
                  <a:pt x="232" y="216"/>
                </a:lnTo>
                <a:lnTo>
                  <a:pt x="236" y="216"/>
                </a:lnTo>
                <a:lnTo>
                  <a:pt x="236" y="214"/>
                </a:lnTo>
                <a:lnTo>
                  <a:pt x="236" y="212"/>
                </a:lnTo>
                <a:lnTo>
                  <a:pt x="234" y="212"/>
                </a:lnTo>
                <a:lnTo>
                  <a:pt x="234" y="210"/>
                </a:lnTo>
                <a:lnTo>
                  <a:pt x="242" y="200"/>
                </a:lnTo>
                <a:lnTo>
                  <a:pt x="240" y="198"/>
                </a:lnTo>
                <a:lnTo>
                  <a:pt x="238" y="196"/>
                </a:lnTo>
                <a:lnTo>
                  <a:pt x="240" y="196"/>
                </a:lnTo>
                <a:lnTo>
                  <a:pt x="248" y="196"/>
                </a:lnTo>
                <a:lnTo>
                  <a:pt x="254" y="196"/>
                </a:lnTo>
                <a:lnTo>
                  <a:pt x="250" y="192"/>
                </a:lnTo>
                <a:lnTo>
                  <a:pt x="246" y="188"/>
                </a:lnTo>
                <a:lnTo>
                  <a:pt x="236" y="186"/>
                </a:lnTo>
                <a:lnTo>
                  <a:pt x="228" y="186"/>
                </a:lnTo>
                <a:lnTo>
                  <a:pt x="224" y="186"/>
                </a:lnTo>
                <a:lnTo>
                  <a:pt x="222" y="188"/>
                </a:lnTo>
                <a:lnTo>
                  <a:pt x="222" y="182"/>
                </a:lnTo>
                <a:lnTo>
                  <a:pt x="230" y="182"/>
                </a:lnTo>
                <a:lnTo>
                  <a:pt x="242" y="182"/>
                </a:lnTo>
                <a:lnTo>
                  <a:pt x="254" y="178"/>
                </a:lnTo>
                <a:lnTo>
                  <a:pt x="262" y="176"/>
                </a:lnTo>
                <a:lnTo>
                  <a:pt x="268" y="174"/>
                </a:lnTo>
                <a:close/>
                <a:moveTo>
                  <a:pt x="684" y="160"/>
                </a:moveTo>
                <a:lnTo>
                  <a:pt x="686" y="164"/>
                </a:lnTo>
                <a:lnTo>
                  <a:pt x="686" y="162"/>
                </a:lnTo>
                <a:lnTo>
                  <a:pt x="684" y="160"/>
                </a:lnTo>
                <a:close/>
                <a:moveTo>
                  <a:pt x="650" y="558"/>
                </a:moveTo>
                <a:lnTo>
                  <a:pt x="650" y="558"/>
                </a:lnTo>
                <a:lnTo>
                  <a:pt x="652" y="554"/>
                </a:lnTo>
                <a:lnTo>
                  <a:pt x="654" y="550"/>
                </a:lnTo>
                <a:lnTo>
                  <a:pt x="656" y="548"/>
                </a:lnTo>
                <a:lnTo>
                  <a:pt x="658" y="548"/>
                </a:lnTo>
                <a:lnTo>
                  <a:pt x="662" y="548"/>
                </a:lnTo>
                <a:lnTo>
                  <a:pt x="662" y="546"/>
                </a:lnTo>
                <a:lnTo>
                  <a:pt x="662" y="542"/>
                </a:lnTo>
                <a:lnTo>
                  <a:pt x="664" y="546"/>
                </a:lnTo>
                <a:lnTo>
                  <a:pt x="666" y="548"/>
                </a:lnTo>
                <a:lnTo>
                  <a:pt x="666" y="544"/>
                </a:lnTo>
                <a:lnTo>
                  <a:pt x="666" y="542"/>
                </a:lnTo>
                <a:lnTo>
                  <a:pt x="668" y="540"/>
                </a:lnTo>
                <a:lnTo>
                  <a:pt x="676" y="540"/>
                </a:lnTo>
                <a:lnTo>
                  <a:pt x="686" y="542"/>
                </a:lnTo>
                <a:lnTo>
                  <a:pt x="690" y="552"/>
                </a:lnTo>
                <a:lnTo>
                  <a:pt x="692" y="556"/>
                </a:lnTo>
                <a:lnTo>
                  <a:pt x="696" y="560"/>
                </a:lnTo>
                <a:lnTo>
                  <a:pt x="700" y="560"/>
                </a:lnTo>
                <a:lnTo>
                  <a:pt x="704" y="560"/>
                </a:lnTo>
                <a:lnTo>
                  <a:pt x="704" y="568"/>
                </a:lnTo>
                <a:lnTo>
                  <a:pt x="710" y="570"/>
                </a:lnTo>
                <a:lnTo>
                  <a:pt x="712" y="574"/>
                </a:lnTo>
                <a:lnTo>
                  <a:pt x="710" y="578"/>
                </a:lnTo>
                <a:lnTo>
                  <a:pt x="710" y="582"/>
                </a:lnTo>
                <a:lnTo>
                  <a:pt x="712" y="586"/>
                </a:lnTo>
                <a:lnTo>
                  <a:pt x="716" y="586"/>
                </a:lnTo>
                <a:lnTo>
                  <a:pt x="718" y="586"/>
                </a:lnTo>
                <a:lnTo>
                  <a:pt x="718" y="590"/>
                </a:lnTo>
                <a:lnTo>
                  <a:pt x="736" y="594"/>
                </a:lnTo>
                <a:lnTo>
                  <a:pt x="752" y="598"/>
                </a:lnTo>
                <a:lnTo>
                  <a:pt x="754" y="596"/>
                </a:lnTo>
                <a:lnTo>
                  <a:pt x="758" y="596"/>
                </a:lnTo>
                <a:lnTo>
                  <a:pt x="762" y="602"/>
                </a:lnTo>
                <a:lnTo>
                  <a:pt x="768" y="604"/>
                </a:lnTo>
                <a:lnTo>
                  <a:pt x="768" y="608"/>
                </a:lnTo>
                <a:lnTo>
                  <a:pt x="768" y="614"/>
                </a:lnTo>
                <a:lnTo>
                  <a:pt x="770" y="616"/>
                </a:lnTo>
                <a:lnTo>
                  <a:pt x="774" y="620"/>
                </a:lnTo>
                <a:lnTo>
                  <a:pt x="768" y="620"/>
                </a:lnTo>
                <a:lnTo>
                  <a:pt x="768" y="626"/>
                </a:lnTo>
                <a:lnTo>
                  <a:pt x="764" y="626"/>
                </a:lnTo>
                <a:lnTo>
                  <a:pt x="762" y="624"/>
                </a:lnTo>
                <a:lnTo>
                  <a:pt x="762" y="622"/>
                </a:lnTo>
                <a:lnTo>
                  <a:pt x="752" y="620"/>
                </a:lnTo>
                <a:lnTo>
                  <a:pt x="748" y="624"/>
                </a:lnTo>
                <a:lnTo>
                  <a:pt x="746" y="630"/>
                </a:lnTo>
                <a:lnTo>
                  <a:pt x="746" y="646"/>
                </a:lnTo>
                <a:lnTo>
                  <a:pt x="740" y="648"/>
                </a:lnTo>
                <a:lnTo>
                  <a:pt x="738" y="650"/>
                </a:lnTo>
                <a:lnTo>
                  <a:pt x="736" y="656"/>
                </a:lnTo>
                <a:lnTo>
                  <a:pt x="734" y="660"/>
                </a:lnTo>
                <a:lnTo>
                  <a:pt x="732" y="662"/>
                </a:lnTo>
                <a:lnTo>
                  <a:pt x="732" y="664"/>
                </a:lnTo>
                <a:lnTo>
                  <a:pt x="732" y="666"/>
                </a:lnTo>
                <a:lnTo>
                  <a:pt x="734" y="668"/>
                </a:lnTo>
                <a:lnTo>
                  <a:pt x="738" y="668"/>
                </a:lnTo>
                <a:lnTo>
                  <a:pt x="740" y="666"/>
                </a:lnTo>
                <a:lnTo>
                  <a:pt x="742" y="664"/>
                </a:lnTo>
                <a:lnTo>
                  <a:pt x="754" y="654"/>
                </a:lnTo>
                <a:lnTo>
                  <a:pt x="762" y="654"/>
                </a:lnTo>
                <a:lnTo>
                  <a:pt x="764" y="650"/>
                </a:lnTo>
                <a:lnTo>
                  <a:pt x="770" y="650"/>
                </a:lnTo>
                <a:lnTo>
                  <a:pt x="776" y="650"/>
                </a:lnTo>
                <a:lnTo>
                  <a:pt x="776" y="646"/>
                </a:lnTo>
                <a:lnTo>
                  <a:pt x="768" y="644"/>
                </a:lnTo>
                <a:lnTo>
                  <a:pt x="774" y="642"/>
                </a:lnTo>
                <a:lnTo>
                  <a:pt x="776" y="640"/>
                </a:lnTo>
                <a:lnTo>
                  <a:pt x="780" y="636"/>
                </a:lnTo>
                <a:lnTo>
                  <a:pt x="786" y="636"/>
                </a:lnTo>
                <a:lnTo>
                  <a:pt x="792" y="636"/>
                </a:lnTo>
                <a:lnTo>
                  <a:pt x="802" y="638"/>
                </a:lnTo>
                <a:lnTo>
                  <a:pt x="804" y="636"/>
                </a:lnTo>
                <a:lnTo>
                  <a:pt x="806" y="634"/>
                </a:lnTo>
                <a:lnTo>
                  <a:pt x="802" y="634"/>
                </a:lnTo>
                <a:lnTo>
                  <a:pt x="798" y="632"/>
                </a:lnTo>
                <a:lnTo>
                  <a:pt x="796" y="628"/>
                </a:lnTo>
                <a:lnTo>
                  <a:pt x="804" y="630"/>
                </a:lnTo>
                <a:lnTo>
                  <a:pt x="812" y="630"/>
                </a:lnTo>
                <a:lnTo>
                  <a:pt x="814" y="630"/>
                </a:lnTo>
                <a:lnTo>
                  <a:pt x="818" y="626"/>
                </a:lnTo>
                <a:lnTo>
                  <a:pt x="820" y="624"/>
                </a:lnTo>
                <a:lnTo>
                  <a:pt x="828" y="616"/>
                </a:lnTo>
                <a:lnTo>
                  <a:pt x="838" y="612"/>
                </a:lnTo>
                <a:lnTo>
                  <a:pt x="842" y="612"/>
                </a:lnTo>
                <a:lnTo>
                  <a:pt x="862" y="610"/>
                </a:lnTo>
                <a:lnTo>
                  <a:pt x="878" y="608"/>
                </a:lnTo>
                <a:lnTo>
                  <a:pt x="880" y="606"/>
                </a:lnTo>
                <a:lnTo>
                  <a:pt x="882" y="604"/>
                </a:lnTo>
                <a:lnTo>
                  <a:pt x="888" y="598"/>
                </a:lnTo>
                <a:lnTo>
                  <a:pt x="892" y="596"/>
                </a:lnTo>
                <a:lnTo>
                  <a:pt x="894" y="592"/>
                </a:lnTo>
                <a:lnTo>
                  <a:pt x="894" y="586"/>
                </a:lnTo>
                <a:lnTo>
                  <a:pt x="896" y="584"/>
                </a:lnTo>
                <a:lnTo>
                  <a:pt x="900" y="576"/>
                </a:lnTo>
                <a:lnTo>
                  <a:pt x="902" y="574"/>
                </a:lnTo>
                <a:lnTo>
                  <a:pt x="904" y="574"/>
                </a:lnTo>
                <a:lnTo>
                  <a:pt x="904" y="578"/>
                </a:lnTo>
                <a:lnTo>
                  <a:pt x="906" y="580"/>
                </a:lnTo>
                <a:lnTo>
                  <a:pt x="906" y="578"/>
                </a:lnTo>
                <a:lnTo>
                  <a:pt x="908" y="574"/>
                </a:lnTo>
                <a:lnTo>
                  <a:pt x="912" y="574"/>
                </a:lnTo>
                <a:lnTo>
                  <a:pt x="918" y="578"/>
                </a:lnTo>
                <a:lnTo>
                  <a:pt x="920" y="580"/>
                </a:lnTo>
                <a:lnTo>
                  <a:pt x="920" y="584"/>
                </a:lnTo>
                <a:lnTo>
                  <a:pt x="920" y="596"/>
                </a:lnTo>
                <a:lnTo>
                  <a:pt x="920" y="602"/>
                </a:lnTo>
                <a:lnTo>
                  <a:pt x="922" y="602"/>
                </a:lnTo>
                <a:lnTo>
                  <a:pt x="924" y="602"/>
                </a:lnTo>
                <a:lnTo>
                  <a:pt x="924" y="604"/>
                </a:lnTo>
                <a:lnTo>
                  <a:pt x="924" y="608"/>
                </a:lnTo>
                <a:lnTo>
                  <a:pt x="924" y="610"/>
                </a:lnTo>
                <a:lnTo>
                  <a:pt x="926" y="612"/>
                </a:lnTo>
                <a:lnTo>
                  <a:pt x="926" y="614"/>
                </a:lnTo>
                <a:lnTo>
                  <a:pt x="932" y="618"/>
                </a:lnTo>
                <a:lnTo>
                  <a:pt x="936" y="618"/>
                </a:lnTo>
                <a:lnTo>
                  <a:pt x="938" y="616"/>
                </a:lnTo>
                <a:lnTo>
                  <a:pt x="944" y="616"/>
                </a:lnTo>
                <a:lnTo>
                  <a:pt x="942" y="612"/>
                </a:lnTo>
                <a:lnTo>
                  <a:pt x="940" y="610"/>
                </a:lnTo>
                <a:lnTo>
                  <a:pt x="942" y="610"/>
                </a:lnTo>
                <a:lnTo>
                  <a:pt x="944" y="610"/>
                </a:lnTo>
                <a:lnTo>
                  <a:pt x="944" y="614"/>
                </a:lnTo>
                <a:lnTo>
                  <a:pt x="952" y="606"/>
                </a:lnTo>
                <a:lnTo>
                  <a:pt x="958" y="598"/>
                </a:lnTo>
                <a:lnTo>
                  <a:pt x="958" y="600"/>
                </a:lnTo>
                <a:lnTo>
                  <a:pt x="960" y="600"/>
                </a:lnTo>
                <a:lnTo>
                  <a:pt x="962" y="602"/>
                </a:lnTo>
                <a:lnTo>
                  <a:pt x="958" y="602"/>
                </a:lnTo>
                <a:lnTo>
                  <a:pt x="958" y="606"/>
                </a:lnTo>
                <a:lnTo>
                  <a:pt x="956" y="612"/>
                </a:lnTo>
                <a:lnTo>
                  <a:pt x="972" y="608"/>
                </a:lnTo>
                <a:lnTo>
                  <a:pt x="974" y="610"/>
                </a:lnTo>
                <a:lnTo>
                  <a:pt x="974" y="612"/>
                </a:lnTo>
                <a:lnTo>
                  <a:pt x="972" y="612"/>
                </a:lnTo>
                <a:lnTo>
                  <a:pt x="970" y="614"/>
                </a:lnTo>
                <a:lnTo>
                  <a:pt x="970" y="618"/>
                </a:lnTo>
                <a:lnTo>
                  <a:pt x="960" y="616"/>
                </a:lnTo>
                <a:lnTo>
                  <a:pt x="950" y="620"/>
                </a:lnTo>
                <a:lnTo>
                  <a:pt x="950" y="622"/>
                </a:lnTo>
                <a:lnTo>
                  <a:pt x="944" y="622"/>
                </a:lnTo>
                <a:lnTo>
                  <a:pt x="938" y="632"/>
                </a:lnTo>
                <a:lnTo>
                  <a:pt x="938" y="634"/>
                </a:lnTo>
                <a:lnTo>
                  <a:pt x="940" y="636"/>
                </a:lnTo>
                <a:lnTo>
                  <a:pt x="946" y="640"/>
                </a:lnTo>
                <a:lnTo>
                  <a:pt x="948" y="644"/>
                </a:lnTo>
                <a:lnTo>
                  <a:pt x="952" y="644"/>
                </a:lnTo>
                <a:lnTo>
                  <a:pt x="952" y="642"/>
                </a:lnTo>
                <a:lnTo>
                  <a:pt x="954" y="642"/>
                </a:lnTo>
                <a:lnTo>
                  <a:pt x="954" y="644"/>
                </a:lnTo>
                <a:lnTo>
                  <a:pt x="956" y="646"/>
                </a:lnTo>
                <a:lnTo>
                  <a:pt x="964" y="640"/>
                </a:lnTo>
                <a:lnTo>
                  <a:pt x="964" y="636"/>
                </a:lnTo>
                <a:lnTo>
                  <a:pt x="964" y="632"/>
                </a:lnTo>
                <a:lnTo>
                  <a:pt x="966" y="630"/>
                </a:lnTo>
                <a:lnTo>
                  <a:pt x="970" y="628"/>
                </a:lnTo>
                <a:lnTo>
                  <a:pt x="970" y="630"/>
                </a:lnTo>
                <a:lnTo>
                  <a:pt x="972" y="630"/>
                </a:lnTo>
                <a:lnTo>
                  <a:pt x="974" y="630"/>
                </a:lnTo>
                <a:lnTo>
                  <a:pt x="976" y="624"/>
                </a:lnTo>
                <a:lnTo>
                  <a:pt x="980" y="624"/>
                </a:lnTo>
                <a:lnTo>
                  <a:pt x="986" y="624"/>
                </a:lnTo>
                <a:lnTo>
                  <a:pt x="986" y="622"/>
                </a:lnTo>
                <a:lnTo>
                  <a:pt x="992" y="620"/>
                </a:lnTo>
                <a:lnTo>
                  <a:pt x="994" y="618"/>
                </a:lnTo>
                <a:lnTo>
                  <a:pt x="996" y="616"/>
                </a:lnTo>
                <a:lnTo>
                  <a:pt x="996" y="612"/>
                </a:lnTo>
                <a:lnTo>
                  <a:pt x="1000" y="612"/>
                </a:lnTo>
                <a:lnTo>
                  <a:pt x="996" y="600"/>
                </a:lnTo>
                <a:lnTo>
                  <a:pt x="990" y="606"/>
                </a:lnTo>
                <a:lnTo>
                  <a:pt x="984" y="606"/>
                </a:lnTo>
                <a:lnTo>
                  <a:pt x="980" y="606"/>
                </a:lnTo>
                <a:lnTo>
                  <a:pt x="976" y="602"/>
                </a:lnTo>
                <a:lnTo>
                  <a:pt x="974" y="602"/>
                </a:lnTo>
                <a:lnTo>
                  <a:pt x="972" y="602"/>
                </a:lnTo>
                <a:lnTo>
                  <a:pt x="972" y="604"/>
                </a:lnTo>
                <a:lnTo>
                  <a:pt x="970" y="604"/>
                </a:lnTo>
                <a:lnTo>
                  <a:pt x="970" y="602"/>
                </a:lnTo>
                <a:lnTo>
                  <a:pt x="968" y="600"/>
                </a:lnTo>
                <a:lnTo>
                  <a:pt x="972" y="600"/>
                </a:lnTo>
                <a:lnTo>
                  <a:pt x="972" y="598"/>
                </a:lnTo>
                <a:lnTo>
                  <a:pt x="974" y="596"/>
                </a:lnTo>
                <a:lnTo>
                  <a:pt x="960" y="592"/>
                </a:lnTo>
                <a:lnTo>
                  <a:pt x="962" y="586"/>
                </a:lnTo>
                <a:lnTo>
                  <a:pt x="962" y="584"/>
                </a:lnTo>
                <a:lnTo>
                  <a:pt x="960" y="582"/>
                </a:lnTo>
                <a:lnTo>
                  <a:pt x="962" y="582"/>
                </a:lnTo>
                <a:lnTo>
                  <a:pt x="962" y="578"/>
                </a:lnTo>
                <a:lnTo>
                  <a:pt x="960" y="580"/>
                </a:lnTo>
                <a:lnTo>
                  <a:pt x="958" y="580"/>
                </a:lnTo>
                <a:lnTo>
                  <a:pt x="956" y="580"/>
                </a:lnTo>
                <a:lnTo>
                  <a:pt x="958" y="576"/>
                </a:lnTo>
                <a:lnTo>
                  <a:pt x="958" y="574"/>
                </a:lnTo>
                <a:lnTo>
                  <a:pt x="960" y="570"/>
                </a:lnTo>
                <a:lnTo>
                  <a:pt x="962" y="566"/>
                </a:lnTo>
                <a:lnTo>
                  <a:pt x="962" y="564"/>
                </a:lnTo>
                <a:lnTo>
                  <a:pt x="960" y="564"/>
                </a:lnTo>
                <a:lnTo>
                  <a:pt x="950" y="566"/>
                </a:lnTo>
                <a:lnTo>
                  <a:pt x="944" y="566"/>
                </a:lnTo>
                <a:lnTo>
                  <a:pt x="942" y="558"/>
                </a:lnTo>
                <a:lnTo>
                  <a:pt x="944" y="558"/>
                </a:lnTo>
                <a:lnTo>
                  <a:pt x="946" y="556"/>
                </a:lnTo>
                <a:lnTo>
                  <a:pt x="950" y="562"/>
                </a:lnTo>
                <a:lnTo>
                  <a:pt x="952" y="560"/>
                </a:lnTo>
                <a:lnTo>
                  <a:pt x="956" y="560"/>
                </a:lnTo>
                <a:lnTo>
                  <a:pt x="958" y="556"/>
                </a:lnTo>
                <a:lnTo>
                  <a:pt x="958" y="552"/>
                </a:lnTo>
                <a:lnTo>
                  <a:pt x="964" y="552"/>
                </a:lnTo>
                <a:lnTo>
                  <a:pt x="964" y="548"/>
                </a:lnTo>
                <a:lnTo>
                  <a:pt x="964" y="542"/>
                </a:lnTo>
                <a:lnTo>
                  <a:pt x="966" y="544"/>
                </a:lnTo>
                <a:lnTo>
                  <a:pt x="966" y="542"/>
                </a:lnTo>
                <a:lnTo>
                  <a:pt x="968" y="540"/>
                </a:lnTo>
                <a:lnTo>
                  <a:pt x="964" y="538"/>
                </a:lnTo>
                <a:lnTo>
                  <a:pt x="962" y="534"/>
                </a:lnTo>
                <a:lnTo>
                  <a:pt x="962" y="532"/>
                </a:lnTo>
                <a:lnTo>
                  <a:pt x="956" y="532"/>
                </a:lnTo>
                <a:lnTo>
                  <a:pt x="948" y="532"/>
                </a:lnTo>
                <a:lnTo>
                  <a:pt x="938" y="534"/>
                </a:lnTo>
                <a:lnTo>
                  <a:pt x="930" y="538"/>
                </a:lnTo>
                <a:lnTo>
                  <a:pt x="918" y="546"/>
                </a:lnTo>
                <a:lnTo>
                  <a:pt x="906" y="556"/>
                </a:lnTo>
                <a:lnTo>
                  <a:pt x="896" y="566"/>
                </a:lnTo>
                <a:lnTo>
                  <a:pt x="888" y="576"/>
                </a:lnTo>
                <a:lnTo>
                  <a:pt x="894" y="568"/>
                </a:lnTo>
                <a:lnTo>
                  <a:pt x="896" y="558"/>
                </a:lnTo>
                <a:lnTo>
                  <a:pt x="894" y="558"/>
                </a:lnTo>
                <a:lnTo>
                  <a:pt x="892" y="558"/>
                </a:lnTo>
                <a:lnTo>
                  <a:pt x="894" y="556"/>
                </a:lnTo>
                <a:lnTo>
                  <a:pt x="896" y="554"/>
                </a:lnTo>
                <a:lnTo>
                  <a:pt x="898" y="554"/>
                </a:lnTo>
                <a:lnTo>
                  <a:pt x="902" y="548"/>
                </a:lnTo>
                <a:lnTo>
                  <a:pt x="906" y="542"/>
                </a:lnTo>
                <a:lnTo>
                  <a:pt x="910" y="542"/>
                </a:lnTo>
                <a:lnTo>
                  <a:pt x="912" y="542"/>
                </a:lnTo>
                <a:lnTo>
                  <a:pt x="912" y="540"/>
                </a:lnTo>
                <a:lnTo>
                  <a:pt x="912" y="536"/>
                </a:lnTo>
                <a:lnTo>
                  <a:pt x="916" y="536"/>
                </a:lnTo>
                <a:lnTo>
                  <a:pt x="918" y="536"/>
                </a:lnTo>
                <a:lnTo>
                  <a:pt x="928" y="526"/>
                </a:lnTo>
                <a:lnTo>
                  <a:pt x="932" y="522"/>
                </a:lnTo>
                <a:lnTo>
                  <a:pt x="934" y="518"/>
                </a:lnTo>
                <a:lnTo>
                  <a:pt x="938" y="516"/>
                </a:lnTo>
                <a:lnTo>
                  <a:pt x="950" y="514"/>
                </a:lnTo>
                <a:lnTo>
                  <a:pt x="960" y="514"/>
                </a:lnTo>
                <a:lnTo>
                  <a:pt x="972" y="516"/>
                </a:lnTo>
                <a:lnTo>
                  <a:pt x="980" y="516"/>
                </a:lnTo>
                <a:lnTo>
                  <a:pt x="982" y="512"/>
                </a:lnTo>
                <a:lnTo>
                  <a:pt x="984" y="512"/>
                </a:lnTo>
                <a:lnTo>
                  <a:pt x="988" y="512"/>
                </a:lnTo>
                <a:lnTo>
                  <a:pt x="988" y="514"/>
                </a:lnTo>
                <a:lnTo>
                  <a:pt x="990" y="516"/>
                </a:lnTo>
                <a:lnTo>
                  <a:pt x="992" y="516"/>
                </a:lnTo>
                <a:lnTo>
                  <a:pt x="994" y="514"/>
                </a:lnTo>
                <a:lnTo>
                  <a:pt x="996" y="512"/>
                </a:lnTo>
                <a:lnTo>
                  <a:pt x="1000" y="518"/>
                </a:lnTo>
                <a:lnTo>
                  <a:pt x="1006" y="518"/>
                </a:lnTo>
                <a:lnTo>
                  <a:pt x="1006" y="514"/>
                </a:lnTo>
                <a:lnTo>
                  <a:pt x="1010" y="514"/>
                </a:lnTo>
                <a:lnTo>
                  <a:pt x="1012" y="516"/>
                </a:lnTo>
                <a:lnTo>
                  <a:pt x="1016" y="516"/>
                </a:lnTo>
                <a:lnTo>
                  <a:pt x="1016" y="512"/>
                </a:lnTo>
                <a:lnTo>
                  <a:pt x="1020" y="512"/>
                </a:lnTo>
                <a:lnTo>
                  <a:pt x="1024" y="512"/>
                </a:lnTo>
                <a:lnTo>
                  <a:pt x="1024" y="508"/>
                </a:lnTo>
                <a:lnTo>
                  <a:pt x="1026" y="506"/>
                </a:lnTo>
                <a:lnTo>
                  <a:pt x="1030" y="504"/>
                </a:lnTo>
                <a:lnTo>
                  <a:pt x="1034" y="504"/>
                </a:lnTo>
                <a:lnTo>
                  <a:pt x="1036" y="502"/>
                </a:lnTo>
                <a:lnTo>
                  <a:pt x="1034" y="496"/>
                </a:lnTo>
                <a:lnTo>
                  <a:pt x="1036" y="494"/>
                </a:lnTo>
                <a:lnTo>
                  <a:pt x="1038" y="490"/>
                </a:lnTo>
                <a:lnTo>
                  <a:pt x="1046" y="488"/>
                </a:lnTo>
                <a:lnTo>
                  <a:pt x="1054" y="484"/>
                </a:lnTo>
                <a:lnTo>
                  <a:pt x="1054" y="486"/>
                </a:lnTo>
                <a:lnTo>
                  <a:pt x="1058" y="486"/>
                </a:lnTo>
                <a:lnTo>
                  <a:pt x="1066" y="480"/>
                </a:lnTo>
                <a:lnTo>
                  <a:pt x="1074" y="474"/>
                </a:lnTo>
                <a:lnTo>
                  <a:pt x="1072" y="454"/>
                </a:lnTo>
                <a:lnTo>
                  <a:pt x="1070" y="454"/>
                </a:lnTo>
                <a:lnTo>
                  <a:pt x="1068" y="456"/>
                </a:lnTo>
                <a:lnTo>
                  <a:pt x="1066" y="456"/>
                </a:lnTo>
                <a:lnTo>
                  <a:pt x="1062" y="454"/>
                </a:lnTo>
                <a:lnTo>
                  <a:pt x="1058" y="450"/>
                </a:lnTo>
                <a:lnTo>
                  <a:pt x="1054" y="446"/>
                </a:lnTo>
                <a:lnTo>
                  <a:pt x="1044" y="446"/>
                </a:lnTo>
                <a:lnTo>
                  <a:pt x="1046" y="450"/>
                </a:lnTo>
                <a:lnTo>
                  <a:pt x="1038" y="452"/>
                </a:lnTo>
                <a:lnTo>
                  <a:pt x="1020" y="460"/>
                </a:lnTo>
                <a:lnTo>
                  <a:pt x="1020" y="464"/>
                </a:lnTo>
                <a:lnTo>
                  <a:pt x="1016" y="464"/>
                </a:lnTo>
                <a:lnTo>
                  <a:pt x="1016" y="462"/>
                </a:lnTo>
                <a:lnTo>
                  <a:pt x="1016" y="458"/>
                </a:lnTo>
                <a:lnTo>
                  <a:pt x="1014" y="456"/>
                </a:lnTo>
                <a:lnTo>
                  <a:pt x="1020" y="456"/>
                </a:lnTo>
                <a:lnTo>
                  <a:pt x="1026" y="456"/>
                </a:lnTo>
                <a:lnTo>
                  <a:pt x="1032" y="452"/>
                </a:lnTo>
                <a:lnTo>
                  <a:pt x="1038" y="446"/>
                </a:lnTo>
                <a:lnTo>
                  <a:pt x="1042" y="446"/>
                </a:lnTo>
                <a:lnTo>
                  <a:pt x="1048" y="444"/>
                </a:lnTo>
                <a:lnTo>
                  <a:pt x="1052" y="440"/>
                </a:lnTo>
                <a:lnTo>
                  <a:pt x="1054" y="436"/>
                </a:lnTo>
                <a:lnTo>
                  <a:pt x="1048" y="438"/>
                </a:lnTo>
                <a:lnTo>
                  <a:pt x="1046" y="434"/>
                </a:lnTo>
                <a:lnTo>
                  <a:pt x="1048" y="434"/>
                </a:lnTo>
                <a:lnTo>
                  <a:pt x="1048" y="432"/>
                </a:lnTo>
                <a:lnTo>
                  <a:pt x="1044" y="430"/>
                </a:lnTo>
                <a:lnTo>
                  <a:pt x="1044" y="434"/>
                </a:lnTo>
                <a:lnTo>
                  <a:pt x="1040" y="434"/>
                </a:lnTo>
                <a:lnTo>
                  <a:pt x="1038" y="434"/>
                </a:lnTo>
                <a:lnTo>
                  <a:pt x="1036" y="432"/>
                </a:lnTo>
                <a:lnTo>
                  <a:pt x="1036" y="428"/>
                </a:lnTo>
                <a:lnTo>
                  <a:pt x="1036" y="426"/>
                </a:lnTo>
                <a:lnTo>
                  <a:pt x="1026" y="428"/>
                </a:lnTo>
                <a:lnTo>
                  <a:pt x="1014" y="426"/>
                </a:lnTo>
                <a:lnTo>
                  <a:pt x="1014" y="422"/>
                </a:lnTo>
                <a:lnTo>
                  <a:pt x="1016" y="418"/>
                </a:lnTo>
                <a:lnTo>
                  <a:pt x="1014" y="416"/>
                </a:lnTo>
                <a:lnTo>
                  <a:pt x="1012" y="416"/>
                </a:lnTo>
                <a:lnTo>
                  <a:pt x="1010" y="412"/>
                </a:lnTo>
                <a:lnTo>
                  <a:pt x="1006" y="410"/>
                </a:lnTo>
                <a:lnTo>
                  <a:pt x="1000" y="410"/>
                </a:lnTo>
                <a:lnTo>
                  <a:pt x="996" y="400"/>
                </a:lnTo>
                <a:lnTo>
                  <a:pt x="994" y="402"/>
                </a:lnTo>
                <a:lnTo>
                  <a:pt x="992" y="402"/>
                </a:lnTo>
                <a:lnTo>
                  <a:pt x="994" y="394"/>
                </a:lnTo>
                <a:lnTo>
                  <a:pt x="992" y="394"/>
                </a:lnTo>
                <a:lnTo>
                  <a:pt x="992" y="392"/>
                </a:lnTo>
                <a:lnTo>
                  <a:pt x="1004" y="392"/>
                </a:lnTo>
                <a:lnTo>
                  <a:pt x="1004" y="386"/>
                </a:lnTo>
                <a:lnTo>
                  <a:pt x="994" y="382"/>
                </a:lnTo>
                <a:lnTo>
                  <a:pt x="996" y="378"/>
                </a:lnTo>
                <a:lnTo>
                  <a:pt x="994" y="374"/>
                </a:lnTo>
                <a:lnTo>
                  <a:pt x="992" y="374"/>
                </a:lnTo>
                <a:lnTo>
                  <a:pt x="990" y="372"/>
                </a:lnTo>
                <a:lnTo>
                  <a:pt x="988" y="370"/>
                </a:lnTo>
                <a:lnTo>
                  <a:pt x="986" y="366"/>
                </a:lnTo>
                <a:lnTo>
                  <a:pt x="988" y="360"/>
                </a:lnTo>
                <a:lnTo>
                  <a:pt x="974" y="360"/>
                </a:lnTo>
                <a:lnTo>
                  <a:pt x="984" y="354"/>
                </a:lnTo>
                <a:lnTo>
                  <a:pt x="978" y="342"/>
                </a:lnTo>
                <a:lnTo>
                  <a:pt x="970" y="342"/>
                </a:lnTo>
                <a:lnTo>
                  <a:pt x="970" y="340"/>
                </a:lnTo>
                <a:lnTo>
                  <a:pt x="968" y="338"/>
                </a:lnTo>
                <a:lnTo>
                  <a:pt x="968" y="334"/>
                </a:lnTo>
                <a:lnTo>
                  <a:pt x="968" y="330"/>
                </a:lnTo>
                <a:lnTo>
                  <a:pt x="968" y="324"/>
                </a:lnTo>
                <a:lnTo>
                  <a:pt x="964" y="322"/>
                </a:lnTo>
                <a:lnTo>
                  <a:pt x="964" y="318"/>
                </a:lnTo>
                <a:lnTo>
                  <a:pt x="964" y="316"/>
                </a:lnTo>
                <a:lnTo>
                  <a:pt x="966" y="314"/>
                </a:lnTo>
                <a:lnTo>
                  <a:pt x="960" y="314"/>
                </a:lnTo>
                <a:lnTo>
                  <a:pt x="954" y="326"/>
                </a:lnTo>
                <a:lnTo>
                  <a:pt x="950" y="338"/>
                </a:lnTo>
                <a:lnTo>
                  <a:pt x="948" y="338"/>
                </a:lnTo>
                <a:lnTo>
                  <a:pt x="948" y="336"/>
                </a:lnTo>
                <a:lnTo>
                  <a:pt x="948" y="334"/>
                </a:lnTo>
                <a:lnTo>
                  <a:pt x="946" y="334"/>
                </a:lnTo>
                <a:lnTo>
                  <a:pt x="944" y="336"/>
                </a:lnTo>
                <a:lnTo>
                  <a:pt x="944" y="340"/>
                </a:lnTo>
                <a:lnTo>
                  <a:pt x="944" y="342"/>
                </a:lnTo>
                <a:lnTo>
                  <a:pt x="942" y="342"/>
                </a:lnTo>
                <a:lnTo>
                  <a:pt x="940" y="340"/>
                </a:lnTo>
                <a:lnTo>
                  <a:pt x="938" y="344"/>
                </a:lnTo>
                <a:lnTo>
                  <a:pt x="938" y="348"/>
                </a:lnTo>
                <a:lnTo>
                  <a:pt x="928" y="354"/>
                </a:lnTo>
                <a:lnTo>
                  <a:pt x="920" y="346"/>
                </a:lnTo>
                <a:lnTo>
                  <a:pt x="918" y="350"/>
                </a:lnTo>
                <a:lnTo>
                  <a:pt x="916" y="350"/>
                </a:lnTo>
                <a:lnTo>
                  <a:pt x="914" y="350"/>
                </a:lnTo>
                <a:lnTo>
                  <a:pt x="912" y="340"/>
                </a:lnTo>
                <a:lnTo>
                  <a:pt x="904" y="340"/>
                </a:lnTo>
                <a:lnTo>
                  <a:pt x="896" y="336"/>
                </a:lnTo>
                <a:lnTo>
                  <a:pt x="896" y="326"/>
                </a:lnTo>
                <a:lnTo>
                  <a:pt x="894" y="316"/>
                </a:lnTo>
                <a:lnTo>
                  <a:pt x="896" y="316"/>
                </a:lnTo>
                <a:lnTo>
                  <a:pt x="898" y="314"/>
                </a:lnTo>
                <a:lnTo>
                  <a:pt x="898" y="312"/>
                </a:lnTo>
                <a:lnTo>
                  <a:pt x="896" y="312"/>
                </a:lnTo>
                <a:lnTo>
                  <a:pt x="902" y="298"/>
                </a:lnTo>
                <a:lnTo>
                  <a:pt x="898" y="300"/>
                </a:lnTo>
                <a:lnTo>
                  <a:pt x="896" y="302"/>
                </a:lnTo>
                <a:lnTo>
                  <a:pt x="894" y="302"/>
                </a:lnTo>
                <a:lnTo>
                  <a:pt x="888" y="300"/>
                </a:lnTo>
                <a:lnTo>
                  <a:pt x="888" y="298"/>
                </a:lnTo>
                <a:lnTo>
                  <a:pt x="888" y="296"/>
                </a:lnTo>
                <a:lnTo>
                  <a:pt x="890" y="296"/>
                </a:lnTo>
                <a:lnTo>
                  <a:pt x="892" y="292"/>
                </a:lnTo>
                <a:lnTo>
                  <a:pt x="886" y="292"/>
                </a:lnTo>
                <a:lnTo>
                  <a:pt x="882" y="292"/>
                </a:lnTo>
                <a:lnTo>
                  <a:pt x="876" y="294"/>
                </a:lnTo>
                <a:lnTo>
                  <a:pt x="872" y="292"/>
                </a:lnTo>
                <a:lnTo>
                  <a:pt x="872" y="286"/>
                </a:lnTo>
                <a:lnTo>
                  <a:pt x="868" y="286"/>
                </a:lnTo>
                <a:lnTo>
                  <a:pt x="868" y="284"/>
                </a:lnTo>
                <a:lnTo>
                  <a:pt x="866" y="280"/>
                </a:lnTo>
                <a:lnTo>
                  <a:pt x="860" y="274"/>
                </a:lnTo>
                <a:lnTo>
                  <a:pt x="848" y="268"/>
                </a:lnTo>
                <a:lnTo>
                  <a:pt x="842" y="270"/>
                </a:lnTo>
                <a:lnTo>
                  <a:pt x="838" y="276"/>
                </a:lnTo>
                <a:lnTo>
                  <a:pt x="832" y="276"/>
                </a:lnTo>
                <a:lnTo>
                  <a:pt x="828" y="276"/>
                </a:lnTo>
                <a:lnTo>
                  <a:pt x="828" y="280"/>
                </a:lnTo>
                <a:lnTo>
                  <a:pt x="822" y="280"/>
                </a:lnTo>
                <a:lnTo>
                  <a:pt x="818" y="278"/>
                </a:lnTo>
                <a:lnTo>
                  <a:pt x="806" y="276"/>
                </a:lnTo>
                <a:lnTo>
                  <a:pt x="800" y="276"/>
                </a:lnTo>
                <a:lnTo>
                  <a:pt x="794" y="278"/>
                </a:lnTo>
                <a:lnTo>
                  <a:pt x="792" y="284"/>
                </a:lnTo>
                <a:lnTo>
                  <a:pt x="800" y="286"/>
                </a:lnTo>
                <a:lnTo>
                  <a:pt x="800" y="288"/>
                </a:lnTo>
                <a:lnTo>
                  <a:pt x="796" y="288"/>
                </a:lnTo>
                <a:lnTo>
                  <a:pt x="796" y="290"/>
                </a:lnTo>
                <a:lnTo>
                  <a:pt x="796" y="292"/>
                </a:lnTo>
                <a:lnTo>
                  <a:pt x="798" y="292"/>
                </a:lnTo>
                <a:lnTo>
                  <a:pt x="798" y="294"/>
                </a:lnTo>
                <a:lnTo>
                  <a:pt x="792" y="302"/>
                </a:lnTo>
                <a:lnTo>
                  <a:pt x="790" y="302"/>
                </a:lnTo>
                <a:lnTo>
                  <a:pt x="790" y="304"/>
                </a:lnTo>
                <a:lnTo>
                  <a:pt x="792" y="306"/>
                </a:lnTo>
                <a:lnTo>
                  <a:pt x="798" y="306"/>
                </a:lnTo>
                <a:lnTo>
                  <a:pt x="796" y="312"/>
                </a:lnTo>
                <a:lnTo>
                  <a:pt x="796" y="314"/>
                </a:lnTo>
                <a:lnTo>
                  <a:pt x="796" y="318"/>
                </a:lnTo>
                <a:lnTo>
                  <a:pt x="800" y="322"/>
                </a:lnTo>
                <a:lnTo>
                  <a:pt x="800" y="324"/>
                </a:lnTo>
                <a:lnTo>
                  <a:pt x="800" y="326"/>
                </a:lnTo>
                <a:lnTo>
                  <a:pt x="798" y="330"/>
                </a:lnTo>
                <a:lnTo>
                  <a:pt x="792" y="328"/>
                </a:lnTo>
                <a:lnTo>
                  <a:pt x="794" y="332"/>
                </a:lnTo>
                <a:lnTo>
                  <a:pt x="796" y="332"/>
                </a:lnTo>
                <a:lnTo>
                  <a:pt x="796" y="336"/>
                </a:lnTo>
                <a:lnTo>
                  <a:pt x="790" y="338"/>
                </a:lnTo>
                <a:lnTo>
                  <a:pt x="784" y="338"/>
                </a:lnTo>
                <a:lnTo>
                  <a:pt x="784" y="350"/>
                </a:lnTo>
                <a:lnTo>
                  <a:pt x="790" y="352"/>
                </a:lnTo>
                <a:lnTo>
                  <a:pt x="796" y="354"/>
                </a:lnTo>
                <a:lnTo>
                  <a:pt x="798" y="358"/>
                </a:lnTo>
                <a:lnTo>
                  <a:pt x="800" y="364"/>
                </a:lnTo>
                <a:lnTo>
                  <a:pt x="800" y="370"/>
                </a:lnTo>
                <a:lnTo>
                  <a:pt x="802" y="376"/>
                </a:lnTo>
                <a:lnTo>
                  <a:pt x="806" y="378"/>
                </a:lnTo>
                <a:lnTo>
                  <a:pt x="810" y="382"/>
                </a:lnTo>
                <a:lnTo>
                  <a:pt x="810" y="388"/>
                </a:lnTo>
                <a:lnTo>
                  <a:pt x="806" y="400"/>
                </a:lnTo>
                <a:lnTo>
                  <a:pt x="808" y="398"/>
                </a:lnTo>
                <a:lnTo>
                  <a:pt x="810" y="396"/>
                </a:lnTo>
                <a:lnTo>
                  <a:pt x="812" y="400"/>
                </a:lnTo>
                <a:lnTo>
                  <a:pt x="812" y="404"/>
                </a:lnTo>
                <a:lnTo>
                  <a:pt x="810" y="404"/>
                </a:lnTo>
                <a:lnTo>
                  <a:pt x="806" y="404"/>
                </a:lnTo>
                <a:lnTo>
                  <a:pt x="800" y="416"/>
                </a:lnTo>
                <a:lnTo>
                  <a:pt x="796" y="420"/>
                </a:lnTo>
                <a:lnTo>
                  <a:pt x="790" y="426"/>
                </a:lnTo>
                <a:lnTo>
                  <a:pt x="776" y="432"/>
                </a:lnTo>
                <a:lnTo>
                  <a:pt x="782" y="464"/>
                </a:lnTo>
                <a:lnTo>
                  <a:pt x="782" y="478"/>
                </a:lnTo>
                <a:lnTo>
                  <a:pt x="780" y="492"/>
                </a:lnTo>
                <a:lnTo>
                  <a:pt x="774" y="492"/>
                </a:lnTo>
                <a:lnTo>
                  <a:pt x="772" y="496"/>
                </a:lnTo>
                <a:lnTo>
                  <a:pt x="770" y="498"/>
                </a:lnTo>
                <a:lnTo>
                  <a:pt x="766" y="498"/>
                </a:lnTo>
                <a:lnTo>
                  <a:pt x="760" y="496"/>
                </a:lnTo>
                <a:lnTo>
                  <a:pt x="748" y="482"/>
                </a:lnTo>
                <a:lnTo>
                  <a:pt x="748" y="480"/>
                </a:lnTo>
                <a:lnTo>
                  <a:pt x="748" y="476"/>
                </a:lnTo>
                <a:lnTo>
                  <a:pt x="748" y="474"/>
                </a:lnTo>
                <a:lnTo>
                  <a:pt x="740" y="470"/>
                </a:lnTo>
                <a:lnTo>
                  <a:pt x="740" y="464"/>
                </a:lnTo>
                <a:lnTo>
                  <a:pt x="740" y="460"/>
                </a:lnTo>
                <a:lnTo>
                  <a:pt x="738" y="458"/>
                </a:lnTo>
                <a:lnTo>
                  <a:pt x="738" y="456"/>
                </a:lnTo>
                <a:lnTo>
                  <a:pt x="740" y="454"/>
                </a:lnTo>
                <a:lnTo>
                  <a:pt x="738" y="450"/>
                </a:lnTo>
                <a:lnTo>
                  <a:pt x="740" y="448"/>
                </a:lnTo>
                <a:lnTo>
                  <a:pt x="742" y="436"/>
                </a:lnTo>
                <a:lnTo>
                  <a:pt x="740" y="434"/>
                </a:lnTo>
                <a:lnTo>
                  <a:pt x="738" y="432"/>
                </a:lnTo>
                <a:lnTo>
                  <a:pt x="740" y="430"/>
                </a:lnTo>
                <a:lnTo>
                  <a:pt x="740" y="432"/>
                </a:lnTo>
                <a:lnTo>
                  <a:pt x="742" y="430"/>
                </a:lnTo>
                <a:lnTo>
                  <a:pt x="740" y="426"/>
                </a:lnTo>
                <a:lnTo>
                  <a:pt x="732" y="422"/>
                </a:lnTo>
                <a:lnTo>
                  <a:pt x="724" y="422"/>
                </a:lnTo>
                <a:lnTo>
                  <a:pt x="716" y="424"/>
                </a:lnTo>
                <a:lnTo>
                  <a:pt x="708" y="424"/>
                </a:lnTo>
                <a:lnTo>
                  <a:pt x="702" y="418"/>
                </a:lnTo>
                <a:lnTo>
                  <a:pt x="696" y="414"/>
                </a:lnTo>
                <a:lnTo>
                  <a:pt x="674" y="408"/>
                </a:lnTo>
                <a:lnTo>
                  <a:pt x="672" y="406"/>
                </a:lnTo>
                <a:lnTo>
                  <a:pt x="672" y="402"/>
                </a:lnTo>
                <a:lnTo>
                  <a:pt x="672" y="398"/>
                </a:lnTo>
                <a:lnTo>
                  <a:pt x="670" y="394"/>
                </a:lnTo>
                <a:lnTo>
                  <a:pt x="668" y="394"/>
                </a:lnTo>
                <a:lnTo>
                  <a:pt x="666" y="394"/>
                </a:lnTo>
                <a:lnTo>
                  <a:pt x="660" y="392"/>
                </a:lnTo>
                <a:lnTo>
                  <a:pt x="652" y="384"/>
                </a:lnTo>
                <a:lnTo>
                  <a:pt x="648" y="384"/>
                </a:lnTo>
                <a:lnTo>
                  <a:pt x="644" y="384"/>
                </a:lnTo>
                <a:lnTo>
                  <a:pt x="640" y="382"/>
                </a:lnTo>
                <a:lnTo>
                  <a:pt x="636" y="380"/>
                </a:lnTo>
                <a:lnTo>
                  <a:pt x="630" y="378"/>
                </a:lnTo>
                <a:lnTo>
                  <a:pt x="626" y="378"/>
                </a:lnTo>
                <a:lnTo>
                  <a:pt x="614" y="382"/>
                </a:lnTo>
                <a:lnTo>
                  <a:pt x="610" y="366"/>
                </a:lnTo>
                <a:lnTo>
                  <a:pt x="602" y="346"/>
                </a:lnTo>
                <a:lnTo>
                  <a:pt x="592" y="348"/>
                </a:lnTo>
                <a:lnTo>
                  <a:pt x="588" y="348"/>
                </a:lnTo>
                <a:lnTo>
                  <a:pt x="586" y="346"/>
                </a:lnTo>
                <a:lnTo>
                  <a:pt x="582" y="338"/>
                </a:lnTo>
                <a:lnTo>
                  <a:pt x="578" y="334"/>
                </a:lnTo>
                <a:lnTo>
                  <a:pt x="580" y="320"/>
                </a:lnTo>
                <a:lnTo>
                  <a:pt x="586" y="316"/>
                </a:lnTo>
                <a:lnTo>
                  <a:pt x="586" y="314"/>
                </a:lnTo>
                <a:lnTo>
                  <a:pt x="584" y="312"/>
                </a:lnTo>
                <a:lnTo>
                  <a:pt x="584" y="310"/>
                </a:lnTo>
                <a:lnTo>
                  <a:pt x="584" y="308"/>
                </a:lnTo>
                <a:lnTo>
                  <a:pt x="586" y="308"/>
                </a:lnTo>
                <a:lnTo>
                  <a:pt x="590" y="308"/>
                </a:lnTo>
                <a:lnTo>
                  <a:pt x="590" y="304"/>
                </a:lnTo>
                <a:lnTo>
                  <a:pt x="590" y="298"/>
                </a:lnTo>
                <a:lnTo>
                  <a:pt x="594" y="296"/>
                </a:lnTo>
                <a:lnTo>
                  <a:pt x="596" y="294"/>
                </a:lnTo>
                <a:lnTo>
                  <a:pt x="598" y="290"/>
                </a:lnTo>
                <a:lnTo>
                  <a:pt x="598" y="288"/>
                </a:lnTo>
                <a:lnTo>
                  <a:pt x="602" y="290"/>
                </a:lnTo>
                <a:lnTo>
                  <a:pt x="606" y="288"/>
                </a:lnTo>
                <a:lnTo>
                  <a:pt x="606" y="284"/>
                </a:lnTo>
                <a:lnTo>
                  <a:pt x="606" y="280"/>
                </a:lnTo>
                <a:lnTo>
                  <a:pt x="608" y="278"/>
                </a:lnTo>
                <a:lnTo>
                  <a:pt x="610" y="276"/>
                </a:lnTo>
                <a:lnTo>
                  <a:pt x="612" y="278"/>
                </a:lnTo>
                <a:lnTo>
                  <a:pt x="614" y="278"/>
                </a:lnTo>
                <a:lnTo>
                  <a:pt x="616" y="278"/>
                </a:lnTo>
                <a:lnTo>
                  <a:pt x="616" y="276"/>
                </a:lnTo>
                <a:lnTo>
                  <a:pt x="612" y="274"/>
                </a:lnTo>
                <a:lnTo>
                  <a:pt x="620" y="270"/>
                </a:lnTo>
                <a:lnTo>
                  <a:pt x="618" y="270"/>
                </a:lnTo>
                <a:lnTo>
                  <a:pt x="616" y="268"/>
                </a:lnTo>
                <a:lnTo>
                  <a:pt x="620" y="268"/>
                </a:lnTo>
                <a:lnTo>
                  <a:pt x="622" y="268"/>
                </a:lnTo>
                <a:lnTo>
                  <a:pt x="624" y="270"/>
                </a:lnTo>
                <a:lnTo>
                  <a:pt x="628" y="270"/>
                </a:lnTo>
                <a:lnTo>
                  <a:pt x="632" y="268"/>
                </a:lnTo>
                <a:lnTo>
                  <a:pt x="636" y="264"/>
                </a:lnTo>
                <a:lnTo>
                  <a:pt x="636" y="262"/>
                </a:lnTo>
                <a:lnTo>
                  <a:pt x="636" y="260"/>
                </a:lnTo>
                <a:lnTo>
                  <a:pt x="638" y="258"/>
                </a:lnTo>
                <a:lnTo>
                  <a:pt x="632" y="254"/>
                </a:lnTo>
                <a:lnTo>
                  <a:pt x="632" y="250"/>
                </a:lnTo>
                <a:lnTo>
                  <a:pt x="636" y="252"/>
                </a:lnTo>
                <a:lnTo>
                  <a:pt x="640" y="252"/>
                </a:lnTo>
                <a:lnTo>
                  <a:pt x="642" y="238"/>
                </a:lnTo>
                <a:lnTo>
                  <a:pt x="650" y="238"/>
                </a:lnTo>
                <a:lnTo>
                  <a:pt x="650" y="234"/>
                </a:lnTo>
                <a:lnTo>
                  <a:pt x="652" y="234"/>
                </a:lnTo>
                <a:lnTo>
                  <a:pt x="658" y="234"/>
                </a:lnTo>
                <a:lnTo>
                  <a:pt x="658" y="236"/>
                </a:lnTo>
                <a:lnTo>
                  <a:pt x="662" y="238"/>
                </a:lnTo>
                <a:lnTo>
                  <a:pt x="670" y="234"/>
                </a:lnTo>
                <a:lnTo>
                  <a:pt x="674" y="232"/>
                </a:lnTo>
                <a:lnTo>
                  <a:pt x="676" y="232"/>
                </a:lnTo>
                <a:lnTo>
                  <a:pt x="676" y="228"/>
                </a:lnTo>
                <a:lnTo>
                  <a:pt x="674" y="224"/>
                </a:lnTo>
                <a:lnTo>
                  <a:pt x="676" y="222"/>
                </a:lnTo>
                <a:lnTo>
                  <a:pt x="676" y="220"/>
                </a:lnTo>
                <a:lnTo>
                  <a:pt x="678" y="220"/>
                </a:lnTo>
                <a:lnTo>
                  <a:pt x="680" y="218"/>
                </a:lnTo>
                <a:lnTo>
                  <a:pt x="678" y="216"/>
                </a:lnTo>
                <a:lnTo>
                  <a:pt x="660" y="214"/>
                </a:lnTo>
                <a:lnTo>
                  <a:pt x="638" y="214"/>
                </a:lnTo>
                <a:lnTo>
                  <a:pt x="648" y="210"/>
                </a:lnTo>
                <a:lnTo>
                  <a:pt x="650" y="202"/>
                </a:lnTo>
                <a:lnTo>
                  <a:pt x="652" y="204"/>
                </a:lnTo>
                <a:lnTo>
                  <a:pt x="652" y="206"/>
                </a:lnTo>
                <a:lnTo>
                  <a:pt x="662" y="206"/>
                </a:lnTo>
                <a:lnTo>
                  <a:pt x="670" y="208"/>
                </a:lnTo>
                <a:lnTo>
                  <a:pt x="676" y="210"/>
                </a:lnTo>
                <a:lnTo>
                  <a:pt x="684" y="216"/>
                </a:lnTo>
                <a:lnTo>
                  <a:pt x="684" y="214"/>
                </a:lnTo>
                <a:lnTo>
                  <a:pt x="684" y="210"/>
                </a:lnTo>
                <a:lnTo>
                  <a:pt x="690" y="206"/>
                </a:lnTo>
                <a:lnTo>
                  <a:pt x="686" y="192"/>
                </a:lnTo>
                <a:lnTo>
                  <a:pt x="698" y="190"/>
                </a:lnTo>
                <a:lnTo>
                  <a:pt x="700" y="192"/>
                </a:lnTo>
                <a:lnTo>
                  <a:pt x="702" y="196"/>
                </a:lnTo>
                <a:lnTo>
                  <a:pt x="706" y="200"/>
                </a:lnTo>
                <a:lnTo>
                  <a:pt x="710" y="200"/>
                </a:lnTo>
                <a:lnTo>
                  <a:pt x="716" y="200"/>
                </a:lnTo>
                <a:lnTo>
                  <a:pt x="718" y="198"/>
                </a:lnTo>
                <a:lnTo>
                  <a:pt x="716" y="196"/>
                </a:lnTo>
                <a:lnTo>
                  <a:pt x="710" y="192"/>
                </a:lnTo>
                <a:lnTo>
                  <a:pt x="710" y="190"/>
                </a:lnTo>
                <a:lnTo>
                  <a:pt x="714" y="190"/>
                </a:lnTo>
                <a:lnTo>
                  <a:pt x="714" y="188"/>
                </a:lnTo>
                <a:lnTo>
                  <a:pt x="716" y="188"/>
                </a:lnTo>
                <a:lnTo>
                  <a:pt x="716" y="190"/>
                </a:lnTo>
                <a:lnTo>
                  <a:pt x="724" y="194"/>
                </a:lnTo>
                <a:lnTo>
                  <a:pt x="728" y="190"/>
                </a:lnTo>
                <a:lnTo>
                  <a:pt x="732" y="186"/>
                </a:lnTo>
                <a:lnTo>
                  <a:pt x="734" y="186"/>
                </a:lnTo>
                <a:lnTo>
                  <a:pt x="738" y="186"/>
                </a:lnTo>
                <a:lnTo>
                  <a:pt x="740" y="182"/>
                </a:lnTo>
                <a:lnTo>
                  <a:pt x="750" y="178"/>
                </a:lnTo>
                <a:lnTo>
                  <a:pt x="760" y="174"/>
                </a:lnTo>
                <a:lnTo>
                  <a:pt x="760" y="168"/>
                </a:lnTo>
                <a:lnTo>
                  <a:pt x="760" y="164"/>
                </a:lnTo>
                <a:lnTo>
                  <a:pt x="754" y="162"/>
                </a:lnTo>
                <a:lnTo>
                  <a:pt x="748" y="158"/>
                </a:lnTo>
                <a:lnTo>
                  <a:pt x="744" y="152"/>
                </a:lnTo>
                <a:lnTo>
                  <a:pt x="742" y="150"/>
                </a:lnTo>
                <a:lnTo>
                  <a:pt x="744" y="144"/>
                </a:lnTo>
                <a:lnTo>
                  <a:pt x="746" y="144"/>
                </a:lnTo>
                <a:lnTo>
                  <a:pt x="746" y="142"/>
                </a:lnTo>
                <a:lnTo>
                  <a:pt x="748" y="142"/>
                </a:lnTo>
                <a:lnTo>
                  <a:pt x="750" y="140"/>
                </a:lnTo>
                <a:lnTo>
                  <a:pt x="752" y="138"/>
                </a:lnTo>
                <a:lnTo>
                  <a:pt x="748" y="138"/>
                </a:lnTo>
                <a:lnTo>
                  <a:pt x="746" y="136"/>
                </a:lnTo>
                <a:lnTo>
                  <a:pt x="748" y="132"/>
                </a:lnTo>
                <a:lnTo>
                  <a:pt x="752" y="126"/>
                </a:lnTo>
                <a:lnTo>
                  <a:pt x="752" y="124"/>
                </a:lnTo>
                <a:lnTo>
                  <a:pt x="752" y="122"/>
                </a:lnTo>
                <a:lnTo>
                  <a:pt x="752" y="120"/>
                </a:lnTo>
                <a:lnTo>
                  <a:pt x="748" y="122"/>
                </a:lnTo>
                <a:lnTo>
                  <a:pt x="746" y="124"/>
                </a:lnTo>
                <a:lnTo>
                  <a:pt x="742" y="122"/>
                </a:lnTo>
                <a:lnTo>
                  <a:pt x="740" y="122"/>
                </a:lnTo>
                <a:lnTo>
                  <a:pt x="736" y="108"/>
                </a:lnTo>
                <a:lnTo>
                  <a:pt x="720" y="108"/>
                </a:lnTo>
                <a:lnTo>
                  <a:pt x="704" y="106"/>
                </a:lnTo>
                <a:lnTo>
                  <a:pt x="708" y="120"/>
                </a:lnTo>
                <a:lnTo>
                  <a:pt x="712" y="132"/>
                </a:lnTo>
                <a:lnTo>
                  <a:pt x="710" y="132"/>
                </a:lnTo>
                <a:lnTo>
                  <a:pt x="710" y="136"/>
                </a:lnTo>
                <a:lnTo>
                  <a:pt x="706" y="134"/>
                </a:lnTo>
                <a:lnTo>
                  <a:pt x="704" y="136"/>
                </a:lnTo>
                <a:lnTo>
                  <a:pt x="702" y="150"/>
                </a:lnTo>
                <a:lnTo>
                  <a:pt x="698" y="150"/>
                </a:lnTo>
                <a:lnTo>
                  <a:pt x="692" y="164"/>
                </a:lnTo>
                <a:lnTo>
                  <a:pt x="688" y="168"/>
                </a:lnTo>
                <a:lnTo>
                  <a:pt x="684" y="174"/>
                </a:lnTo>
                <a:lnTo>
                  <a:pt x="686" y="174"/>
                </a:lnTo>
                <a:lnTo>
                  <a:pt x="684" y="174"/>
                </a:lnTo>
                <a:lnTo>
                  <a:pt x="676" y="174"/>
                </a:lnTo>
                <a:lnTo>
                  <a:pt x="674" y="172"/>
                </a:lnTo>
                <a:lnTo>
                  <a:pt x="674" y="170"/>
                </a:lnTo>
                <a:lnTo>
                  <a:pt x="672" y="164"/>
                </a:lnTo>
                <a:lnTo>
                  <a:pt x="670" y="162"/>
                </a:lnTo>
                <a:lnTo>
                  <a:pt x="666" y="160"/>
                </a:lnTo>
                <a:lnTo>
                  <a:pt x="664" y="156"/>
                </a:lnTo>
                <a:lnTo>
                  <a:pt x="660" y="150"/>
                </a:lnTo>
                <a:lnTo>
                  <a:pt x="664" y="146"/>
                </a:lnTo>
                <a:lnTo>
                  <a:pt x="666" y="142"/>
                </a:lnTo>
                <a:lnTo>
                  <a:pt x="670" y="132"/>
                </a:lnTo>
                <a:lnTo>
                  <a:pt x="672" y="130"/>
                </a:lnTo>
                <a:lnTo>
                  <a:pt x="674" y="130"/>
                </a:lnTo>
                <a:lnTo>
                  <a:pt x="672" y="130"/>
                </a:lnTo>
                <a:lnTo>
                  <a:pt x="670" y="128"/>
                </a:lnTo>
                <a:lnTo>
                  <a:pt x="668" y="124"/>
                </a:lnTo>
                <a:lnTo>
                  <a:pt x="666" y="118"/>
                </a:lnTo>
                <a:lnTo>
                  <a:pt x="656" y="122"/>
                </a:lnTo>
                <a:lnTo>
                  <a:pt x="654" y="142"/>
                </a:lnTo>
                <a:lnTo>
                  <a:pt x="650" y="142"/>
                </a:lnTo>
                <a:lnTo>
                  <a:pt x="648" y="142"/>
                </a:lnTo>
                <a:lnTo>
                  <a:pt x="648" y="146"/>
                </a:lnTo>
                <a:lnTo>
                  <a:pt x="648" y="148"/>
                </a:lnTo>
                <a:lnTo>
                  <a:pt x="642" y="148"/>
                </a:lnTo>
                <a:lnTo>
                  <a:pt x="642" y="146"/>
                </a:lnTo>
                <a:lnTo>
                  <a:pt x="644" y="142"/>
                </a:lnTo>
                <a:lnTo>
                  <a:pt x="640" y="138"/>
                </a:lnTo>
                <a:lnTo>
                  <a:pt x="640" y="132"/>
                </a:lnTo>
                <a:lnTo>
                  <a:pt x="638" y="126"/>
                </a:lnTo>
                <a:lnTo>
                  <a:pt x="636" y="122"/>
                </a:lnTo>
                <a:lnTo>
                  <a:pt x="632" y="120"/>
                </a:lnTo>
                <a:lnTo>
                  <a:pt x="628" y="120"/>
                </a:lnTo>
                <a:lnTo>
                  <a:pt x="624" y="120"/>
                </a:lnTo>
                <a:lnTo>
                  <a:pt x="620" y="118"/>
                </a:lnTo>
                <a:lnTo>
                  <a:pt x="614" y="110"/>
                </a:lnTo>
                <a:lnTo>
                  <a:pt x="624" y="100"/>
                </a:lnTo>
                <a:lnTo>
                  <a:pt x="626" y="98"/>
                </a:lnTo>
                <a:lnTo>
                  <a:pt x="624" y="98"/>
                </a:lnTo>
                <a:lnTo>
                  <a:pt x="620" y="96"/>
                </a:lnTo>
                <a:lnTo>
                  <a:pt x="618" y="100"/>
                </a:lnTo>
                <a:lnTo>
                  <a:pt x="616" y="100"/>
                </a:lnTo>
                <a:lnTo>
                  <a:pt x="618" y="96"/>
                </a:lnTo>
                <a:lnTo>
                  <a:pt x="618" y="92"/>
                </a:lnTo>
                <a:lnTo>
                  <a:pt x="630" y="94"/>
                </a:lnTo>
                <a:lnTo>
                  <a:pt x="630" y="92"/>
                </a:lnTo>
                <a:lnTo>
                  <a:pt x="632" y="90"/>
                </a:lnTo>
                <a:lnTo>
                  <a:pt x="628" y="88"/>
                </a:lnTo>
                <a:lnTo>
                  <a:pt x="626" y="90"/>
                </a:lnTo>
                <a:lnTo>
                  <a:pt x="626" y="86"/>
                </a:lnTo>
                <a:lnTo>
                  <a:pt x="618" y="84"/>
                </a:lnTo>
                <a:lnTo>
                  <a:pt x="616" y="80"/>
                </a:lnTo>
                <a:lnTo>
                  <a:pt x="612" y="76"/>
                </a:lnTo>
                <a:lnTo>
                  <a:pt x="606" y="74"/>
                </a:lnTo>
                <a:lnTo>
                  <a:pt x="600" y="72"/>
                </a:lnTo>
                <a:lnTo>
                  <a:pt x="600" y="68"/>
                </a:lnTo>
                <a:lnTo>
                  <a:pt x="590" y="64"/>
                </a:lnTo>
                <a:lnTo>
                  <a:pt x="590" y="60"/>
                </a:lnTo>
                <a:lnTo>
                  <a:pt x="588" y="62"/>
                </a:lnTo>
                <a:lnTo>
                  <a:pt x="586" y="62"/>
                </a:lnTo>
                <a:lnTo>
                  <a:pt x="590" y="50"/>
                </a:lnTo>
                <a:lnTo>
                  <a:pt x="594" y="50"/>
                </a:lnTo>
                <a:lnTo>
                  <a:pt x="594" y="46"/>
                </a:lnTo>
                <a:lnTo>
                  <a:pt x="592" y="44"/>
                </a:lnTo>
                <a:lnTo>
                  <a:pt x="590" y="42"/>
                </a:lnTo>
                <a:lnTo>
                  <a:pt x="594" y="38"/>
                </a:lnTo>
                <a:lnTo>
                  <a:pt x="606" y="36"/>
                </a:lnTo>
                <a:lnTo>
                  <a:pt x="616" y="34"/>
                </a:lnTo>
                <a:lnTo>
                  <a:pt x="622" y="32"/>
                </a:lnTo>
                <a:lnTo>
                  <a:pt x="628" y="32"/>
                </a:lnTo>
                <a:lnTo>
                  <a:pt x="632" y="28"/>
                </a:lnTo>
                <a:lnTo>
                  <a:pt x="634" y="22"/>
                </a:lnTo>
                <a:lnTo>
                  <a:pt x="640" y="8"/>
                </a:lnTo>
                <a:lnTo>
                  <a:pt x="630" y="6"/>
                </a:lnTo>
                <a:lnTo>
                  <a:pt x="622" y="8"/>
                </a:lnTo>
                <a:lnTo>
                  <a:pt x="616" y="8"/>
                </a:lnTo>
                <a:lnTo>
                  <a:pt x="616" y="4"/>
                </a:lnTo>
                <a:lnTo>
                  <a:pt x="606" y="2"/>
                </a:lnTo>
                <a:lnTo>
                  <a:pt x="600" y="0"/>
                </a:lnTo>
                <a:lnTo>
                  <a:pt x="594" y="0"/>
                </a:lnTo>
                <a:lnTo>
                  <a:pt x="592" y="4"/>
                </a:lnTo>
                <a:lnTo>
                  <a:pt x="576" y="4"/>
                </a:lnTo>
                <a:lnTo>
                  <a:pt x="576" y="10"/>
                </a:lnTo>
                <a:lnTo>
                  <a:pt x="572" y="12"/>
                </a:lnTo>
                <a:lnTo>
                  <a:pt x="574" y="30"/>
                </a:lnTo>
                <a:lnTo>
                  <a:pt x="580" y="38"/>
                </a:lnTo>
                <a:lnTo>
                  <a:pt x="578" y="38"/>
                </a:lnTo>
                <a:lnTo>
                  <a:pt x="576" y="42"/>
                </a:lnTo>
                <a:lnTo>
                  <a:pt x="582" y="46"/>
                </a:lnTo>
                <a:lnTo>
                  <a:pt x="582" y="56"/>
                </a:lnTo>
                <a:lnTo>
                  <a:pt x="580" y="58"/>
                </a:lnTo>
                <a:lnTo>
                  <a:pt x="578" y="60"/>
                </a:lnTo>
                <a:lnTo>
                  <a:pt x="574" y="62"/>
                </a:lnTo>
                <a:lnTo>
                  <a:pt x="574" y="66"/>
                </a:lnTo>
                <a:lnTo>
                  <a:pt x="574" y="68"/>
                </a:lnTo>
                <a:lnTo>
                  <a:pt x="578" y="68"/>
                </a:lnTo>
                <a:lnTo>
                  <a:pt x="578" y="72"/>
                </a:lnTo>
                <a:lnTo>
                  <a:pt x="574" y="70"/>
                </a:lnTo>
                <a:lnTo>
                  <a:pt x="570" y="68"/>
                </a:lnTo>
                <a:lnTo>
                  <a:pt x="566" y="80"/>
                </a:lnTo>
                <a:lnTo>
                  <a:pt x="566" y="86"/>
                </a:lnTo>
                <a:lnTo>
                  <a:pt x="568" y="92"/>
                </a:lnTo>
                <a:lnTo>
                  <a:pt x="562" y="92"/>
                </a:lnTo>
                <a:lnTo>
                  <a:pt x="562" y="94"/>
                </a:lnTo>
                <a:lnTo>
                  <a:pt x="572" y="104"/>
                </a:lnTo>
                <a:lnTo>
                  <a:pt x="570" y="106"/>
                </a:lnTo>
                <a:lnTo>
                  <a:pt x="568" y="108"/>
                </a:lnTo>
                <a:lnTo>
                  <a:pt x="570" y="110"/>
                </a:lnTo>
                <a:lnTo>
                  <a:pt x="574" y="110"/>
                </a:lnTo>
                <a:lnTo>
                  <a:pt x="574" y="112"/>
                </a:lnTo>
                <a:lnTo>
                  <a:pt x="576" y="112"/>
                </a:lnTo>
                <a:lnTo>
                  <a:pt x="576" y="108"/>
                </a:lnTo>
                <a:lnTo>
                  <a:pt x="576" y="104"/>
                </a:lnTo>
                <a:lnTo>
                  <a:pt x="580" y="104"/>
                </a:lnTo>
                <a:lnTo>
                  <a:pt x="582" y="104"/>
                </a:lnTo>
                <a:lnTo>
                  <a:pt x="588" y="112"/>
                </a:lnTo>
                <a:lnTo>
                  <a:pt x="594" y="114"/>
                </a:lnTo>
                <a:lnTo>
                  <a:pt x="600" y="112"/>
                </a:lnTo>
                <a:lnTo>
                  <a:pt x="610" y="108"/>
                </a:lnTo>
                <a:lnTo>
                  <a:pt x="610" y="112"/>
                </a:lnTo>
                <a:lnTo>
                  <a:pt x="604" y="114"/>
                </a:lnTo>
                <a:lnTo>
                  <a:pt x="602" y="114"/>
                </a:lnTo>
                <a:lnTo>
                  <a:pt x="600" y="118"/>
                </a:lnTo>
                <a:lnTo>
                  <a:pt x="602" y="124"/>
                </a:lnTo>
                <a:lnTo>
                  <a:pt x="596" y="122"/>
                </a:lnTo>
                <a:lnTo>
                  <a:pt x="590" y="122"/>
                </a:lnTo>
                <a:lnTo>
                  <a:pt x="588" y="138"/>
                </a:lnTo>
                <a:lnTo>
                  <a:pt x="592" y="136"/>
                </a:lnTo>
                <a:lnTo>
                  <a:pt x="598" y="136"/>
                </a:lnTo>
                <a:lnTo>
                  <a:pt x="598" y="138"/>
                </a:lnTo>
                <a:lnTo>
                  <a:pt x="600" y="142"/>
                </a:lnTo>
                <a:lnTo>
                  <a:pt x="594" y="142"/>
                </a:lnTo>
                <a:lnTo>
                  <a:pt x="590" y="142"/>
                </a:lnTo>
                <a:lnTo>
                  <a:pt x="590" y="144"/>
                </a:lnTo>
                <a:lnTo>
                  <a:pt x="582" y="150"/>
                </a:lnTo>
                <a:lnTo>
                  <a:pt x="574" y="158"/>
                </a:lnTo>
                <a:lnTo>
                  <a:pt x="570" y="164"/>
                </a:lnTo>
                <a:lnTo>
                  <a:pt x="570" y="168"/>
                </a:lnTo>
                <a:lnTo>
                  <a:pt x="572" y="172"/>
                </a:lnTo>
                <a:lnTo>
                  <a:pt x="576" y="176"/>
                </a:lnTo>
                <a:lnTo>
                  <a:pt x="576" y="178"/>
                </a:lnTo>
                <a:lnTo>
                  <a:pt x="574" y="180"/>
                </a:lnTo>
                <a:lnTo>
                  <a:pt x="564" y="174"/>
                </a:lnTo>
                <a:lnTo>
                  <a:pt x="560" y="168"/>
                </a:lnTo>
                <a:lnTo>
                  <a:pt x="558" y="162"/>
                </a:lnTo>
                <a:lnTo>
                  <a:pt x="558" y="146"/>
                </a:lnTo>
                <a:lnTo>
                  <a:pt x="556" y="148"/>
                </a:lnTo>
                <a:lnTo>
                  <a:pt x="554" y="148"/>
                </a:lnTo>
                <a:lnTo>
                  <a:pt x="554" y="150"/>
                </a:lnTo>
                <a:lnTo>
                  <a:pt x="552" y="150"/>
                </a:lnTo>
                <a:lnTo>
                  <a:pt x="540" y="140"/>
                </a:lnTo>
                <a:lnTo>
                  <a:pt x="536" y="146"/>
                </a:lnTo>
                <a:lnTo>
                  <a:pt x="536" y="152"/>
                </a:lnTo>
                <a:lnTo>
                  <a:pt x="538" y="156"/>
                </a:lnTo>
                <a:lnTo>
                  <a:pt x="528" y="160"/>
                </a:lnTo>
                <a:lnTo>
                  <a:pt x="522" y="160"/>
                </a:lnTo>
                <a:lnTo>
                  <a:pt x="514" y="158"/>
                </a:lnTo>
                <a:lnTo>
                  <a:pt x="514" y="154"/>
                </a:lnTo>
                <a:lnTo>
                  <a:pt x="508" y="156"/>
                </a:lnTo>
                <a:lnTo>
                  <a:pt x="504" y="158"/>
                </a:lnTo>
                <a:lnTo>
                  <a:pt x="500" y="160"/>
                </a:lnTo>
                <a:lnTo>
                  <a:pt x="496" y="162"/>
                </a:lnTo>
                <a:lnTo>
                  <a:pt x="494" y="158"/>
                </a:lnTo>
                <a:lnTo>
                  <a:pt x="488" y="158"/>
                </a:lnTo>
                <a:lnTo>
                  <a:pt x="484" y="158"/>
                </a:lnTo>
                <a:lnTo>
                  <a:pt x="480" y="156"/>
                </a:lnTo>
                <a:lnTo>
                  <a:pt x="476" y="152"/>
                </a:lnTo>
                <a:lnTo>
                  <a:pt x="472" y="148"/>
                </a:lnTo>
                <a:lnTo>
                  <a:pt x="470" y="150"/>
                </a:lnTo>
                <a:lnTo>
                  <a:pt x="466" y="152"/>
                </a:lnTo>
                <a:lnTo>
                  <a:pt x="466" y="150"/>
                </a:lnTo>
                <a:lnTo>
                  <a:pt x="466" y="152"/>
                </a:lnTo>
                <a:lnTo>
                  <a:pt x="462" y="154"/>
                </a:lnTo>
                <a:lnTo>
                  <a:pt x="462" y="152"/>
                </a:lnTo>
                <a:lnTo>
                  <a:pt x="464" y="148"/>
                </a:lnTo>
                <a:lnTo>
                  <a:pt x="464" y="146"/>
                </a:lnTo>
                <a:lnTo>
                  <a:pt x="458" y="144"/>
                </a:lnTo>
                <a:lnTo>
                  <a:pt x="456" y="148"/>
                </a:lnTo>
                <a:lnTo>
                  <a:pt x="452" y="148"/>
                </a:lnTo>
                <a:lnTo>
                  <a:pt x="446" y="132"/>
                </a:lnTo>
                <a:lnTo>
                  <a:pt x="412" y="134"/>
                </a:lnTo>
                <a:lnTo>
                  <a:pt x="408" y="142"/>
                </a:lnTo>
                <a:lnTo>
                  <a:pt x="406" y="150"/>
                </a:lnTo>
                <a:lnTo>
                  <a:pt x="412" y="148"/>
                </a:lnTo>
                <a:lnTo>
                  <a:pt x="410" y="150"/>
                </a:lnTo>
                <a:lnTo>
                  <a:pt x="412" y="150"/>
                </a:lnTo>
                <a:lnTo>
                  <a:pt x="416" y="150"/>
                </a:lnTo>
                <a:lnTo>
                  <a:pt x="414" y="144"/>
                </a:lnTo>
                <a:lnTo>
                  <a:pt x="416" y="144"/>
                </a:lnTo>
                <a:lnTo>
                  <a:pt x="418" y="146"/>
                </a:lnTo>
                <a:lnTo>
                  <a:pt x="420" y="146"/>
                </a:lnTo>
                <a:lnTo>
                  <a:pt x="424" y="142"/>
                </a:lnTo>
                <a:lnTo>
                  <a:pt x="428" y="142"/>
                </a:lnTo>
                <a:lnTo>
                  <a:pt x="434" y="142"/>
                </a:lnTo>
                <a:lnTo>
                  <a:pt x="410" y="160"/>
                </a:lnTo>
                <a:lnTo>
                  <a:pt x="414" y="168"/>
                </a:lnTo>
                <a:lnTo>
                  <a:pt x="414" y="170"/>
                </a:lnTo>
                <a:lnTo>
                  <a:pt x="412" y="172"/>
                </a:lnTo>
                <a:lnTo>
                  <a:pt x="412" y="174"/>
                </a:lnTo>
                <a:lnTo>
                  <a:pt x="414" y="176"/>
                </a:lnTo>
                <a:lnTo>
                  <a:pt x="416" y="178"/>
                </a:lnTo>
                <a:lnTo>
                  <a:pt x="418" y="178"/>
                </a:lnTo>
                <a:lnTo>
                  <a:pt x="416" y="178"/>
                </a:lnTo>
                <a:lnTo>
                  <a:pt x="414" y="180"/>
                </a:lnTo>
                <a:lnTo>
                  <a:pt x="412" y="186"/>
                </a:lnTo>
                <a:lnTo>
                  <a:pt x="408" y="184"/>
                </a:lnTo>
                <a:lnTo>
                  <a:pt x="406" y="182"/>
                </a:lnTo>
                <a:lnTo>
                  <a:pt x="404" y="170"/>
                </a:lnTo>
                <a:lnTo>
                  <a:pt x="404" y="166"/>
                </a:lnTo>
                <a:lnTo>
                  <a:pt x="402" y="168"/>
                </a:lnTo>
                <a:lnTo>
                  <a:pt x="400" y="174"/>
                </a:lnTo>
                <a:lnTo>
                  <a:pt x="396" y="158"/>
                </a:lnTo>
                <a:lnTo>
                  <a:pt x="388" y="158"/>
                </a:lnTo>
                <a:lnTo>
                  <a:pt x="386" y="154"/>
                </a:lnTo>
                <a:lnTo>
                  <a:pt x="384" y="150"/>
                </a:lnTo>
                <a:lnTo>
                  <a:pt x="374" y="158"/>
                </a:lnTo>
                <a:lnTo>
                  <a:pt x="372" y="158"/>
                </a:lnTo>
                <a:lnTo>
                  <a:pt x="374" y="158"/>
                </a:lnTo>
                <a:lnTo>
                  <a:pt x="372" y="156"/>
                </a:lnTo>
                <a:lnTo>
                  <a:pt x="366" y="158"/>
                </a:lnTo>
                <a:lnTo>
                  <a:pt x="356" y="160"/>
                </a:lnTo>
                <a:lnTo>
                  <a:pt x="344" y="162"/>
                </a:lnTo>
                <a:lnTo>
                  <a:pt x="340" y="164"/>
                </a:lnTo>
                <a:lnTo>
                  <a:pt x="334" y="162"/>
                </a:lnTo>
                <a:lnTo>
                  <a:pt x="332" y="160"/>
                </a:lnTo>
                <a:lnTo>
                  <a:pt x="330" y="156"/>
                </a:lnTo>
                <a:lnTo>
                  <a:pt x="332" y="152"/>
                </a:lnTo>
                <a:lnTo>
                  <a:pt x="334" y="150"/>
                </a:lnTo>
                <a:lnTo>
                  <a:pt x="332" y="148"/>
                </a:lnTo>
                <a:lnTo>
                  <a:pt x="332" y="146"/>
                </a:lnTo>
                <a:lnTo>
                  <a:pt x="344" y="146"/>
                </a:lnTo>
                <a:lnTo>
                  <a:pt x="336" y="138"/>
                </a:lnTo>
                <a:lnTo>
                  <a:pt x="332" y="134"/>
                </a:lnTo>
                <a:lnTo>
                  <a:pt x="328" y="132"/>
                </a:lnTo>
                <a:lnTo>
                  <a:pt x="322" y="132"/>
                </a:lnTo>
                <a:lnTo>
                  <a:pt x="320" y="134"/>
                </a:lnTo>
                <a:lnTo>
                  <a:pt x="318" y="136"/>
                </a:lnTo>
                <a:lnTo>
                  <a:pt x="312" y="138"/>
                </a:lnTo>
                <a:lnTo>
                  <a:pt x="306" y="134"/>
                </a:lnTo>
                <a:lnTo>
                  <a:pt x="302" y="132"/>
                </a:lnTo>
                <a:lnTo>
                  <a:pt x="294" y="130"/>
                </a:lnTo>
                <a:lnTo>
                  <a:pt x="292" y="130"/>
                </a:lnTo>
                <a:lnTo>
                  <a:pt x="288" y="130"/>
                </a:lnTo>
                <a:lnTo>
                  <a:pt x="288" y="126"/>
                </a:lnTo>
                <a:lnTo>
                  <a:pt x="286" y="124"/>
                </a:lnTo>
                <a:lnTo>
                  <a:pt x="284" y="124"/>
                </a:lnTo>
                <a:lnTo>
                  <a:pt x="282" y="126"/>
                </a:lnTo>
                <a:lnTo>
                  <a:pt x="280" y="126"/>
                </a:lnTo>
                <a:lnTo>
                  <a:pt x="276" y="122"/>
                </a:lnTo>
                <a:lnTo>
                  <a:pt x="258" y="114"/>
                </a:lnTo>
                <a:lnTo>
                  <a:pt x="248" y="110"/>
                </a:lnTo>
                <a:lnTo>
                  <a:pt x="242" y="110"/>
                </a:lnTo>
                <a:lnTo>
                  <a:pt x="236" y="110"/>
                </a:lnTo>
                <a:lnTo>
                  <a:pt x="236" y="114"/>
                </a:lnTo>
                <a:lnTo>
                  <a:pt x="226" y="120"/>
                </a:lnTo>
                <a:lnTo>
                  <a:pt x="222" y="100"/>
                </a:lnTo>
                <a:lnTo>
                  <a:pt x="220" y="104"/>
                </a:lnTo>
                <a:lnTo>
                  <a:pt x="218" y="104"/>
                </a:lnTo>
                <a:lnTo>
                  <a:pt x="218" y="106"/>
                </a:lnTo>
                <a:lnTo>
                  <a:pt x="218" y="112"/>
                </a:lnTo>
                <a:lnTo>
                  <a:pt x="216" y="122"/>
                </a:lnTo>
                <a:lnTo>
                  <a:pt x="212" y="122"/>
                </a:lnTo>
                <a:lnTo>
                  <a:pt x="200" y="112"/>
                </a:lnTo>
                <a:lnTo>
                  <a:pt x="190" y="102"/>
                </a:lnTo>
                <a:lnTo>
                  <a:pt x="190" y="98"/>
                </a:lnTo>
                <a:lnTo>
                  <a:pt x="186" y="98"/>
                </a:lnTo>
                <a:lnTo>
                  <a:pt x="186" y="96"/>
                </a:lnTo>
                <a:lnTo>
                  <a:pt x="176" y="88"/>
                </a:lnTo>
                <a:lnTo>
                  <a:pt x="166" y="80"/>
                </a:lnTo>
                <a:lnTo>
                  <a:pt x="164" y="90"/>
                </a:lnTo>
                <a:lnTo>
                  <a:pt x="166" y="90"/>
                </a:lnTo>
                <a:lnTo>
                  <a:pt x="166" y="92"/>
                </a:lnTo>
                <a:lnTo>
                  <a:pt x="164" y="94"/>
                </a:lnTo>
                <a:lnTo>
                  <a:pt x="158" y="106"/>
                </a:lnTo>
                <a:lnTo>
                  <a:pt x="156" y="106"/>
                </a:lnTo>
                <a:lnTo>
                  <a:pt x="150" y="104"/>
                </a:lnTo>
                <a:lnTo>
                  <a:pt x="146" y="106"/>
                </a:lnTo>
                <a:lnTo>
                  <a:pt x="142" y="110"/>
                </a:lnTo>
                <a:lnTo>
                  <a:pt x="138" y="122"/>
                </a:lnTo>
                <a:lnTo>
                  <a:pt x="136" y="122"/>
                </a:lnTo>
                <a:lnTo>
                  <a:pt x="138" y="122"/>
                </a:lnTo>
                <a:lnTo>
                  <a:pt x="136" y="120"/>
                </a:lnTo>
                <a:lnTo>
                  <a:pt x="134" y="118"/>
                </a:lnTo>
                <a:lnTo>
                  <a:pt x="130" y="122"/>
                </a:lnTo>
                <a:lnTo>
                  <a:pt x="130" y="118"/>
                </a:lnTo>
                <a:lnTo>
                  <a:pt x="122" y="120"/>
                </a:lnTo>
                <a:lnTo>
                  <a:pt x="118" y="124"/>
                </a:lnTo>
                <a:lnTo>
                  <a:pt x="114" y="136"/>
                </a:lnTo>
                <a:lnTo>
                  <a:pt x="110" y="136"/>
                </a:lnTo>
                <a:lnTo>
                  <a:pt x="106" y="138"/>
                </a:lnTo>
                <a:lnTo>
                  <a:pt x="106" y="136"/>
                </a:lnTo>
                <a:lnTo>
                  <a:pt x="104" y="136"/>
                </a:lnTo>
                <a:lnTo>
                  <a:pt x="118" y="112"/>
                </a:lnTo>
                <a:lnTo>
                  <a:pt x="122" y="110"/>
                </a:lnTo>
                <a:lnTo>
                  <a:pt x="128" y="110"/>
                </a:lnTo>
                <a:lnTo>
                  <a:pt x="134" y="108"/>
                </a:lnTo>
                <a:lnTo>
                  <a:pt x="138" y="106"/>
                </a:lnTo>
                <a:lnTo>
                  <a:pt x="148" y="100"/>
                </a:lnTo>
                <a:lnTo>
                  <a:pt x="148" y="98"/>
                </a:lnTo>
                <a:lnTo>
                  <a:pt x="142" y="96"/>
                </a:lnTo>
                <a:lnTo>
                  <a:pt x="132" y="94"/>
                </a:lnTo>
                <a:lnTo>
                  <a:pt x="130" y="106"/>
                </a:lnTo>
                <a:lnTo>
                  <a:pt x="124" y="102"/>
                </a:lnTo>
                <a:lnTo>
                  <a:pt x="106" y="108"/>
                </a:lnTo>
                <a:lnTo>
                  <a:pt x="106" y="112"/>
                </a:lnTo>
                <a:lnTo>
                  <a:pt x="106" y="114"/>
                </a:lnTo>
                <a:lnTo>
                  <a:pt x="104" y="116"/>
                </a:lnTo>
                <a:lnTo>
                  <a:pt x="96" y="118"/>
                </a:lnTo>
                <a:lnTo>
                  <a:pt x="96" y="112"/>
                </a:lnTo>
                <a:lnTo>
                  <a:pt x="92" y="110"/>
                </a:lnTo>
                <a:lnTo>
                  <a:pt x="88" y="108"/>
                </a:lnTo>
                <a:lnTo>
                  <a:pt x="88" y="114"/>
                </a:lnTo>
                <a:lnTo>
                  <a:pt x="86" y="120"/>
                </a:lnTo>
                <a:lnTo>
                  <a:pt x="84" y="118"/>
                </a:lnTo>
                <a:lnTo>
                  <a:pt x="82" y="118"/>
                </a:lnTo>
                <a:lnTo>
                  <a:pt x="82" y="120"/>
                </a:lnTo>
                <a:lnTo>
                  <a:pt x="82" y="122"/>
                </a:lnTo>
                <a:lnTo>
                  <a:pt x="82" y="124"/>
                </a:lnTo>
                <a:lnTo>
                  <a:pt x="76" y="124"/>
                </a:lnTo>
                <a:lnTo>
                  <a:pt x="70" y="122"/>
                </a:lnTo>
                <a:lnTo>
                  <a:pt x="70" y="124"/>
                </a:lnTo>
                <a:lnTo>
                  <a:pt x="70" y="126"/>
                </a:lnTo>
                <a:lnTo>
                  <a:pt x="72" y="126"/>
                </a:lnTo>
                <a:lnTo>
                  <a:pt x="72" y="128"/>
                </a:lnTo>
                <a:lnTo>
                  <a:pt x="76" y="130"/>
                </a:lnTo>
                <a:lnTo>
                  <a:pt x="76" y="132"/>
                </a:lnTo>
                <a:lnTo>
                  <a:pt x="76" y="134"/>
                </a:lnTo>
                <a:lnTo>
                  <a:pt x="74" y="134"/>
                </a:lnTo>
                <a:lnTo>
                  <a:pt x="72" y="134"/>
                </a:lnTo>
                <a:lnTo>
                  <a:pt x="70" y="128"/>
                </a:lnTo>
                <a:lnTo>
                  <a:pt x="66" y="126"/>
                </a:lnTo>
                <a:lnTo>
                  <a:pt x="60" y="126"/>
                </a:lnTo>
                <a:lnTo>
                  <a:pt x="58" y="122"/>
                </a:lnTo>
                <a:lnTo>
                  <a:pt x="44" y="116"/>
                </a:lnTo>
                <a:lnTo>
                  <a:pt x="36" y="114"/>
                </a:lnTo>
                <a:lnTo>
                  <a:pt x="32" y="110"/>
                </a:lnTo>
                <a:lnTo>
                  <a:pt x="30" y="106"/>
                </a:lnTo>
                <a:lnTo>
                  <a:pt x="24" y="106"/>
                </a:lnTo>
                <a:lnTo>
                  <a:pt x="20" y="108"/>
                </a:lnTo>
                <a:lnTo>
                  <a:pt x="16" y="108"/>
                </a:lnTo>
                <a:lnTo>
                  <a:pt x="12" y="108"/>
                </a:lnTo>
                <a:lnTo>
                  <a:pt x="6" y="106"/>
                </a:lnTo>
                <a:lnTo>
                  <a:pt x="0" y="104"/>
                </a:lnTo>
                <a:lnTo>
                  <a:pt x="4" y="308"/>
                </a:lnTo>
                <a:lnTo>
                  <a:pt x="10" y="306"/>
                </a:lnTo>
                <a:lnTo>
                  <a:pt x="14" y="304"/>
                </a:lnTo>
                <a:lnTo>
                  <a:pt x="16" y="304"/>
                </a:lnTo>
                <a:lnTo>
                  <a:pt x="20" y="308"/>
                </a:lnTo>
                <a:lnTo>
                  <a:pt x="22" y="308"/>
                </a:lnTo>
                <a:lnTo>
                  <a:pt x="24" y="308"/>
                </a:lnTo>
                <a:lnTo>
                  <a:pt x="30" y="304"/>
                </a:lnTo>
                <a:lnTo>
                  <a:pt x="32" y="312"/>
                </a:lnTo>
                <a:lnTo>
                  <a:pt x="36" y="322"/>
                </a:lnTo>
                <a:lnTo>
                  <a:pt x="38" y="324"/>
                </a:lnTo>
                <a:lnTo>
                  <a:pt x="44" y="328"/>
                </a:lnTo>
                <a:lnTo>
                  <a:pt x="48" y="330"/>
                </a:lnTo>
                <a:lnTo>
                  <a:pt x="50" y="334"/>
                </a:lnTo>
                <a:lnTo>
                  <a:pt x="52" y="338"/>
                </a:lnTo>
                <a:lnTo>
                  <a:pt x="52" y="340"/>
                </a:lnTo>
                <a:lnTo>
                  <a:pt x="56" y="338"/>
                </a:lnTo>
                <a:lnTo>
                  <a:pt x="64" y="334"/>
                </a:lnTo>
                <a:lnTo>
                  <a:pt x="66" y="334"/>
                </a:lnTo>
                <a:lnTo>
                  <a:pt x="68" y="332"/>
                </a:lnTo>
                <a:lnTo>
                  <a:pt x="68" y="328"/>
                </a:lnTo>
                <a:lnTo>
                  <a:pt x="68" y="326"/>
                </a:lnTo>
                <a:lnTo>
                  <a:pt x="66" y="324"/>
                </a:lnTo>
                <a:lnTo>
                  <a:pt x="68" y="324"/>
                </a:lnTo>
                <a:lnTo>
                  <a:pt x="74" y="322"/>
                </a:lnTo>
                <a:lnTo>
                  <a:pt x="78" y="322"/>
                </a:lnTo>
                <a:lnTo>
                  <a:pt x="80" y="324"/>
                </a:lnTo>
                <a:lnTo>
                  <a:pt x="82" y="326"/>
                </a:lnTo>
                <a:lnTo>
                  <a:pt x="84" y="328"/>
                </a:lnTo>
                <a:lnTo>
                  <a:pt x="88" y="328"/>
                </a:lnTo>
                <a:lnTo>
                  <a:pt x="88" y="330"/>
                </a:lnTo>
                <a:lnTo>
                  <a:pt x="90" y="336"/>
                </a:lnTo>
                <a:lnTo>
                  <a:pt x="90" y="338"/>
                </a:lnTo>
                <a:lnTo>
                  <a:pt x="94" y="338"/>
                </a:lnTo>
                <a:lnTo>
                  <a:pt x="98" y="340"/>
                </a:lnTo>
                <a:lnTo>
                  <a:pt x="100" y="342"/>
                </a:lnTo>
                <a:lnTo>
                  <a:pt x="106" y="348"/>
                </a:lnTo>
                <a:lnTo>
                  <a:pt x="122" y="366"/>
                </a:lnTo>
                <a:lnTo>
                  <a:pt x="126" y="374"/>
                </a:lnTo>
                <a:lnTo>
                  <a:pt x="126" y="376"/>
                </a:lnTo>
                <a:lnTo>
                  <a:pt x="130" y="378"/>
                </a:lnTo>
                <a:lnTo>
                  <a:pt x="132" y="382"/>
                </a:lnTo>
                <a:lnTo>
                  <a:pt x="134" y="386"/>
                </a:lnTo>
                <a:lnTo>
                  <a:pt x="134" y="390"/>
                </a:lnTo>
                <a:lnTo>
                  <a:pt x="136" y="394"/>
                </a:lnTo>
                <a:lnTo>
                  <a:pt x="146" y="398"/>
                </a:lnTo>
                <a:lnTo>
                  <a:pt x="150" y="400"/>
                </a:lnTo>
                <a:lnTo>
                  <a:pt x="152" y="400"/>
                </a:lnTo>
                <a:lnTo>
                  <a:pt x="152" y="404"/>
                </a:lnTo>
                <a:lnTo>
                  <a:pt x="154" y="406"/>
                </a:lnTo>
                <a:lnTo>
                  <a:pt x="154" y="404"/>
                </a:lnTo>
                <a:lnTo>
                  <a:pt x="156" y="404"/>
                </a:lnTo>
                <a:lnTo>
                  <a:pt x="158" y="404"/>
                </a:lnTo>
                <a:lnTo>
                  <a:pt x="158" y="406"/>
                </a:lnTo>
                <a:lnTo>
                  <a:pt x="160" y="410"/>
                </a:lnTo>
                <a:lnTo>
                  <a:pt x="160" y="412"/>
                </a:lnTo>
                <a:lnTo>
                  <a:pt x="162" y="412"/>
                </a:lnTo>
                <a:lnTo>
                  <a:pt x="162" y="414"/>
                </a:lnTo>
                <a:lnTo>
                  <a:pt x="160" y="416"/>
                </a:lnTo>
                <a:lnTo>
                  <a:pt x="160" y="418"/>
                </a:lnTo>
                <a:lnTo>
                  <a:pt x="160" y="422"/>
                </a:lnTo>
                <a:lnTo>
                  <a:pt x="160" y="424"/>
                </a:lnTo>
                <a:lnTo>
                  <a:pt x="156" y="428"/>
                </a:lnTo>
                <a:lnTo>
                  <a:pt x="156" y="430"/>
                </a:lnTo>
                <a:lnTo>
                  <a:pt x="150" y="436"/>
                </a:lnTo>
                <a:lnTo>
                  <a:pt x="148" y="438"/>
                </a:lnTo>
                <a:lnTo>
                  <a:pt x="148" y="440"/>
                </a:lnTo>
                <a:lnTo>
                  <a:pt x="148" y="442"/>
                </a:lnTo>
                <a:lnTo>
                  <a:pt x="146" y="440"/>
                </a:lnTo>
                <a:lnTo>
                  <a:pt x="146" y="444"/>
                </a:lnTo>
                <a:lnTo>
                  <a:pt x="144" y="446"/>
                </a:lnTo>
                <a:lnTo>
                  <a:pt x="150" y="448"/>
                </a:lnTo>
                <a:lnTo>
                  <a:pt x="150" y="464"/>
                </a:lnTo>
                <a:lnTo>
                  <a:pt x="156" y="468"/>
                </a:lnTo>
                <a:lnTo>
                  <a:pt x="154" y="470"/>
                </a:lnTo>
                <a:lnTo>
                  <a:pt x="158" y="470"/>
                </a:lnTo>
                <a:lnTo>
                  <a:pt x="160" y="466"/>
                </a:lnTo>
                <a:lnTo>
                  <a:pt x="158" y="466"/>
                </a:lnTo>
                <a:lnTo>
                  <a:pt x="158" y="464"/>
                </a:lnTo>
                <a:lnTo>
                  <a:pt x="162" y="464"/>
                </a:lnTo>
                <a:lnTo>
                  <a:pt x="166" y="462"/>
                </a:lnTo>
                <a:lnTo>
                  <a:pt x="164" y="472"/>
                </a:lnTo>
                <a:lnTo>
                  <a:pt x="160" y="472"/>
                </a:lnTo>
                <a:lnTo>
                  <a:pt x="160" y="474"/>
                </a:lnTo>
                <a:lnTo>
                  <a:pt x="162" y="476"/>
                </a:lnTo>
                <a:lnTo>
                  <a:pt x="162" y="478"/>
                </a:lnTo>
                <a:lnTo>
                  <a:pt x="164" y="478"/>
                </a:lnTo>
                <a:lnTo>
                  <a:pt x="164" y="482"/>
                </a:lnTo>
                <a:lnTo>
                  <a:pt x="166" y="482"/>
                </a:lnTo>
                <a:lnTo>
                  <a:pt x="166" y="478"/>
                </a:lnTo>
                <a:lnTo>
                  <a:pt x="180" y="486"/>
                </a:lnTo>
                <a:lnTo>
                  <a:pt x="180" y="510"/>
                </a:lnTo>
                <a:lnTo>
                  <a:pt x="176" y="510"/>
                </a:lnTo>
                <a:lnTo>
                  <a:pt x="172" y="510"/>
                </a:lnTo>
                <a:lnTo>
                  <a:pt x="174" y="518"/>
                </a:lnTo>
                <a:lnTo>
                  <a:pt x="176" y="526"/>
                </a:lnTo>
                <a:lnTo>
                  <a:pt x="184" y="524"/>
                </a:lnTo>
                <a:lnTo>
                  <a:pt x="188" y="524"/>
                </a:lnTo>
                <a:lnTo>
                  <a:pt x="194" y="526"/>
                </a:lnTo>
                <a:lnTo>
                  <a:pt x="194" y="530"/>
                </a:lnTo>
                <a:lnTo>
                  <a:pt x="192" y="532"/>
                </a:lnTo>
                <a:lnTo>
                  <a:pt x="198" y="532"/>
                </a:lnTo>
                <a:lnTo>
                  <a:pt x="200" y="530"/>
                </a:lnTo>
                <a:lnTo>
                  <a:pt x="206" y="534"/>
                </a:lnTo>
                <a:lnTo>
                  <a:pt x="212" y="540"/>
                </a:lnTo>
                <a:lnTo>
                  <a:pt x="212" y="538"/>
                </a:lnTo>
                <a:lnTo>
                  <a:pt x="214" y="538"/>
                </a:lnTo>
                <a:lnTo>
                  <a:pt x="214" y="542"/>
                </a:lnTo>
                <a:lnTo>
                  <a:pt x="214" y="544"/>
                </a:lnTo>
                <a:lnTo>
                  <a:pt x="216" y="548"/>
                </a:lnTo>
                <a:lnTo>
                  <a:pt x="218" y="550"/>
                </a:lnTo>
                <a:lnTo>
                  <a:pt x="224" y="552"/>
                </a:lnTo>
                <a:lnTo>
                  <a:pt x="230" y="552"/>
                </a:lnTo>
                <a:lnTo>
                  <a:pt x="238" y="552"/>
                </a:lnTo>
                <a:lnTo>
                  <a:pt x="240" y="552"/>
                </a:lnTo>
                <a:lnTo>
                  <a:pt x="236" y="542"/>
                </a:lnTo>
                <a:lnTo>
                  <a:pt x="228" y="534"/>
                </a:lnTo>
                <a:lnTo>
                  <a:pt x="220" y="532"/>
                </a:lnTo>
                <a:lnTo>
                  <a:pt x="218" y="530"/>
                </a:lnTo>
                <a:lnTo>
                  <a:pt x="214" y="528"/>
                </a:lnTo>
                <a:lnTo>
                  <a:pt x="208" y="522"/>
                </a:lnTo>
                <a:lnTo>
                  <a:pt x="210" y="520"/>
                </a:lnTo>
                <a:lnTo>
                  <a:pt x="210" y="518"/>
                </a:lnTo>
                <a:lnTo>
                  <a:pt x="196" y="516"/>
                </a:lnTo>
                <a:lnTo>
                  <a:pt x="210" y="514"/>
                </a:lnTo>
                <a:lnTo>
                  <a:pt x="208" y="514"/>
                </a:lnTo>
                <a:lnTo>
                  <a:pt x="210" y="512"/>
                </a:lnTo>
                <a:lnTo>
                  <a:pt x="214" y="510"/>
                </a:lnTo>
                <a:lnTo>
                  <a:pt x="216" y="518"/>
                </a:lnTo>
                <a:lnTo>
                  <a:pt x="228" y="522"/>
                </a:lnTo>
                <a:lnTo>
                  <a:pt x="228" y="526"/>
                </a:lnTo>
                <a:lnTo>
                  <a:pt x="226" y="526"/>
                </a:lnTo>
                <a:lnTo>
                  <a:pt x="226" y="528"/>
                </a:lnTo>
                <a:lnTo>
                  <a:pt x="228" y="528"/>
                </a:lnTo>
                <a:lnTo>
                  <a:pt x="230" y="530"/>
                </a:lnTo>
                <a:lnTo>
                  <a:pt x="232" y="528"/>
                </a:lnTo>
                <a:lnTo>
                  <a:pt x="234" y="526"/>
                </a:lnTo>
                <a:lnTo>
                  <a:pt x="236" y="526"/>
                </a:lnTo>
                <a:lnTo>
                  <a:pt x="234" y="528"/>
                </a:lnTo>
                <a:lnTo>
                  <a:pt x="232" y="530"/>
                </a:lnTo>
                <a:lnTo>
                  <a:pt x="240" y="534"/>
                </a:lnTo>
                <a:lnTo>
                  <a:pt x="242" y="538"/>
                </a:lnTo>
                <a:lnTo>
                  <a:pt x="244" y="540"/>
                </a:lnTo>
                <a:lnTo>
                  <a:pt x="582" y="542"/>
                </a:lnTo>
                <a:lnTo>
                  <a:pt x="582" y="538"/>
                </a:lnTo>
                <a:lnTo>
                  <a:pt x="582" y="536"/>
                </a:lnTo>
                <a:lnTo>
                  <a:pt x="584" y="536"/>
                </a:lnTo>
                <a:lnTo>
                  <a:pt x="586" y="538"/>
                </a:lnTo>
                <a:lnTo>
                  <a:pt x="588" y="542"/>
                </a:lnTo>
                <a:lnTo>
                  <a:pt x="590" y="548"/>
                </a:lnTo>
                <a:lnTo>
                  <a:pt x="592" y="548"/>
                </a:lnTo>
                <a:lnTo>
                  <a:pt x="596" y="548"/>
                </a:lnTo>
                <a:lnTo>
                  <a:pt x="602" y="550"/>
                </a:lnTo>
                <a:lnTo>
                  <a:pt x="604" y="552"/>
                </a:lnTo>
                <a:lnTo>
                  <a:pt x="604" y="550"/>
                </a:lnTo>
                <a:lnTo>
                  <a:pt x="608" y="548"/>
                </a:lnTo>
                <a:lnTo>
                  <a:pt x="612" y="548"/>
                </a:lnTo>
                <a:lnTo>
                  <a:pt x="616" y="550"/>
                </a:lnTo>
                <a:lnTo>
                  <a:pt x="620" y="552"/>
                </a:lnTo>
                <a:lnTo>
                  <a:pt x="624" y="554"/>
                </a:lnTo>
                <a:lnTo>
                  <a:pt x="628" y="554"/>
                </a:lnTo>
                <a:lnTo>
                  <a:pt x="636" y="554"/>
                </a:lnTo>
                <a:lnTo>
                  <a:pt x="640" y="554"/>
                </a:lnTo>
                <a:lnTo>
                  <a:pt x="642" y="554"/>
                </a:lnTo>
                <a:lnTo>
                  <a:pt x="644" y="558"/>
                </a:lnTo>
                <a:lnTo>
                  <a:pt x="648" y="558"/>
                </a:lnTo>
                <a:lnTo>
                  <a:pt x="650" y="558"/>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36" name="Freeform 419"/>
          <p:cNvSpPr>
            <a:spLocks noEditPoints="1"/>
          </p:cNvSpPr>
          <p:nvPr/>
        </p:nvSpPr>
        <p:spPr bwMode="auto">
          <a:xfrm>
            <a:off x="2361289" y="1946997"/>
            <a:ext cx="1399443" cy="866775"/>
          </a:xfrm>
          <a:custGeom>
            <a:avLst/>
            <a:gdLst>
              <a:gd name="T0" fmla="*/ 2063525951 w 794"/>
              <a:gd name="T1" fmla="*/ 836053391 h 514"/>
              <a:gd name="T2" fmla="*/ 2147483647 w 794"/>
              <a:gd name="T3" fmla="*/ 1188673987 h 514"/>
              <a:gd name="T4" fmla="*/ 2085400029 w 794"/>
              <a:gd name="T5" fmla="*/ 1000988532 h 514"/>
              <a:gd name="T6" fmla="*/ 2147483647 w 794"/>
              <a:gd name="T7" fmla="*/ 949801590 h 514"/>
              <a:gd name="T8" fmla="*/ 2070817947 w 794"/>
              <a:gd name="T9" fmla="*/ 790552763 h 514"/>
              <a:gd name="T10" fmla="*/ 2027067882 w 794"/>
              <a:gd name="T11" fmla="*/ 614243308 h 514"/>
              <a:gd name="T12" fmla="*/ 1035408019 w 794"/>
              <a:gd name="T13" fmla="*/ 1029425160 h 514"/>
              <a:gd name="T14" fmla="*/ 1246866348 w 794"/>
              <a:gd name="T15" fmla="*/ 1057863475 h 514"/>
              <a:gd name="T16" fmla="*/ 437496830 w 794"/>
              <a:gd name="T17" fmla="*/ 727991506 h 514"/>
              <a:gd name="T18" fmla="*/ 306248545 w 794"/>
              <a:gd name="T19" fmla="*/ 887240333 h 514"/>
              <a:gd name="T20" fmla="*/ 517704964 w 794"/>
              <a:gd name="T21" fmla="*/ 1046487474 h 514"/>
              <a:gd name="T22" fmla="*/ 969783876 w 794"/>
              <a:gd name="T23" fmla="*/ 972551904 h 514"/>
              <a:gd name="T24" fmla="*/ 889575742 w 794"/>
              <a:gd name="T25" fmla="*/ 836053391 h 514"/>
              <a:gd name="T26" fmla="*/ 721869388 w 794"/>
              <a:gd name="T27" fmla="*/ 745053820 h 514"/>
              <a:gd name="T28" fmla="*/ 1064576002 w 794"/>
              <a:gd name="T29" fmla="*/ 710929192 h 514"/>
              <a:gd name="T30" fmla="*/ 1283324417 w 794"/>
              <a:gd name="T31" fmla="*/ 824677391 h 514"/>
              <a:gd name="T32" fmla="*/ 58332147 w 794"/>
              <a:gd name="T33" fmla="*/ 881552333 h 514"/>
              <a:gd name="T34" fmla="*/ 1232282356 w 794"/>
              <a:gd name="T35" fmla="*/ 631305622 h 514"/>
              <a:gd name="T36" fmla="*/ 1290614503 w 794"/>
              <a:gd name="T37" fmla="*/ 563056365 h 514"/>
              <a:gd name="T38" fmla="*/ 1545820987 w 794"/>
              <a:gd name="T39" fmla="*/ 472056795 h 514"/>
              <a:gd name="T40" fmla="*/ 998949950 w 794"/>
              <a:gd name="T41" fmla="*/ 517557423 h 514"/>
              <a:gd name="T42" fmla="*/ 1064576002 w 794"/>
              <a:gd name="T43" fmla="*/ 540306051 h 514"/>
              <a:gd name="T44" fmla="*/ 1166658213 w 794"/>
              <a:gd name="T45" fmla="*/ 483432795 h 514"/>
              <a:gd name="T46" fmla="*/ 1487488840 w 794"/>
              <a:gd name="T47" fmla="*/ 585806680 h 514"/>
              <a:gd name="T48" fmla="*/ 2012483891 w 794"/>
              <a:gd name="T49" fmla="*/ 642679936 h 514"/>
              <a:gd name="T50" fmla="*/ 1596863048 w 794"/>
              <a:gd name="T51" fmla="*/ 540306051 h 514"/>
              <a:gd name="T52" fmla="*/ 561453120 w 794"/>
              <a:gd name="T53" fmla="*/ 534619737 h 514"/>
              <a:gd name="T54" fmla="*/ 481246895 w 794"/>
              <a:gd name="T55" fmla="*/ 568744366 h 514"/>
              <a:gd name="T56" fmla="*/ 860409669 w 794"/>
              <a:gd name="T57" fmla="*/ 574430679 h 514"/>
              <a:gd name="T58" fmla="*/ 1443738775 w 794"/>
              <a:gd name="T59" fmla="*/ 420869852 h 514"/>
              <a:gd name="T60" fmla="*/ 240622493 w 794"/>
              <a:gd name="T61" fmla="*/ 420869852 h 514"/>
              <a:gd name="T62" fmla="*/ 247914488 w 794"/>
              <a:gd name="T63" fmla="*/ 517557423 h 514"/>
              <a:gd name="T64" fmla="*/ 619787176 w 794"/>
              <a:gd name="T65" fmla="*/ 392433224 h 514"/>
              <a:gd name="T66" fmla="*/ 576037111 w 794"/>
              <a:gd name="T67" fmla="*/ 381058910 h 514"/>
              <a:gd name="T68" fmla="*/ 1356240555 w 794"/>
              <a:gd name="T69" fmla="*/ 409495539 h 514"/>
              <a:gd name="T70" fmla="*/ 1101034071 w 794"/>
              <a:gd name="T71" fmla="*/ 403807538 h 514"/>
              <a:gd name="T72" fmla="*/ 1866651614 w 794"/>
              <a:gd name="T73" fmla="*/ 318495968 h 514"/>
              <a:gd name="T74" fmla="*/ 1779153394 w 794"/>
              <a:gd name="T75" fmla="*/ 216122083 h 514"/>
              <a:gd name="T76" fmla="*/ 1414572702 w 794"/>
              <a:gd name="T77" fmla="*/ 193373455 h 514"/>
              <a:gd name="T78" fmla="*/ 1472904849 w 794"/>
              <a:gd name="T79" fmla="*/ 381058910 h 514"/>
              <a:gd name="T80" fmla="*/ 1822903459 w 794"/>
              <a:gd name="T81" fmla="*/ 363996596 h 514"/>
              <a:gd name="T82" fmla="*/ 1691653264 w 794"/>
              <a:gd name="T83" fmla="*/ 506181423 h 514"/>
              <a:gd name="T84" fmla="*/ 2099984021 w 794"/>
              <a:gd name="T85" fmla="*/ 472056795 h 514"/>
              <a:gd name="T86" fmla="*/ 2136442090 w 794"/>
              <a:gd name="T87" fmla="*/ 312809654 h 514"/>
              <a:gd name="T88" fmla="*/ 2147483647 w 794"/>
              <a:gd name="T89" fmla="*/ 221810083 h 514"/>
              <a:gd name="T90" fmla="*/ 2147483647 w 794"/>
              <a:gd name="T91" fmla="*/ 17062314 h 514"/>
              <a:gd name="T92" fmla="*/ 2147483647 w 794"/>
              <a:gd name="T93" fmla="*/ 34124628 h 514"/>
              <a:gd name="T94" fmla="*/ 1779153394 w 794"/>
              <a:gd name="T95" fmla="*/ 79623570 h 514"/>
              <a:gd name="T96" fmla="*/ 1589571052 w 794"/>
              <a:gd name="T97" fmla="*/ 164935141 h 514"/>
              <a:gd name="T98" fmla="*/ 2092692025 w 794"/>
              <a:gd name="T99" fmla="*/ 187685455 h 514"/>
              <a:gd name="T100" fmla="*/ 2147483647 w 794"/>
              <a:gd name="T101" fmla="*/ 1143175045 h 514"/>
              <a:gd name="T102" fmla="*/ 2147483647 w 794"/>
              <a:gd name="T103" fmla="*/ 1000988532 h 514"/>
              <a:gd name="T104" fmla="*/ 2147483647 w 794"/>
              <a:gd name="T105" fmla="*/ 909988961 h 514"/>
              <a:gd name="T106" fmla="*/ 2147483647 w 794"/>
              <a:gd name="T107" fmla="*/ 779178449 h 514"/>
              <a:gd name="T108" fmla="*/ 1793735476 w 794"/>
              <a:gd name="T109" fmla="*/ 784866449 h 514"/>
              <a:gd name="T110" fmla="*/ 1742695325 w 794"/>
              <a:gd name="T111" fmla="*/ 688180564 h 514"/>
              <a:gd name="T112" fmla="*/ 1910401679 w 794"/>
              <a:gd name="T113" fmla="*/ 944113590 h 514"/>
              <a:gd name="T114" fmla="*/ 2147483647 w 794"/>
              <a:gd name="T115" fmla="*/ 949801590 h 514"/>
              <a:gd name="T116" fmla="*/ 2147483647 w 794"/>
              <a:gd name="T117" fmla="*/ 1143175045 h 514"/>
              <a:gd name="T118" fmla="*/ 2147483647 w 794"/>
              <a:gd name="T119" fmla="*/ 1353609128 h 514"/>
              <a:gd name="T120" fmla="*/ 2147483647 w 794"/>
              <a:gd name="T121" fmla="*/ 1404796070 h 514"/>
              <a:gd name="T122" fmla="*/ 2147483647 w 794"/>
              <a:gd name="T123" fmla="*/ 1245548930 h 514"/>
              <a:gd name="T124" fmla="*/ 2147483647 w 794"/>
              <a:gd name="T125" fmla="*/ 1245548930 h 5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94" h="514">
                <a:moveTo>
                  <a:pt x="622" y="104"/>
                </a:moveTo>
                <a:lnTo>
                  <a:pt x="622" y="104"/>
                </a:lnTo>
                <a:lnTo>
                  <a:pt x="622" y="112"/>
                </a:lnTo>
                <a:lnTo>
                  <a:pt x="626" y="112"/>
                </a:lnTo>
                <a:lnTo>
                  <a:pt x="632" y="114"/>
                </a:lnTo>
                <a:lnTo>
                  <a:pt x="636" y="114"/>
                </a:lnTo>
                <a:lnTo>
                  <a:pt x="636" y="110"/>
                </a:lnTo>
                <a:lnTo>
                  <a:pt x="636" y="108"/>
                </a:lnTo>
                <a:lnTo>
                  <a:pt x="636" y="106"/>
                </a:lnTo>
                <a:lnTo>
                  <a:pt x="622" y="104"/>
                </a:lnTo>
                <a:close/>
                <a:moveTo>
                  <a:pt x="746" y="44"/>
                </a:moveTo>
                <a:lnTo>
                  <a:pt x="746" y="44"/>
                </a:lnTo>
                <a:lnTo>
                  <a:pt x="748" y="44"/>
                </a:lnTo>
                <a:lnTo>
                  <a:pt x="748" y="46"/>
                </a:lnTo>
                <a:lnTo>
                  <a:pt x="740" y="52"/>
                </a:lnTo>
                <a:lnTo>
                  <a:pt x="734" y="52"/>
                </a:lnTo>
                <a:lnTo>
                  <a:pt x="730" y="50"/>
                </a:lnTo>
                <a:lnTo>
                  <a:pt x="744" y="48"/>
                </a:lnTo>
                <a:lnTo>
                  <a:pt x="744" y="46"/>
                </a:lnTo>
                <a:lnTo>
                  <a:pt x="746" y="44"/>
                </a:lnTo>
                <a:close/>
                <a:moveTo>
                  <a:pt x="700" y="20"/>
                </a:moveTo>
                <a:lnTo>
                  <a:pt x="700" y="20"/>
                </a:lnTo>
                <a:lnTo>
                  <a:pt x="704" y="20"/>
                </a:lnTo>
                <a:lnTo>
                  <a:pt x="704" y="22"/>
                </a:lnTo>
                <a:lnTo>
                  <a:pt x="700" y="24"/>
                </a:lnTo>
                <a:lnTo>
                  <a:pt x="694" y="24"/>
                </a:lnTo>
                <a:lnTo>
                  <a:pt x="694" y="22"/>
                </a:lnTo>
                <a:lnTo>
                  <a:pt x="696" y="22"/>
                </a:lnTo>
                <a:lnTo>
                  <a:pt x="700" y="20"/>
                </a:lnTo>
                <a:close/>
                <a:moveTo>
                  <a:pt x="648" y="300"/>
                </a:moveTo>
                <a:lnTo>
                  <a:pt x="650" y="304"/>
                </a:lnTo>
                <a:lnTo>
                  <a:pt x="650" y="302"/>
                </a:lnTo>
                <a:lnTo>
                  <a:pt x="648" y="300"/>
                </a:lnTo>
                <a:close/>
                <a:moveTo>
                  <a:pt x="568" y="286"/>
                </a:moveTo>
                <a:lnTo>
                  <a:pt x="568" y="286"/>
                </a:lnTo>
                <a:lnTo>
                  <a:pt x="570" y="290"/>
                </a:lnTo>
                <a:lnTo>
                  <a:pt x="568" y="294"/>
                </a:lnTo>
                <a:lnTo>
                  <a:pt x="566" y="294"/>
                </a:lnTo>
                <a:lnTo>
                  <a:pt x="566" y="290"/>
                </a:lnTo>
                <a:lnTo>
                  <a:pt x="566" y="286"/>
                </a:lnTo>
                <a:lnTo>
                  <a:pt x="568" y="286"/>
                </a:lnTo>
                <a:close/>
                <a:moveTo>
                  <a:pt x="668" y="510"/>
                </a:moveTo>
                <a:lnTo>
                  <a:pt x="670" y="514"/>
                </a:lnTo>
                <a:lnTo>
                  <a:pt x="672" y="514"/>
                </a:lnTo>
                <a:lnTo>
                  <a:pt x="672" y="512"/>
                </a:lnTo>
                <a:lnTo>
                  <a:pt x="668" y="510"/>
                </a:lnTo>
                <a:close/>
                <a:moveTo>
                  <a:pt x="758" y="492"/>
                </a:moveTo>
                <a:lnTo>
                  <a:pt x="758" y="492"/>
                </a:lnTo>
                <a:lnTo>
                  <a:pt x="750" y="494"/>
                </a:lnTo>
                <a:lnTo>
                  <a:pt x="748" y="496"/>
                </a:lnTo>
                <a:lnTo>
                  <a:pt x="750" y="498"/>
                </a:lnTo>
                <a:lnTo>
                  <a:pt x="756" y="502"/>
                </a:lnTo>
                <a:lnTo>
                  <a:pt x="760" y="496"/>
                </a:lnTo>
                <a:lnTo>
                  <a:pt x="760" y="494"/>
                </a:lnTo>
                <a:lnTo>
                  <a:pt x="760" y="492"/>
                </a:lnTo>
                <a:lnTo>
                  <a:pt x="758" y="492"/>
                </a:lnTo>
                <a:close/>
                <a:moveTo>
                  <a:pt x="664" y="448"/>
                </a:moveTo>
                <a:lnTo>
                  <a:pt x="664" y="448"/>
                </a:lnTo>
                <a:lnTo>
                  <a:pt x="670" y="448"/>
                </a:lnTo>
                <a:lnTo>
                  <a:pt x="674" y="452"/>
                </a:lnTo>
                <a:lnTo>
                  <a:pt x="676" y="454"/>
                </a:lnTo>
                <a:lnTo>
                  <a:pt x="678" y="458"/>
                </a:lnTo>
                <a:lnTo>
                  <a:pt x="678" y="466"/>
                </a:lnTo>
                <a:lnTo>
                  <a:pt x="678" y="468"/>
                </a:lnTo>
                <a:lnTo>
                  <a:pt x="676" y="468"/>
                </a:lnTo>
                <a:lnTo>
                  <a:pt x="662" y="466"/>
                </a:lnTo>
                <a:lnTo>
                  <a:pt x="664" y="462"/>
                </a:lnTo>
                <a:lnTo>
                  <a:pt x="666" y="460"/>
                </a:lnTo>
                <a:lnTo>
                  <a:pt x="664" y="454"/>
                </a:lnTo>
                <a:lnTo>
                  <a:pt x="662" y="450"/>
                </a:lnTo>
                <a:lnTo>
                  <a:pt x="662" y="448"/>
                </a:lnTo>
                <a:lnTo>
                  <a:pt x="664" y="448"/>
                </a:lnTo>
                <a:close/>
                <a:moveTo>
                  <a:pt x="672" y="402"/>
                </a:moveTo>
                <a:lnTo>
                  <a:pt x="672" y="402"/>
                </a:lnTo>
                <a:lnTo>
                  <a:pt x="678" y="410"/>
                </a:lnTo>
                <a:lnTo>
                  <a:pt x="682" y="410"/>
                </a:lnTo>
                <a:lnTo>
                  <a:pt x="686" y="410"/>
                </a:lnTo>
                <a:lnTo>
                  <a:pt x="692" y="412"/>
                </a:lnTo>
                <a:lnTo>
                  <a:pt x="698" y="418"/>
                </a:lnTo>
                <a:lnTo>
                  <a:pt x="698" y="422"/>
                </a:lnTo>
                <a:lnTo>
                  <a:pt x="694" y="422"/>
                </a:lnTo>
                <a:lnTo>
                  <a:pt x="690" y="422"/>
                </a:lnTo>
                <a:lnTo>
                  <a:pt x="688" y="424"/>
                </a:lnTo>
                <a:lnTo>
                  <a:pt x="682" y="424"/>
                </a:lnTo>
                <a:lnTo>
                  <a:pt x="676" y="430"/>
                </a:lnTo>
                <a:lnTo>
                  <a:pt x="670" y="420"/>
                </a:lnTo>
                <a:lnTo>
                  <a:pt x="668" y="416"/>
                </a:lnTo>
                <a:lnTo>
                  <a:pt x="668" y="410"/>
                </a:lnTo>
                <a:lnTo>
                  <a:pt x="672" y="402"/>
                </a:lnTo>
                <a:close/>
                <a:moveTo>
                  <a:pt x="628" y="382"/>
                </a:moveTo>
                <a:lnTo>
                  <a:pt x="628" y="388"/>
                </a:lnTo>
                <a:lnTo>
                  <a:pt x="632" y="386"/>
                </a:lnTo>
                <a:lnTo>
                  <a:pt x="634" y="386"/>
                </a:lnTo>
                <a:lnTo>
                  <a:pt x="632" y="384"/>
                </a:lnTo>
                <a:lnTo>
                  <a:pt x="628" y="382"/>
                </a:lnTo>
                <a:close/>
                <a:moveTo>
                  <a:pt x="610" y="376"/>
                </a:moveTo>
                <a:lnTo>
                  <a:pt x="610" y="376"/>
                </a:lnTo>
                <a:lnTo>
                  <a:pt x="602" y="382"/>
                </a:lnTo>
                <a:lnTo>
                  <a:pt x="604" y="396"/>
                </a:lnTo>
                <a:lnTo>
                  <a:pt x="616" y="394"/>
                </a:lnTo>
                <a:lnTo>
                  <a:pt x="616" y="388"/>
                </a:lnTo>
                <a:lnTo>
                  <a:pt x="618" y="382"/>
                </a:lnTo>
                <a:lnTo>
                  <a:pt x="614" y="380"/>
                </a:lnTo>
                <a:lnTo>
                  <a:pt x="610" y="376"/>
                </a:lnTo>
                <a:close/>
                <a:moveTo>
                  <a:pt x="634" y="372"/>
                </a:moveTo>
                <a:lnTo>
                  <a:pt x="632" y="376"/>
                </a:lnTo>
                <a:lnTo>
                  <a:pt x="634" y="376"/>
                </a:lnTo>
                <a:lnTo>
                  <a:pt x="632" y="378"/>
                </a:lnTo>
                <a:lnTo>
                  <a:pt x="636" y="378"/>
                </a:lnTo>
                <a:lnTo>
                  <a:pt x="636" y="374"/>
                </a:lnTo>
                <a:lnTo>
                  <a:pt x="634" y="372"/>
                </a:lnTo>
                <a:close/>
                <a:moveTo>
                  <a:pt x="572" y="352"/>
                </a:moveTo>
                <a:lnTo>
                  <a:pt x="574" y="356"/>
                </a:lnTo>
                <a:lnTo>
                  <a:pt x="574" y="354"/>
                </a:lnTo>
                <a:lnTo>
                  <a:pt x="572" y="352"/>
                </a:lnTo>
                <a:close/>
                <a:moveTo>
                  <a:pt x="604" y="350"/>
                </a:moveTo>
                <a:lnTo>
                  <a:pt x="604" y="350"/>
                </a:lnTo>
                <a:lnTo>
                  <a:pt x="602" y="350"/>
                </a:lnTo>
                <a:lnTo>
                  <a:pt x="604" y="352"/>
                </a:lnTo>
                <a:lnTo>
                  <a:pt x="608" y="354"/>
                </a:lnTo>
                <a:lnTo>
                  <a:pt x="610" y="352"/>
                </a:lnTo>
                <a:lnTo>
                  <a:pt x="608" y="350"/>
                </a:lnTo>
                <a:lnTo>
                  <a:pt x="604" y="350"/>
                </a:lnTo>
                <a:close/>
                <a:moveTo>
                  <a:pt x="296" y="348"/>
                </a:moveTo>
                <a:lnTo>
                  <a:pt x="296" y="348"/>
                </a:lnTo>
                <a:lnTo>
                  <a:pt x="298" y="352"/>
                </a:lnTo>
                <a:lnTo>
                  <a:pt x="298" y="350"/>
                </a:lnTo>
                <a:lnTo>
                  <a:pt x="296" y="348"/>
                </a:lnTo>
                <a:close/>
                <a:moveTo>
                  <a:pt x="578" y="346"/>
                </a:moveTo>
                <a:lnTo>
                  <a:pt x="578" y="350"/>
                </a:lnTo>
                <a:lnTo>
                  <a:pt x="582" y="350"/>
                </a:lnTo>
                <a:lnTo>
                  <a:pt x="580" y="348"/>
                </a:lnTo>
                <a:lnTo>
                  <a:pt x="580" y="346"/>
                </a:lnTo>
                <a:lnTo>
                  <a:pt x="578" y="346"/>
                </a:lnTo>
                <a:close/>
                <a:moveTo>
                  <a:pt x="568" y="340"/>
                </a:moveTo>
                <a:lnTo>
                  <a:pt x="564" y="344"/>
                </a:lnTo>
                <a:lnTo>
                  <a:pt x="554" y="344"/>
                </a:lnTo>
                <a:lnTo>
                  <a:pt x="556" y="348"/>
                </a:lnTo>
                <a:lnTo>
                  <a:pt x="560" y="348"/>
                </a:lnTo>
                <a:lnTo>
                  <a:pt x="568" y="350"/>
                </a:lnTo>
                <a:lnTo>
                  <a:pt x="572" y="344"/>
                </a:lnTo>
                <a:lnTo>
                  <a:pt x="572" y="342"/>
                </a:lnTo>
                <a:lnTo>
                  <a:pt x="568" y="340"/>
                </a:lnTo>
                <a:close/>
                <a:moveTo>
                  <a:pt x="688" y="338"/>
                </a:moveTo>
                <a:lnTo>
                  <a:pt x="688" y="338"/>
                </a:lnTo>
                <a:lnTo>
                  <a:pt x="696" y="342"/>
                </a:lnTo>
                <a:lnTo>
                  <a:pt x="690" y="342"/>
                </a:lnTo>
                <a:lnTo>
                  <a:pt x="688" y="340"/>
                </a:lnTo>
                <a:lnTo>
                  <a:pt x="686" y="338"/>
                </a:lnTo>
                <a:lnTo>
                  <a:pt x="688" y="338"/>
                </a:lnTo>
                <a:close/>
                <a:moveTo>
                  <a:pt x="684" y="330"/>
                </a:moveTo>
                <a:lnTo>
                  <a:pt x="684" y="334"/>
                </a:lnTo>
                <a:lnTo>
                  <a:pt x="682" y="334"/>
                </a:lnTo>
                <a:lnTo>
                  <a:pt x="684" y="330"/>
                </a:lnTo>
                <a:close/>
                <a:moveTo>
                  <a:pt x="530" y="324"/>
                </a:moveTo>
                <a:lnTo>
                  <a:pt x="530" y="324"/>
                </a:lnTo>
                <a:lnTo>
                  <a:pt x="532" y="326"/>
                </a:lnTo>
                <a:lnTo>
                  <a:pt x="532" y="328"/>
                </a:lnTo>
                <a:lnTo>
                  <a:pt x="530" y="326"/>
                </a:lnTo>
                <a:lnTo>
                  <a:pt x="528" y="324"/>
                </a:lnTo>
                <a:lnTo>
                  <a:pt x="530" y="324"/>
                </a:lnTo>
                <a:close/>
                <a:moveTo>
                  <a:pt x="676" y="316"/>
                </a:moveTo>
                <a:lnTo>
                  <a:pt x="676" y="316"/>
                </a:lnTo>
                <a:lnTo>
                  <a:pt x="678" y="326"/>
                </a:lnTo>
                <a:lnTo>
                  <a:pt x="674" y="326"/>
                </a:lnTo>
                <a:lnTo>
                  <a:pt x="674" y="320"/>
                </a:lnTo>
                <a:lnTo>
                  <a:pt x="674" y="318"/>
                </a:lnTo>
                <a:lnTo>
                  <a:pt x="676" y="316"/>
                </a:lnTo>
                <a:close/>
                <a:moveTo>
                  <a:pt x="540" y="250"/>
                </a:moveTo>
                <a:lnTo>
                  <a:pt x="540" y="250"/>
                </a:lnTo>
                <a:lnTo>
                  <a:pt x="542" y="252"/>
                </a:lnTo>
                <a:lnTo>
                  <a:pt x="542" y="254"/>
                </a:lnTo>
                <a:lnTo>
                  <a:pt x="542" y="256"/>
                </a:lnTo>
                <a:lnTo>
                  <a:pt x="542" y="258"/>
                </a:lnTo>
                <a:lnTo>
                  <a:pt x="540" y="266"/>
                </a:lnTo>
                <a:lnTo>
                  <a:pt x="552" y="270"/>
                </a:lnTo>
                <a:lnTo>
                  <a:pt x="560" y="272"/>
                </a:lnTo>
                <a:lnTo>
                  <a:pt x="570" y="272"/>
                </a:lnTo>
                <a:lnTo>
                  <a:pt x="570" y="270"/>
                </a:lnTo>
                <a:lnTo>
                  <a:pt x="572" y="270"/>
                </a:lnTo>
                <a:lnTo>
                  <a:pt x="574" y="270"/>
                </a:lnTo>
                <a:lnTo>
                  <a:pt x="574" y="276"/>
                </a:lnTo>
                <a:lnTo>
                  <a:pt x="588" y="282"/>
                </a:lnTo>
                <a:lnTo>
                  <a:pt x="572" y="278"/>
                </a:lnTo>
                <a:lnTo>
                  <a:pt x="572" y="284"/>
                </a:lnTo>
                <a:lnTo>
                  <a:pt x="570" y="286"/>
                </a:lnTo>
                <a:lnTo>
                  <a:pt x="568" y="286"/>
                </a:lnTo>
                <a:lnTo>
                  <a:pt x="568" y="284"/>
                </a:lnTo>
                <a:lnTo>
                  <a:pt x="568" y="278"/>
                </a:lnTo>
                <a:lnTo>
                  <a:pt x="560" y="280"/>
                </a:lnTo>
                <a:lnTo>
                  <a:pt x="562" y="282"/>
                </a:lnTo>
                <a:lnTo>
                  <a:pt x="560" y="282"/>
                </a:lnTo>
                <a:lnTo>
                  <a:pt x="556" y="282"/>
                </a:lnTo>
                <a:lnTo>
                  <a:pt x="558" y="280"/>
                </a:lnTo>
                <a:lnTo>
                  <a:pt x="556" y="278"/>
                </a:lnTo>
                <a:lnTo>
                  <a:pt x="554" y="278"/>
                </a:lnTo>
                <a:lnTo>
                  <a:pt x="550" y="278"/>
                </a:lnTo>
                <a:lnTo>
                  <a:pt x="546" y="284"/>
                </a:lnTo>
                <a:lnTo>
                  <a:pt x="548" y="286"/>
                </a:lnTo>
                <a:lnTo>
                  <a:pt x="550" y="286"/>
                </a:lnTo>
                <a:lnTo>
                  <a:pt x="550" y="288"/>
                </a:lnTo>
                <a:lnTo>
                  <a:pt x="548" y="290"/>
                </a:lnTo>
                <a:lnTo>
                  <a:pt x="540" y="290"/>
                </a:lnTo>
                <a:lnTo>
                  <a:pt x="538" y="290"/>
                </a:lnTo>
                <a:lnTo>
                  <a:pt x="538" y="288"/>
                </a:lnTo>
                <a:lnTo>
                  <a:pt x="540" y="288"/>
                </a:lnTo>
                <a:lnTo>
                  <a:pt x="540" y="280"/>
                </a:lnTo>
                <a:lnTo>
                  <a:pt x="542" y="282"/>
                </a:lnTo>
                <a:lnTo>
                  <a:pt x="542" y="280"/>
                </a:lnTo>
                <a:lnTo>
                  <a:pt x="542" y="278"/>
                </a:lnTo>
                <a:lnTo>
                  <a:pt x="540" y="278"/>
                </a:lnTo>
                <a:lnTo>
                  <a:pt x="540" y="276"/>
                </a:lnTo>
                <a:lnTo>
                  <a:pt x="542" y="274"/>
                </a:lnTo>
                <a:lnTo>
                  <a:pt x="540" y="272"/>
                </a:lnTo>
                <a:lnTo>
                  <a:pt x="540" y="270"/>
                </a:lnTo>
                <a:lnTo>
                  <a:pt x="538" y="268"/>
                </a:lnTo>
                <a:lnTo>
                  <a:pt x="536" y="266"/>
                </a:lnTo>
                <a:lnTo>
                  <a:pt x="536" y="264"/>
                </a:lnTo>
                <a:lnTo>
                  <a:pt x="536" y="260"/>
                </a:lnTo>
                <a:lnTo>
                  <a:pt x="538" y="258"/>
                </a:lnTo>
                <a:lnTo>
                  <a:pt x="538" y="256"/>
                </a:lnTo>
                <a:lnTo>
                  <a:pt x="540" y="250"/>
                </a:lnTo>
                <a:close/>
                <a:moveTo>
                  <a:pt x="556" y="216"/>
                </a:moveTo>
                <a:lnTo>
                  <a:pt x="558" y="220"/>
                </a:lnTo>
                <a:lnTo>
                  <a:pt x="562" y="220"/>
                </a:lnTo>
                <a:lnTo>
                  <a:pt x="562" y="218"/>
                </a:lnTo>
                <a:lnTo>
                  <a:pt x="562" y="216"/>
                </a:lnTo>
                <a:lnTo>
                  <a:pt x="556" y="216"/>
                </a:lnTo>
                <a:close/>
                <a:moveTo>
                  <a:pt x="564" y="184"/>
                </a:moveTo>
                <a:lnTo>
                  <a:pt x="564" y="184"/>
                </a:lnTo>
                <a:lnTo>
                  <a:pt x="560" y="186"/>
                </a:lnTo>
                <a:lnTo>
                  <a:pt x="558" y="190"/>
                </a:lnTo>
                <a:lnTo>
                  <a:pt x="560" y="192"/>
                </a:lnTo>
                <a:lnTo>
                  <a:pt x="564" y="194"/>
                </a:lnTo>
                <a:lnTo>
                  <a:pt x="568" y="188"/>
                </a:lnTo>
                <a:lnTo>
                  <a:pt x="568" y="186"/>
                </a:lnTo>
                <a:lnTo>
                  <a:pt x="564" y="184"/>
                </a:lnTo>
                <a:close/>
                <a:moveTo>
                  <a:pt x="538" y="150"/>
                </a:moveTo>
                <a:lnTo>
                  <a:pt x="538" y="150"/>
                </a:lnTo>
                <a:lnTo>
                  <a:pt x="546" y="154"/>
                </a:lnTo>
                <a:lnTo>
                  <a:pt x="548" y="154"/>
                </a:lnTo>
                <a:lnTo>
                  <a:pt x="542" y="154"/>
                </a:lnTo>
                <a:lnTo>
                  <a:pt x="538" y="152"/>
                </a:lnTo>
                <a:lnTo>
                  <a:pt x="536" y="150"/>
                </a:lnTo>
                <a:lnTo>
                  <a:pt x="538" y="150"/>
                </a:lnTo>
                <a:close/>
                <a:moveTo>
                  <a:pt x="568" y="32"/>
                </a:moveTo>
                <a:lnTo>
                  <a:pt x="568" y="32"/>
                </a:lnTo>
                <a:lnTo>
                  <a:pt x="570" y="32"/>
                </a:lnTo>
                <a:lnTo>
                  <a:pt x="572" y="32"/>
                </a:lnTo>
                <a:lnTo>
                  <a:pt x="570" y="36"/>
                </a:lnTo>
                <a:lnTo>
                  <a:pt x="566" y="34"/>
                </a:lnTo>
                <a:lnTo>
                  <a:pt x="566" y="32"/>
                </a:lnTo>
                <a:lnTo>
                  <a:pt x="568" y="32"/>
                </a:lnTo>
                <a:close/>
                <a:moveTo>
                  <a:pt x="604" y="24"/>
                </a:moveTo>
                <a:lnTo>
                  <a:pt x="604" y="24"/>
                </a:lnTo>
                <a:lnTo>
                  <a:pt x="606" y="24"/>
                </a:lnTo>
                <a:lnTo>
                  <a:pt x="606" y="26"/>
                </a:lnTo>
                <a:lnTo>
                  <a:pt x="606" y="28"/>
                </a:lnTo>
                <a:lnTo>
                  <a:pt x="602" y="30"/>
                </a:lnTo>
                <a:lnTo>
                  <a:pt x="602" y="26"/>
                </a:lnTo>
                <a:lnTo>
                  <a:pt x="602" y="24"/>
                </a:lnTo>
                <a:lnTo>
                  <a:pt x="604" y="24"/>
                </a:lnTo>
                <a:close/>
                <a:moveTo>
                  <a:pt x="244" y="368"/>
                </a:moveTo>
                <a:lnTo>
                  <a:pt x="244" y="368"/>
                </a:lnTo>
                <a:lnTo>
                  <a:pt x="242" y="368"/>
                </a:lnTo>
                <a:lnTo>
                  <a:pt x="244" y="370"/>
                </a:lnTo>
                <a:lnTo>
                  <a:pt x="252" y="372"/>
                </a:lnTo>
                <a:lnTo>
                  <a:pt x="250" y="368"/>
                </a:lnTo>
                <a:lnTo>
                  <a:pt x="248" y="368"/>
                </a:lnTo>
                <a:lnTo>
                  <a:pt x="244" y="368"/>
                </a:lnTo>
                <a:close/>
                <a:moveTo>
                  <a:pt x="284" y="362"/>
                </a:moveTo>
                <a:lnTo>
                  <a:pt x="284" y="362"/>
                </a:lnTo>
                <a:lnTo>
                  <a:pt x="282" y="362"/>
                </a:lnTo>
                <a:lnTo>
                  <a:pt x="282" y="364"/>
                </a:lnTo>
                <a:lnTo>
                  <a:pt x="284" y="366"/>
                </a:lnTo>
                <a:lnTo>
                  <a:pt x="286" y="368"/>
                </a:lnTo>
                <a:lnTo>
                  <a:pt x="288" y="366"/>
                </a:lnTo>
                <a:lnTo>
                  <a:pt x="288" y="364"/>
                </a:lnTo>
                <a:lnTo>
                  <a:pt x="288" y="362"/>
                </a:lnTo>
                <a:lnTo>
                  <a:pt x="284" y="362"/>
                </a:lnTo>
                <a:close/>
                <a:moveTo>
                  <a:pt x="302" y="356"/>
                </a:moveTo>
                <a:lnTo>
                  <a:pt x="302" y="356"/>
                </a:lnTo>
                <a:lnTo>
                  <a:pt x="300" y="358"/>
                </a:lnTo>
                <a:lnTo>
                  <a:pt x="298" y="360"/>
                </a:lnTo>
                <a:lnTo>
                  <a:pt x="300" y="360"/>
                </a:lnTo>
                <a:lnTo>
                  <a:pt x="302" y="360"/>
                </a:lnTo>
                <a:lnTo>
                  <a:pt x="304" y="362"/>
                </a:lnTo>
                <a:lnTo>
                  <a:pt x="306" y="358"/>
                </a:lnTo>
                <a:lnTo>
                  <a:pt x="306" y="356"/>
                </a:lnTo>
                <a:lnTo>
                  <a:pt x="302" y="356"/>
                </a:lnTo>
                <a:close/>
                <a:moveTo>
                  <a:pt x="332" y="338"/>
                </a:moveTo>
                <a:lnTo>
                  <a:pt x="332" y="340"/>
                </a:lnTo>
                <a:lnTo>
                  <a:pt x="328" y="344"/>
                </a:lnTo>
                <a:lnTo>
                  <a:pt x="324" y="348"/>
                </a:lnTo>
                <a:lnTo>
                  <a:pt x="324" y="354"/>
                </a:lnTo>
                <a:lnTo>
                  <a:pt x="320" y="354"/>
                </a:lnTo>
                <a:lnTo>
                  <a:pt x="316" y="356"/>
                </a:lnTo>
                <a:lnTo>
                  <a:pt x="316" y="358"/>
                </a:lnTo>
                <a:lnTo>
                  <a:pt x="316" y="362"/>
                </a:lnTo>
                <a:lnTo>
                  <a:pt x="320" y="362"/>
                </a:lnTo>
                <a:lnTo>
                  <a:pt x="322" y="362"/>
                </a:lnTo>
                <a:lnTo>
                  <a:pt x="324" y="364"/>
                </a:lnTo>
                <a:lnTo>
                  <a:pt x="326" y="364"/>
                </a:lnTo>
                <a:lnTo>
                  <a:pt x="326" y="362"/>
                </a:lnTo>
                <a:lnTo>
                  <a:pt x="328" y="360"/>
                </a:lnTo>
                <a:lnTo>
                  <a:pt x="330" y="360"/>
                </a:lnTo>
                <a:lnTo>
                  <a:pt x="330" y="364"/>
                </a:lnTo>
                <a:lnTo>
                  <a:pt x="330" y="368"/>
                </a:lnTo>
                <a:lnTo>
                  <a:pt x="336" y="370"/>
                </a:lnTo>
                <a:lnTo>
                  <a:pt x="342" y="374"/>
                </a:lnTo>
                <a:lnTo>
                  <a:pt x="342" y="372"/>
                </a:lnTo>
                <a:lnTo>
                  <a:pt x="344" y="370"/>
                </a:lnTo>
                <a:lnTo>
                  <a:pt x="344" y="368"/>
                </a:lnTo>
                <a:lnTo>
                  <a:pt x="348" y="368"/>
                </a:lnTo>
                <a:lnTo>
                  <a:pt x="350" y="370"/>
                </a:lnTo>
                <a:lnTo>
                  <a:pt x="364" y="366"/>
                </a:lnTo>
                <a:lnTo>
                  <a:pt x="362" y="364"/>
                </a:lnTo>
                <a:lnTo>
                  <a:pt x="358" y="364"/>
                </a:lnTo>
                <a:lnTo>
                  <a:pt x="358" y="356"/>
                </a:lnTo>
                <a:lnTo>
                  <a:pt x="358" y="350"/>
                </a:lnTo>
                <a:lnTo>
                  <a:pt x="354" y="346"/>
                </a:lnTo>
                <a:lnTo>
                  <a:pt x="346" y="342"/>
                </a:lnTo>
                <a:lnTo>
                  <a:pt x="338" y="340"/>
                </a:lnTo>
                <a:lnTo>
                  <a:pt x="332" y="338"/>
                </a:lnTo>
                <a:close/>
                <a:moveTo>
                  <a:pt x="470" y="332"/>
                </a:moveTo>
                <a:lnTo>
                  <a:pt x="470" y="332"/>
                </a:lnTo>
                <a:lnTo>
                  <a:pt x="472" y="340"/>
                </a:lnTo>
                <a:lnTo>
                  <a:pt x="474" y="344"/>
                </a:lnTo>
                <a:lnTo>
                  <a:pt x="476" y="344"/>
                </a:lnTo>
                <a:lnTo>
                  <a:pt x="478" y="344"/>
                </a:lnTo>
                <a:lnTo>
                  <a:pt x="482" y="344"/>
                </a:lnTo>
                <a:lnTo>
                  <a:pt x="482" y="342"/>
                </a:lnTo>
                <a:lnTo>
                  <a:pt x="476" y="338"/>
                </a:lnTo>
                <a:lnTo>
                  <a:pt x="470" y="332"/>
                </a:lnTo>
                <a:close/>
                <a:moveTo>
                  <a:pt x="300" y="318"/>
                </a:moveTo>
                <a:lnTo>
                  <a:pt x="300" y="318"/>
                </a:lnTo>
                <a:lnTo>
                  <a:pt x="298" y="320"/>
                </a:lnTo>
                <a:lnTo>
                  <a:pt x="296" y="322"/>
                </a:lnTo>
                <a:lnTo>
                  <a:pt x="296" y="324"/>
                </a:lnTo>
                <a:lnTo>
                  <a:pt x="300" y="326"/>
                </a:lnTo>
                <a:lnTo>
                  <a:pt x="302" y="320"/>
                </a:lnTo>
                <a:lnTo>
                  <a:pt x="302" y="318"/>
                </a:lnTo>
                <a:lnTo>
                  <a:pt x="300" y="318"/>
                </a:lnTo>
                <a:close/>
                <a:moveTo>
                  <a:pt x="346" y="252"/>
                </a:moveTo>
                <a:lnTo>
                  <a:pt x="346" y="256"/>
                </a:lnTo>
                <a:lnTo>
                  <a:pt x="350" y="256"/>
                </a:lnTo>
                <a:lnTo>
                  <a:pt x="348" y="254"/>
                </a:lnTo>
                <a:lnTo>
                  <a:pt x="348" y="252"/>
                </a:lnTo>
                <a:lnTo>
                  <a:pt x="346" y="252"/>
                </a:lnTo>
                <a:close/>
                <a:moveTo>
                  <a:pt x="126" y="248"/>
                </a:moveTo>
                <a:lnTo>
                  <a:pt x="126" y="248"/>
                </a:lnTo>
                <a:lnTo>
                  <a:pt x="120" y="256"/>
                </a:lnTo>
                <a:lnTo>
                  <a:pt x="116" y="260"/>
                </a:lnTo>
                <a:lnTo>
                  <a:pt x="112" y="262"/>
                </a:lnTo>
                <a:lnTo>
                  <a:pt x="106" y="262"/>
                </a:lnTo>
                <a:lnTo>
                  <a:pt x="100" y="262"/>
                </a:lnTo>
                <a:lnTo>
                  <a:pt x="96" y="264"/>
                </a:lnTo>
                <a:lnTo>
                  <a:pt x="92" y="268"/>
                </a:lnTo>
                <a:lnTo>
                  <a:pt x="88" y="268"/>
                </a:lnTo>
                <a:lnTo>
                  <a:pt x="86" y="268"/>
                </a:lnTo>
                <a:lnTo>
                  <a:pt x="84" y="270"/>
                </a:lnTo>
                <a:lnTo>
                  <a:pt x="84" y="274"/>
                </a:lnTo>
                <a:lnTo>
                  <a:pt x="84" y="278"/>
                </a:lnTo>
                <a:lnTo>
                  <a:pt x="84" y="280"/>
                </a:lnTo>
                <a:lnTo>
                  <a:pt x="82" y="280"/>
                </a:lnTo>
                <a:lnTo>
                  <a:pt x="74" y="286"/>
                </a:lnTo>
                <a:lnTo>
                  <a:pt x="68" y="294"/>
                </a:lnTo>
                <a:lnTo>
                  <a:pt x="66" y="296"/>
                </a:lnTo>
                <a:lnTo>
                  <a:pt x="66" y="298"/>
                </a:lnTo>
                <a:lnTo>
                  <a:pt x="72" y="300"/>
                </a:lnTo>
                <a:lnTo>
                  <a:pt x="76" y="300"/>
                </a:lnTo>
                <a:lnTo>
                  <a:pt x="80" y="300"/>
                </a:lnTo>
                <a:lnTo>
                  <a:pt x="82" y="298"/>
                </a:lnTo>
                <a:lnTo>
                  <a:pt x="84" y="296"/>
                </a:lnTo>
                <a:lnTo>
                  <a:pt x="84" y="298"/>
                </a:lnTo>
                <a:lnTo>
                  <a:pt x="84" y="300"/>
                </a:lnTo>
                <a:lnTo>
                  <a:pt x="88" y="302"/>
                </a:lnTo>
                <a:lnTo>
                  <a:pt x="82" y="302"/>
                </a:lnTo>
                <a:lnTo>
                  <a:pt x="80" y="304"/>
                </a:lnTo>
                <a:lnTo>
                  <a:pt x="80" y="306"/>
                </a:lnTo>
                <a:lnTo>
                  <a:pt x="86" y="306"/>
                </a:lnTo>
                <a:lnTo>
                  <a:pt x="92" y="306"/>
                </a:lnTo>
                <a:lnTo>
                  <a:pt x="92" y="300"/>
                </a:lnTo>
                <a:lnTo>
                  <a:pt x="122" y="298"/>
                </a:lnTo>
                <a:lnTo>
                  <a:pt x="124" y="302"/>
                </a:lnTo>
                <a:lnTo>
                  <a:pt x="112" y="304"/>
                </a:lnTo>
                <a:lnTo>
                  <a:pt x="100" y="306"/>
                </a:lnTo>
                <a:lnTo>
                  <a:pt x="98" y="310"/>
                </a:lnTo>
                <a:lnTo>
                  <a:pt x="90" y="310"/>
                </a:lnTo>
                <a:lnTo>
                  <a:pt x="84" y="312"/>
                </a:lnTo>
                <a:lnTo>
                  <a:pt x="84" y="318"/>
                </a:lnTo>
                <a:lnTo>
                  <a:pt x="86" y="318"/>
                </a:lnTo>
                <a:lnTo>
                  <a:pt x="88" y="320"/>
                </a:lnTo>
                <a:lnTo>
                  <a:pt x="106" y="320"/>
                </a:lnTo>
                <a:lnTo>
                  <a:pt x="126" y="320"/>
                </a:lnTo>
                <a:lnTo>
                  <a:pt x="136" y="316"/>
                </a:lnTo>
                <a:lnTo>
                  <a:pt x="138" y="318"/>
                </a:lnTo>
                <a:lnTo>
                  <a:pt x="140" y="318"/>
                </a:lnTo>
                <a:lnTo>
                  <a:pt x="142" y="320"/>
                </a:lnTo>
                <a:lnTo>
                  <a:pt x="148" y="314"/>
                </a:lnTo>
                <a:lnTo>
                  <a:pt x="150" y="314"/>
                </a:lnTo>
                <a:lnTo>
                  <a:pt x="150" y="316"/>
                </a:lnTo>
                <a:lnTo>
                  <a:pt x="154" y="320"/>
                </a:lnTo>
                <a:lnTo>
                  <a:pt x="160" y="318"/>
                </a:lnTo>
                <a:lnTo>
                  <a:pt x="166" y="318"/>
                </a:lnTo>
                <a:lnTo>
                  <a:pt x="162" y="324"/>
                </a:lnTo>
                <a:lnTo>
                  <a:pt x="158" y="328"/>
                </a:lnTo>
                <a:lnTo>
                  <a:pt x="148" y="330"/>
                </a:lnTo>
                <a:lnTo>
                  <a:pt x="142" y="328"/>
                </a:lnTo>
                <a:lnTo>
                  <a:pt x="134" y="326"/>
                </a:lnTo>
                <a:lnTo>
                  <a:pt x="126" y="326"/>
                </a:lnTo>
                <a:lnTo>
                  <a:pt x="116" y="332"/>
                </a:lnTo>
                <a:lnTo>
                  <a:pt x="108" y="334"/>
                </a:lnTo>
                <a:lnTo>
                  <a:pt x="98" y="332"/>
                </a:lnTo>
                <a:lnTo>
                  <a:pt x="98" y="346"/>
                </a:lnTo>
                <a:lnTo>
                  <a:pt x="102" y="346"/>
                </a:lnTo>
                <a:lnTo>
                  <a:pt x="106" y="348"/>
                </a:lnTo>
                <a:lnTo>
                  <a:pt x="106" y="352"/>
                </a:lnTo>
                <a:lnTo>
                  <a:pt x="112" y="354"/>
                </a:lnTo>
                <a:lnTo>
                  <a:pt x="120" y="354"/>
                </a:lnTo>
                <a:lnTo>
                  <a:pt x="128" y="356"/>
                </a:lnTo>
                <a:lnTo>
                  <a:pt x="134" y="358"/>
                </a:lnTo>
                <a:lnTo>
                  <a:pt x="134" y="364"/>
                </a:lnTo>
                <a:lnTo>
                  <a:pt x="134" y="370"/>
                </a:lnTo>
                <a:lnTo>
                  <a:pt x="136" y="370"/>
                </a:lnTo>
                <a:lnTo>
                  <a:pt x="138" y="368"/>
                </a:lnTo>
                <a:lnTo>
                  <a:pt x="140" y="368"/>
                </a:lnTo>
                <a:lnTo>
                  <a:pt x="142" y="368"/>
                </a:lnTo>
                <a:lnTo>
                  <a:pt x="142" y="372"/>
                </a:lnTo>
                <a:lnTo>
                  <a:pt x="168" y="370"/>
                </a:lnTo>
                <a:lnTo>
                  <a:pt x="180" y="368"/>
                </a:lnTo>
                <a:lnTo>
                  <a:pt x="190" y="366"/>
                </a:lnTo>
                <a:lnTo>
                  <a:pt x="192" y="362"/>
                </a:lnTo>
                <a:lnTo>
                  <a:pt x="206" y="356"/>
                </a:lnTo>
                <a:lnTo>
                  <a:pt x="210" y="356"/>
                </a:lnTo>
                <a:lnTo>
                  <a:pt x="214" y="356"/>
                </a:lnTo>
                <a:lnTo>
                  <a:pt x="224" y="348"/>
                </a:lnTo>
                <a:lnTo>
                  <a:pt x="232" y="340"/>
                </a:lnTo>
                <a:lnTo>
                  <a:pt x="238" y="340"/>
                </a:lnTo>
                <a:lnTo>
                  <a:pt x="236" y="346"/>
                </a:lnTo>
                <a:lnTo>
                  <a:pt x="234" y="350"/>
                </a:lnTo>
                <a:lnTo>
                  <a:pt x="248" y="354"/>
                </a:lnTo>
                <a:lnTo>
                  <a:pt x="248" y="360"/>
                </a:lnTo>
                <a:lnTo>
                  <a:pt x="252" y="358"/>
                </a:lnTo>
                <a:lnTo>
                  <a:pt x="254" y="356"/>
                </a:lnTo>
                <a:lnTo>
                  <a:pt x="256" y="360"/>
                </a:lnTo>
                <a:lnTo>
                  <a:pt x="266" y="360"/>
                </a:lnTo>
                <a:lnTo>
                  <a:pt x="266" y="362"/>
                </a:lnTo>
                <a:lnTo>
                  <a:pt x="270" y="362"/>
                </a:lnTo>
                <a:lnTo>
                  <a:pt x="272" y="360"/>
                </a:lnTo>
                <a:lnTo>
                  <a:pt x="272" y="358"/>
                </a:lnTo>
                <a:lnTo>
                  <a:pt x="278" y="358"/>
                </a:lnTo>
                <a:lnTo>
                  <a:pt x="282" y="358"/>
                </a:lnTo>
                <a:lnTo>
                  <a:pt x="286" y="358"/>
                </a:lnTo>
                <a:lnTo>
                  <a:pt x="288" y="354"/>
                </a:lnTo>
                <a:lnTo>
                  <a:pt x="290" y="352"/>
                </a:lnTo>
                <a:lnTo>
                  <a:pt x="284" y="348"/>
                </a:lnTo>
                <a:lnTo>
                  <a:pt x="280" y="346"/>
                </a:lnTo>
                <a:lnTo>
                  <a:pt x="278" y="350"/>
                </a:lnTo>
                <a:lnTo>
                  <a:pt x="274" y="350"/>
                </a:lnTo>
                <a:lnTo>
                  <a:pt x="270" y="350"/>
                </a:lnTo>
                <a:lnTo>
                  <a:pt x="270" y="346"/>
                </a:lnTo>
                <a:lnTo>
                  <a:pt x="268" y="344"/>
                </a:lnTo>
                <a:lnTo>
                  <a:pt x="266" y="342"/>
                </a:lnTo>
                <a:lnTo>
                  <a:pt x="272" y="342"/>
                </a:lnTo>
                <a:lnTo>
                  <a:pt x="286" y="344"/>
                </a:lnTo>
                <a:lnTo>
                  <a:pt x="288" y="344"/>
                </a:lnTo>
                <a:lnTo>
                  <a:pt x="282" y="342"/>
                </a:lnTo>
                <a:lnTo>
                  <a:pt x="282" y="338"/>
                </a:lnTo>
                <a:lnTo>
                  <a:pt x="284" y="338"/>
                </a:lnTo>
                <a:lnTo>
                  <a:pt x="286" y="338"/>
                </a:lnTo>
                <a:lnTo>
                  <a:pt x="288" y="336"/>
                </a:lnTo>
                <a:lnTo>
                  <a:pt x="290" y="336"/>
                </a:lnTo>
                <a:lnTo>
                  <a:pt x="290" y="340"/>
                </a:lnTo>
                <a:lnTo>
                  <a:pt x="296" y="340"/>
                </a:lnTo>
                <a:lnTo>
                  <a:pt x="296" y="346"/>
                </a:lnTo>
                <a:lnTo>
                  <a:pt x="300" y="346"/>
                </a:lnTo>
                <a:lnTo>
                  <a:pt x="302" y="344"/>
                </a:lnTo>
                <a:lnTo>
                  <a:pt x="302" y="340"/>
                </a:lnTo>
                <a:lnTo>
                  <a:pt x="300" y="340"/>
                </a:lnTo>
                <a:lnTo>
                  <a:pt x="300" y="338"/>
                </a:lnTo>
                <a:lnTo>
                  <a:pt x="300" y="334"/>
                </a:lnTo>
                <a:lnTo>
                  <a:pt x="300" y="330"/>
                </a:lnTo>
                <a:lnTo>
                  <a:pt x="300" y="328"/>
                </a:lnTo>
                <a:lnTo>
                  <a:pt x="292" y="328"/>
                </a:lnTo>
                <a:lnTo>
                  <a:pt x="284" y="328"/>
                </a:lnTo>
                <a:lnTo>
                  <a:pt x="276" y="326"/>
                </a:lnTo>
                <a:lnTo>
                  <a:pt x="274" y="324"/>
                </a:lnTo>
                <a:lnTo>
                  <a:pt x="272" y="322"/>
                </a:lnTo>
                <a:lnTo>
                  <a:pt x="272" y="318"/>
                </a:lnTo>
                <a:lnTo>
                  <a:pt x="272" y="316"/>
                </a:lnTo>
                <a:lnTo>
                  <a:pt x="268" y="316"/>
                </a:lnTo>
                <a:lnTo>
                  <a:pt x="270" y="322"/>
                </a:lnTo>
                <a:lnTo>
                  <a:pt x="270" y="324"/>
                </a:lnTo>
                <a:lnTo>
                  <a:pt x="268" y="322"/>
                </a:lnTo>
                <a:lnTo>
                  <a:pt x="258" y="320"/>
                </a:lnTo>
                <a:lnTo>
                  <a:pt x="258" y="316"/>
                </a:lnTo>
                <a:lnTo>
                  <a:pt x="256" y="312"/>
                </a:lnTo>
                <a:lnTo>
                  <a:pt x="254" y="308"/>
                </a:lnTo>
                <a:lnTo>
                  <a:pt x="252" y="300"/>
                </a:lnTo>
                <a:lnTo>
                  <a:pt x="248" y="298"/>
                </a:lnTo>
                <a:lnTo>
                  <a:pt x="246" y="298"/>
                </a:lnTo>
                <a:lnTo>
                  <a:pt x="244" y="294"/>
                </a:lnTo>
                <a:lnTo>
                  <a:pt x="244" y="290"/>
                </a:lnTo>
                <a:lnTo>
                  <a:pt x="242" y="286"/>
                </a:lnTo>
                <a:lnTo>
                  <a:pt x="240" y="282"/>
                </a:lnTo>
                <a:lnTo>
                  <a:pt x="240" y="280"/>
                </a:lnTo>
                <a:lnTo>
                  <a:pt x="232" y="280"/>
                </a:lnTo>
                <a:lnTo>
                  <a:pt x="234" y="278"/>
                </a:lnTo>
                <a:lnTo>
                  <a:pt x="236" y="278"/>
                </a:lnTo>
                <a:lnTo>
                  <a:pt x="236" y="274"/>
                </a:lnTo>
                <a:lnTo>
                  <a:pt x="236" y="270"/>
                </a:lnTo>
                <a:lnTo>
                  <a:pt x="218" y="250"/>
                </a:lnTo>
                <a:lnTo>
                  <a:pt x="212" y="254"/>
                </a:lnTo>
                <a:lnTo>
                  <a:pt x="214" y="266"/>
                </a:lnTo>
                <a:lnTo>
                  <a:pt x="216" y="272"/>
                </a:lnTo>
                <a:lnTo>
                  <a:pt x="222" y="274"/>
                </a:lnTo>
                <a:lnTo>
                  <a:pt x="232" y="278"/>
                </a:lnTo>
                <a:lnTo>
                  <a:pt x="230" y="280"/>
                </a:lnTo>
                <a:lnTo>
                  <a:pt x="228" y="280"/>
                </a:lnTo>
                <a:lnTo>
                  <a:pt x="226" y="280"/>
                </a:lnTo>
                <a:lnTo>
                  <a:pt x="224" y="278"/>
                </a:lnTo>
                <a:lnTo>
                  <a:pt x="222" y="282"/>
                </a:lnTo>
                <a:lnTo>
                  <a:pt x="218" y="282"/>
                </a:lnTo>
                <a:lnTo>
                  <a:pt x="218" y="280"/>
                </a:lnTo>
                <a:lnTo>
                  <a:pt x="214" y="278"/>
                </a:lnTo>
                <a:lnTo>
                  <a:pt x="212" y="284"/>
                </a:lnTo>
                <a:lnTo>
                  <a:pt x="210" y="288"/>
                </a:lnTo>
                <a:lnTo>
                  <a:pt x="208" y="292"/>
                </a:lnTo>
                <a:lnTo>
                  <a:pt x="202" y="294"/>
                </a:lnTo>
                <a:lnTo>
                  <a:pt x="202" y="290"/>
                </a:lnTo>
                <a:lnTo>
                  <a:pt x="204" y="282"/>
                </a:lnTo>
                <a:lnTo>
                  <a:pt x="206" y="278"/>
                </a:lnTo>
                <a:lnTo>
                  <a:pt x="206" y="276"/>
                </a:lnTo>
                <a:lnTo>
                  <a:pt x="206" y="274"/>
                </a:lnTo>
                <a:lnTo>
                  <a:pt x="202" y="272"/>
                </a:lnTo>
                <a:lnTo>
                  <a:pt x="200" y="266"/>
                </a:lnTo>
                <a:lnTo>
                  <a:pt x="198" y="262"/>
                </a:lnTo>
                <a:lnTo>
                  <a:pt x="196" y="262"/>
                </a:lnTo>
                <a:lnTo>
                  <a:pt x="196" y="264"/>
                </a:lnTo>
                <a:lnTo>
                  <a:pt x="194" y="264"/>
                </a:lnTo>
                <a:lnTo>
                  <a:pt x="188" y="260"/>
                </a:lnTo>
                <a:lnTo>
                  <a:pt x="182" y="274"/>
                </a:lnTo>
                <a:lnTo>
                  <a:pt x="176" y="274"/>
                </a:lnTo>
                <a:lnTo>
                  <a:pt x="170" y="264"/>
                </a:lnTo>
                <a:lnTo>
                  <a:pt x="166" y="260"/>
                </a:lnTo>
                <a:lnTo>
                  <a:pt x="162" y="258"/>
                </a:lnTo>
                <a:lnTo>
                  <a:pt x="158" y="258"/>
                </a:lnTo>
                <a:lnTo>
                  <a:pt x="156" y="258"/>
                </a:lnTo>
                <a:lnTo>
                  <a:pt x="156" y="270"/>
                </a:lnTo>
                <a:lnTo>
                  <a:pt x="158" y="280"/>
                </a:lnTo>
                <a:lnTo>
                  <a:pt x="152" y="282"/>
                </a:lnTo>
                <a:lnTo>
                  <a:pt x="136" y="274"/>
                </a:lnTo>
                <a:lnTo>
                  <a:pt x="136" y="262"/>
                </a:lnTo>
                <a:lnTo>
                  <a:pt x="136" y="250"/>
                </a:lnTo>
                <a:lnTo>
                  <a:pt x="134" y="250"/>
                </a:lnTo>
                <a:lnTo>
                  <a:pt x="132" y="250"/>
                </a:lnTo>
                <a:lnTo>
                  <a:pt x="126" y="248"/>
                </a:lnTo>
                <a:close/>
                <a:moveTo>
                  <a:pt x="324" y="240"/>
                </a:moveTo>
                <a:lnTo>
                  <a:pt x="324" y="240"/>
                </a:lnTo>
                <a:lnTo>
                  <a:pt x="328" y="240"/>
                </a:lnTo>
                <a:lnTo>
                  <a:pt x="328" y="242"/>
                </a:lnTo>
                <a:lnTo>
                  <a:pt x="324" y="244"/>
                </a:lnTo>
                <a:lnTo>
                  <a:pt x="322" y="244"/>
                </a:lnTo>
                <a:lnTo>
                  <a:pt x="320" y="244"/>
                </a:lnTo>
                <a:lnTo>
                  <a:pt x="324" y="240"/>
                </a:lnTo>
                <a:close/>
                <a:moveTo>
                  <a:pt x="328" y="230"/>
                </a:moveTo>
                <a:lnTo>
                  <a:pt x="328" y="234"/>
                </a:lnTo>
                <a:lnTo>
                  <a:pt x="310" y="240"/>
                </a:lnTo>
                <a:lnTo>
                  <a:pt x="312" y="242"/>
                </a:lnTo>
                <a:lnTo>
                  <a:pt x="314" y="244"/>
                </a:lnTo>
                <a:lnTo>
                  <a:pt x="304" y="244"/>
                </a:lnTo>
                <a:lnTo>
                  <a:pt x="300" y="242"/>
                </a:lnTo>
                <a:lnTo>
                  <a:pt x="292" y="246"/>
                </a:lnTo>
                <a:lnTo>
                  <a:pt x="292" y="250"/>
                </a:lnTo>
                <a:lnTo>
                  <a:pt x="290" y="250"/>
                </a:lnTo>
                <a:lnTo>
                  <a:pt x="290" y="252"/>
                </a:lnTo>
                <a:lnTo>
                  <a:pt x="292" y="256"/>
                </a:lnTo>
                <a:lnTo>
                  <a:pt x="298" y="258"/>
                </a:lnTo>
                <a:lnTo>
                  <a:pt x="304" y="258"/>
                </a:lnTo>
                <a:lnTo>
                  <a:pt x="304" y="266"/>
                </a:lnTo>
                <a:lnTo>
                  <a:pt x="304" y="268"/>
                </a:lnTo>
                <a:lnTo>
                  <a:pt x="304" y="270"/>
                </a:lnTo>
                <a:lnTo>
                  <a:pt x="302" y="272"/>
                </a:lnTo>
                <a:lnTo>
                  <a:pt x="292" y="270"/>
                </a:lnTo>
                <a:lnTo>
                  <a:pt x="282" y="268"/>
                </a:lnTo>
                <a:lnTo>
                  <a:pt x="280" y="262"/>
                </a:lnTo>
                <a:lnTo>
                  <a:pt x="276" y="264"/>
                </a:lnTo>
                <a:lnTo>
                  <a:pt x="272" y="264"/>
                </a:lnTo>
                <a:lnTo>
                  <a:pt x="272" y="270"/>
                </a:lnTo>
                <a:lnTo>
                  <a:pt x="274" y="272"/>
                </a:lnTo>
                <a:lnTo>
                  <a:pt x="274" y="274"/>
                </a:lnTo>
                <a:lnTo>
                  <a:pt x="280" y="278"/>
                </a:lnTo>
                <a:lnTo>
                  <a:pt x="286" y="282"/>
                </a:lnTo>
                <a:lnTo>
                  <a:pt x="288" y="284"/>
                </a:lnTo>
                <a:lnTo>
                  <a:pt x="290" y="282"/>
                </a:lnTo>
                <a:lnTo>
                  <a:pt x="296" y="278"/>
                </a:lnTo>
                <a:lnTo>
                  <a:pt x="302" y="288"/>
                </a:lnTo>
                <a:lnTo>
                  <a:pt x="306" y="290"/>
                </a:lnTo>
                <a:lnTo>
                  <a:pt x="310" y="290"/>
                </a:lnTo>
                <a:lnTo>
                  <a:pt x="312" y="294"/>
                </a:lnTo>
                <a:lnTo>
                  <a:pt x="314" y="298"/>
                </a:lnTo>
                <a:lnTo>
                  <a:pt x="314" y="302"/>
                </a:lnTo>
                <a:lnTo>
                  <a:pt x="316" y="306"/>
                </a:lnTo>
                <a:lnTo>
                  <a:pt x="320" y="306"/>
                </a:lnTo>
                <a:lnTo>
                  <a:pt x="322" y="308"/>
                </a:lnTo>
                <a:lnTo>
                  <a:pt x="328" y="302"/>
                </a:lnTo>
                <a:lnTo>
                  <a:pt x="338" y="298"/>
                </a:lnTo>
                <a:lnTo>
                  <a:pt x="340" y="294"/>
                </a:lnTo>
                <a:lnTo>
                  <a:pt x="346" y="294"/>
                </a:lnTo>
                <a:lnTo>
                  <a:pt x="350" y="292"/>
                </a:lnTo>
                <a:lnTo>
                  <a:pt x="352" y="290"/>
                </a:lnTo>
                <a:lnTo>
                  <a:pt x="354" y="286"/>
                </a:lnTo>
                <a:lnTo>
                  <a:pt x="352" y="272"/>
                </a:lnTo>
                <a:lnTo>
                  <a:pt x="356" y="270"/>
                </a:lnTo>
                <a:lnTo>
                  <a:pt x="354" y="270"/>
                </a:lnTo>
                <a:lnTo>
                  <a:pt x="350" y="268"/>
                </a:lnTo>
                <a:lnTo>
                  <a:pt x="346" y="270"/>
                </a:lnTo>
                <a:lnTo>
                  <a:pt x="344" y="274"/>
                </a:lnTo>
                <a:lnTo>
                  <a:pt x="340" y="264"/>
                </a:lnTo>
                <a:lnTo>
                  <a:pt x="332" y="262"/>
                </a:lnTo>
                <a:lnTo>
                  <a:pt x="330" y="254"/>
                </a:lnTo>
                <a:lnTo>
                  <a:pt x="340" y="252"/>
                </a:lnTo>
                <a:lnTo>
                  <a:pt x="342" y="250"/>
                </a:lnTo>
                <a:lnTo>
                  <a:pt x="336" y="240"/>
                </a:lnTo>
                <a:lnTo>
                  <a:pt x="330" y="240"/>
                </a:lnTo>
                <a:lnTo>
                  <a:pt x="332" y="234"/>
                </a:lnTo>
                <a:lnTo>
                  <a:pt x="334" y="230"/>
                </a:lnTo>
                <a:lnTo>
                  <a:pt x="332" y="230"/>
                </a:lnTo>
                <a:lnTo>
                  <a:pt x="328" y="230"/>
                </a:lnTo>
                <a:close/>
                <a:moveTo>
                  <a:pt x="42" y="224"/>
                </a:moveTo>
                <a:lnTo>
                  <a:pt x="42" y="224"/>
                </a:lnTo>
                <a:lnTo>
                  <a:pt x="36" y="226"/>
                </a:lnTo>
                <a:lnTo>
                  <a:pt x="32" y="230"/>
                </a:lnTo>
                <a:lnTo>
                  <a:pt x="18" y="232"/>
                </a:lnTo>
                <a:lnTo>
                  <a:pt x="6" y="236"/>
                </a:lnTo>
                <a:lnTo>
                  <a:pt x="6" y="252"/>
                </a:lnTo>
                <a:lnTo>
                  <a:pt x="6" y="258"/>
                </a:lnTo>
                <a:lnTo>
                  <a:pt x="10" y="264"/>
                </a:lnTo>
                <a:lnTo>
                  <a:pt x="6" y="266"/>
                </a:lnTo>
                <a:lnTo>
                  <a:pt x="4" y="266"/>
                </a:lnTo>
                <a:lnTo>
                  <a:pt x="4" y="270"/>
                </a:lnTo>
                <a:lnTo>
                  <a:pt x="8" y="274"/>
                </a:lnTo>
                <a:lnTo>
                  <a:pt x="0" y="290"/>
                </a:lnTo>
                <a:lnTo>
                  <a:pt x="6" y="294"/>
                </a:lnTo>
                <a:lnTo>
                  <a:pt x="12" y="298"/>
                </a:lnTo>
                <a:lnTo>
                  <a:pt x="14" y="304"/>
                </a:lnTo>
                <a:lnTo>
                  <a:pt x="14" y="308"/>
                </a:lnTo>
                <a:lnTo>
                  <a:pt x="16" y="310"/>
                </a:lnTo>
                <a:lnTo>
                  <a:pt x="22" y="310"/>
                </a:lnTo>
                <a:lnTo>
                  <a:pt x="26" y="310"/>
                </a:lnTo>
                <a:lnTo>
                  <a:pt x="36" y="296"/>
                </a:lnTo>
                <a:lnTo>
                  <a:pt x="38" y="296"/>
                </a:lnTo>
                <a:lnTo>
                  <a:pt x="40" y="296"/>
                </a:lnTo>
                <a:lnTo>
                  <a:pt x="38" y="298"/>
                </a:lnTo>
                <a:lnTo>
                  <a:pt x="40" y="298"/>
                </a:lnTo>
                <a:lnTo>
                  <a:pt x="42" y="300"/>
                </a:lnTo>
                <a:lnTo>
                  <a:pt x="40" y="300"/>
                </a:lnTo>
                <a:lnTo>
                  <a:pt x="52" y="298"/>
                </a:lnTo>
                <a:lnTo>
                  <a:pt x="58" y="298"/>
                </a:lnTo>
                <a:lnTo>
                  <a:pt x="60" y="294"/>
                </a:lnTo>
                <a:lnTo>
                  <a:pt x="60" y="290"/>
                </a:lnTo>
                <a:lnTo>
                  <a:pt x="62" y="286"/>
                </a:lnTo>
                <a:lnTo>
                  <a:pt x="64" y="280"/>
                </a:lnTo>
                <a:lnTo>
                  <a:pt x="70" y="272"/>
                </a:lnTo>
                <a:lnTo>
                  <a:pt x="84" y="264"/>
                </a:lnTo>
                <a:lnTo>
                  <a:pt x="98" y="256"/>
                </a:lnTo>
                <a:lnTo>
                  <a:pt x="110" y="252"/>
                </a:lnTo>
                <a:lnTo>
                  <a:pt x="112" y="254"/>
                </a:lnTo>
                <a:lnTo>
                  <a:pt x="114" y="254"/>
                </a:lnTo>
                <a:lnTo>
                  <a:pt x="116" y="252"/>
                </a:lnTo>
                <a:lnTo>
                  <a:pt x="118" y="250"/>
                </a:lnTo>
                <a:lnTo>
                  <a:pt x="118" y="246"/>
                </a:lnTo>
                <a:lnTo>
                  <a:pt x="110" y="244"/>
                </a:lnTo>
                <a:lnTo>
                  <a:pt x="108" y="240"/>
                </a:lnTo>
                <a:lnTo>
                  <a:pt x="106" y="236"/>
                </a:lnTo>
                <a:lnTo>
                  <a:pt x="94" y="234"/>
                </a:lnTo>
                <a:lnTo>
                  <a:pt x="86" y="234"/>
                </a:lnTo>
                <a:lnTo>
                  <a:pt x="78" y="236"/>
                </a:lnTo>
                <a:lnTo>
                  <a:pt x="70" y="236"/>
                </a:lnTo>
                <a:lnTo>
                  <a:pt x="66" y="232"/>
                </a:lnTo>
                <a:lnTo>
                  <a:pt x="56" y="230"/>
                </a:lnTo>
                <a:lnTo>
                  <a:pt x="46" y="228"/>
                </a:lnTo>
                <a:lnTo>
                  <a:pt x="44" y="224"/>
                </a:lnTo>
                <a:lnTo>
                  <a:pt x="42" y="224"/>
                </a:lnTo>
                <a:close/>
                <a:moveTo>
                  <a:pt x="338" y="222"/>
                </a:moveTo>
                <a:lnTo>
                  <a:pt x="338" y="222"/>
                </a:lnTo>
                <a:lnTo>
                  <a:pt x="336" y="222"/>
                </a:lnTo>
                <a:lnTo>
                  <a:pt x="336" y="224"/>
                </a:lnTo>
                <a:lnTo>
                  <a:pt x="340" y="226"/>
                </a:lnTo>
                <a:lnTo>
                  <a:pt x="340" y="222"/>
                </a:lnTo>
                <a:lnTo>
                  <a:pt x="338" y="222"/>
                </a:lnTo>
                <a:close/>
                <a:moveTo>
                  <a:pt x="256" y="204"/>
                </a:moveTo>
                <a:lnTo>
                  <a:pt x="256" y="204"/>
                </a:lnTo>
                <a:lnTo>
                  <a:pt x="256" y="214"/>
                </a:lnTo>
                <a:lnTo>
                  <a:pt x="260" y="214"/>
                </a:lnTo>
                <a:lnTo>
                  <a:pt x="260" y="210"/>
                </a:lnTo>
                <a:lnTo>
                  <a:pt x="258" y="206"/>
                </a:lnTo>
                <a:lnTo>
                  <a:pt x="256" y="204"/>
                </a:lnTo>
                <a:close/>
                <a:moveTo>
                  <a:pt x="364" y="196"/>
                </a:moveTo>
                <a:lnTo>
                  <a:pt x="364" y="196"/>
                </a:lnTo>
                <a:lnTo>
                  <a:pt x="362" y="200"/>
                </a:lnTo>
                <a:lnTo>
                  <a:pt x="360" y="206"/>
                </a:lnTo>
                <a:lnTo>
                  <a:pt x="356" y="206"/>
                </a:lnTo>
                <a:lnTo>
                  <a:pt x="354" y="212"/>
                </a:lnTo>
                <a:lnTo>
                  <a:pt x="352" y="218"/>
                </a:lnTo>
                <a:lnTo>
                  <a:pt x="356" y="218"/>
                </a:lnTo>
                <a:lnTo>
                  <a:pt x="360" y="218"/>
                </a:lnTo>
                <a:lnTo>
                  <a:pt x="362" y="222"/>
                </a:lnTo>
                <a:lnTo>
                  <a:pt x="366" y="224"/>
                </a:lnTo>
                <a:lnTo>
                  <a:pt x="370" y="224"/>
                </a:lnTo>
                <a:lnTo>
                  <a:pt x="376" y="224"/>
                </a:lnTo>
                <a:lnTo>
                  <a:pt x="378" y="226"/>
                </a:lnTo>
                <a:lnTo>
                  <a:pt x="380" y="228"/>
                </a:lnTo>
                <a:lnTo>
                  <a:pt x="382" y="222"/>
                </a:lnTo>
                <a:lnTo>
                  <a:pt x="386" y="218"/>
                </a:lnTo>
                <a:lnTo>
                  <a:pt x="386" y="212"/>
                </a:lnTo>
                <a:lnTo>
                  <a:pt x="384" y="206"/>
                </a:lnTo>
                <a:lnTo>
                  <a:pt x="378" y="196"/>
                </a:lnTo>
                <a:lnTo>
                  <a:pt x="372" y="198"/>
                </a:lnTo>
                <a:lnTo>
                  <a:pt x="368" y="198"/>
                </a:lnTo>
                <a:lnTo>
                  <a:pt x="366" y="196"/>
                </a:lnTo>
                <a:lnTo>
                  <a:pt x="364" y="196"/>
                </a:lnTo>
                <a:close/>
                <a:moveTo>
                  <a:pt x="356" y="194"/>
                </a:moveTo>
                <a:lnTo>
                  <a:pt x="356" y="194"/>
                </a:lnTo>
                <a:lnTo>
                  <a:pt x="354" y="198"/>
                </a:lnTo>
                <a:lnTo>
                  <a:pt x="348" y="200"/>
                </a:lnTo>
                <a:lnTo>
                  <a:pt x="350" y="202"/>
                </a:lnTo>
                <a:lnTo>
                  <a:pt x="350" y="204"/>
                </a:lnTo>
                <a:lnTo>
                  <a:pt x="358" y="198"/>
                </a:lnTo>
                <a:lnTo>
                  <a:pt x="360" y="194"/>
                </a:lnTo>
                <a:lnTo>
                  <a:pt x="358" y="194"/>
                </a:lnTo>
                <a:lnTo>
                  <a:pt x="356" y="194"/>
                </a:lnTo>
                <a:close/>
                <a:moveTo>
                  <a:pt x="84" y="184"/>
                </a:moveTo>
                <a:lnTo>
                  <a:pt x="84" y="184"/>
                </a:lnTo>
                <a:lnTo>
                  <a:pt x="82" y="186"/>
                </a:lnTo>
                <a:lnTo>
                  <a:pt x="82" y="188"/>
                </a:lnTo>
                <a:lnTo>
                  <a:pt x="82" y="192"/>
                </a:lnTo>
                <a:lnTo>
                  <a:pt x="78" y="196"/>
                </a:lnTo>
                <a:lnTo>
                  <a:pt x="72" y="198"/>
                </a:lnTo>
                <a:lnTo>
                  <a:pt x="72" y="202"/>
                </a:lnTo>
                <a:lnTo>
                  <a:pt x="72" y="206"/>
                </a:lnTo>
                <a:lnTo>
                  <a:pt x="78" y="206"/>
                </a:lnTo>
                <a:lnTo>
                  <a:pt x="82" y="206"/>
                </a:lnTo>
                <a:lnTo>
                  <a:pt x="86" y="194"/>
                </a:lnTo>
                <a:lnTo>
                  <a:pt x="88" y="186"/>
                </a:lnTo>
                <a:lnTo>
                  <a:pt x="86" y="184"/>
                </a:lnTo>
                <a:lnTo>
                  <a:pt x="84" y="184"/>
                </a:lnTo>
                <a:close/>
                <a:moveTo>
                  <a:pt x="110" y="176"/>
                </a:moveTo>
                <a:lnTo>
                  <a:pt x="110" y="182"/>
                </a:lnTo>
                <a:lnTo>
                  <a:pt x="112" y="182"/>
                </a:lnTo>
                <a:lnTo>
                  <a:pt x="112" y="180"/>
                </a:lnTo>
                <a:lnTo>
                  <a:pt x="112" y="178"/>
                </a:lnTo>
                <a:lnTo>
                  <a:pt x="112" y="176"/>
                </a:lnTo>
                <a:lnTo>
                  <a:pt x="110" y="176"/>
                </a:lnTo>
                <a:close/>
                <a:moveTo>
                  <a:pt x="516" y="168"/>
                </a:moveTo>
                <a:lnTo>
                  <a:pt x="516" y="168"/>
                </a:lnTo>
                <a:lnTo>
                  <a:pt x="520" y="174"/>
                </a:lnTo>
                <a:lnTo>
                  <a:pt x="520" y="176"/>
                </a:lnTo>
                <a:lnTo>
                  <a:pt x="518" y="176"/>
                </a:lnTo>
                <a:lnTo>
                  <a:pt x="516" y="170"/>
                </a:lnTo>
                <a:lnTo>
                  <a:pt x="514" y="168"/>
                </a:lnTo>
                <a:lnTo>
                  <a:pt x="516" y="168"/>
                </a:lnTo>
                <a:close/>
                <a:moveTo>
                  <a:pt x="424" y="166"/>
                </a:moveTo>
                <a:lnTo>
                  <a:pt x="424" y="166"/>
                </a:lnTo>
                <a:lnTo>
                  <a:pt x="424" y="168"/>
                </a:lnTo>
                <a:lnTo>
                  <a:pt x="420" y="168"/>
                </a:lnTo>
                <a:lnTo>
                  <a:pt x="422" y="172"/>
                </a:lnTo>
                <a:lnTo>
                  <a:pt x="426" y="176"/>
                </a:lnTo>
                <a:lnTo>
                  <a:pt x="428" y="174"/>
                </a:lnTo>
                <a:lnTo>
                  <a:pt x="430" y="172"/>
                </a:lnTo>
                <a:lnTo>
                  <a:pt x="430" y="166"/>
                </a:lnTo>
                <a:lnTo>
                  <a:pt x="424" y="166"/>
                </a:lnTo>
                <a:close/>
                <a:moveTo>
                  <a:pt x="256" y="166"/>
                </a:moveTo>
                <a:lnTo>
                  <a:pt x="256" y="166"/>
                </a:lnTo>
                <a:lnTo>
                  <a:pt x="254" y="170"/>
                </a:lnTo>
                <a:lnTo>
                  <a:pt x="254" y="174"/>
                </a:lnTo>
                <a:lnTo>
                  <a:pt x="256" y="176"/>
                </a:lnTo>
                <a:lnTo>
                  <a:pt x="256" y="178"/>
                </a:lnTo>
                <a:lnTo>
                  <a:pt x="254" y="180"/>
                </a:lnTo>
                <a:lnTo>
                  <a:pt x="254" y="184"/>
                </a:lnTo>
                <a:lnTo>
                  <a:pt x="264" y="182"/>
                </a:lnTo>
                <a:lnTo>
                  <a:pt x="268" y="184"/>
                </a:lnTo>
                <a:lnTo>
                  <a:pt x="270" y="184"/>
                </a:lnTo>
                <a:lnTo>
                  <a:pt x="260" y="188"/>
                </a:lnTo>
                <a:lnTo>
                  <a:pt x="258" y="192"/>
                </a:lnTo>
                <a:lnTo>
                  <a:pt x="262" y="192"/>
                </a:lnTo>
                <a:lnTo>
                  <a:pt x="266" y="190"/>
                </a:lnTo>
                <a:lnTo>
                  <a:pt x="264" y="192"/>
                </a:lnTo>
                <a:lnTo>
                  <a:pt x="264" y="196"/>
                </a:lnTo>
                <a:lnTo>
                  <a:pt x="260" y="200"/>
                </a:lnTo>
                <a:lnTo>
                  <a:pt x="260" y="202"/>
                </a:lnTo>
                <a:lnTo>
                  <a:pt x="262" y="202"/>
                </a:lnTo>
                <a:lnTo>
                  <a:pt x="268" y="202"/>
                </a:lnTo>
                <a:lnTo>
                  <a:pt x="272" y="200"/>
                </a:lnTo>
                <a:lnTo>
                  <a:pt x="282" y="192"/>
                </a:lnTo>
                <a:lnTo>
                  <a:pt x="280" y="190"/>
                </a:lnTo>
                <a:lnTo>
                  <a:pt x="282" y="186"/>
                </a:lnTo>
                <a:lnTo>
                  <a:pt x="280" y="182"/>
                </a:lnTo>
                <a:lnTo>
                  <a:pt x="274" y="182"/>
                </a:lnTo>
                <a:lnTo>
                  <a:pt x="274" y="174"/>
                </a:lnTo>
                <a:lnTo>
                  <a:pt x="266" y="174"/>
                </a:lnTo>
                <a:lnTo>
                  <a:pt x="264" y="174"/>
                </a:lnTo>
                <a:lnTo>
                  <a:pt x="266" y="174"/>
                </a:lnTo>
                <a:lnTo>
                  <a:pt x="264" y="174"/>
                </a:lnTo>
                <a:lnTo>
                  <a:pt x="266" y="168"/>
                </a:lnTo>
                <a:lnTo>
                  <a:pt x="262" y="166"/>
                </a:lnTo>
                <a:lnTo>
                  <a:pt x="256" y="166"/>
                </a:lnTo>
                <a:close/>
                <a:moveTo>
                  <a:pt x="308" y="164"/>
                </a:moveTo>
                <a:lnTo>
                  <a:pt x="308" y="164"/>
                </a:lnTo>
                <a:lnTo>
                  <a:pt x="304" y="166"/>
                </a:lnTo>
                <a:lnTo>
                  <a:pt x="302" y="168"/>
                </a:lnTo>
                <a:lnTo>
                  <a:pt x="304" y="170"/>
                </a:lnTo>
                <a:lnTo>
                  <a:pt x="310" y="172"/>
                </a:lnTo>
                <a:lnTo>
                  <a:pt x="310" y="176"/>
                </a:lnTo>
                <a:lnTo>
                  <a:pt x="306" y="176"/>
                </a:lnTo>
                <a:lnTo>
                  <a:pt x="302" y="176"/>
                </a:lnTo>
                <a:lnTo>
                  <a:pt x="304" y="180"/>
                </a:lnTo>
                <a:lnTo>
                  <a:pt x="306" y="182"/>
                </a:lnTo>
                <a:lnTo>
                  <a:pt x="308" y="182"/>
                </a:lnTo>
                <a:lnTo>
                  <a:pt x="308" y="184"/>
                </a:lnTo>
                <a:lnTo>
                  <a:pt x="306" y="186"/>
                </a:lnTo>
                <a:lnTo>
                  <a:pt x="306" y="188"/>
                </a:lnTo>
                <a:lnTo>
                  <a:pt x="310" y="190"/>
                </a:lnTo>
                <a:lnTo>
                  <a:pt x="312" y="192"/>
                </a:lnTo>
                <a:lnTo>
                  <a:pt x="310" y="192"/>
                </a:lnTo>
                <a:lnTo>
                  <a:pt x="308" y="192"/>
                </a:lnTo>
                <a:lnTo>
                  <a:pt x="308" y="194"/>
                </a:lnTo>
                <a:lnTo>
                  <a:pt x="302" y="194"/>
                </a:lnTo>
                <a:lnTo>
                  <a:pt x="304" y="188"/>
                </a:lnTo>
                <a:lnTo>
                  <a:pt x="298" y="182"/>
                </a:lnTo>
                <a:lnTo>
                  <a:pt x="292" y="174"/>
                </a:lnTo>
                <a:lnTo>
                  <a:pt x="286" y="174"/>
                </a:lnTo>
                <a:lnTo>
                  <a:pt x="284" y="180"/>
                </a:lnTo>
                <a:lnTo>
                  <a:pt x="288" y="180"/>
                </a:lnTo>
                <a:lnTo>
                  <a:pt x="288" y="182"/>
                </a:lnTo>
                <a:lnTo>
                  <a:pt x="286" y="186"/>
                </a:lnTo>
                <a:lnTo>
                  <a:pt x="292" y="190"/>
                </a:lnTo>
                <a:lnTo>
                  <a:pt x="292" y="198"/>
                </a:lnTo>
                <a:lnTo>
                  <a:pt x="278" y="198"/>
                </a:lnTo>
                <a:lnTo>
                  <a:pt x="278" y="202"/>
                </a:lnTo>
                <a:lnTo>
                  <a:pt x="276" y="202"/>
                </a:lnTo>
                <a:lnTo>
                  <a:pt x="278" y="206"/>
                </a:lnTo>
                <a:lnTo>
                  <a:pt x="278" y="210"/>
                </a:lnTo>
                <a:lnTo>
                  <a:pt x="292" y="204"/>
                </a:lnTo>
                <a:lnTo>
                  <a:pt x="306" y="200"/>
                </a:lnTo>
                <a:lnTo>
                  <a:pt x="310" y="200"/>
                </a:lnTo>
                <a:lnTo>
                  <a:pt x="312" y="202"/>
                </a:lnTo>
                <a:lnTo>
                  <a:pt x="310" y="202"/>
                </a:lnTo>
                <a:lnTo>
                  <a:pt x="302" y="208"/>
                </a:lnTo>
                <a:lnTo>
                  <a:pt x="302" y="218"/>
                </a:lnTo>
                <a:lnTo>
                  <a:pt x="308" y="218"/>
                </a:lnTo>
                <a:lnTo>
                  <a:pt x="314" y="218"/>
                </a:lnTo>
                <a:lnTo>
                  <a:pt x="326" y="216"/>
                </a:lnTo>
                <a:lnTo>
                  <a:pt x="336" y="216"/>
                </a:lnTo>
                <a:lnTo>
                  <a:pt x="342" y="216"/>
                </a:lnTo>
                <a:lnTo>
                  <a:pt x="342" y="212"/>
                </a:lnTo>
                <a:lnTo>
                  <a:pt x="344" y="210"/>
                </a:lnTo>
                <a:lnTo>
                  <a:pt x="342" y="206"/>
                </a:lnTo>
                <a:lnTo>
                  <a:pt x="340" y="204"/>
                </a:lnTo>
                <a:lnTo>
                  <a:pt x="340" y="206"/>
                </a:lnTo>
                <a:lnTo>
                  <a:pt x="340" y="200"/>
                </a:lnTo>
                <a:lnTo>
                  <a:pt x="342" y="196"/>
                </a:lnTo>
                <a:lnTo>
                  <a:pt x="336" y="196"/>
                </a:lnTo>
                <a:lnTo>
                  <a:pt x="334" y="190"/>
                </a:lnTo>
                <a:lnTo>
                  <a:pt x="336" y="186"/>
                </a:lnTo>
                <a:lnTo>
                  <a:pt x="336" y="180"/>
                </a:lnTo>
                <a:lnTo>
                  <a:pt x="334" y="176"/>
                </a:lnTo>
                <a:lnTo>
                  <a:pt x="326" y="174"/>
                </a:lnTo>
                <a:lnTo>
                  <a:pt x="326" y="172"/>
                </a:lnTo>
                <a:lnTo>
                  <a:pt x="326" y="170"/>
                </a:lnTo>
                <a:lnTo>
                  <a:pt x="324" y="168"/>
                </a:lnTo>
                <a:lnTo>
                  <a:pt x="324" y="166"/>
                </a:lnTo>
                <a:lnTo>
                  <a:pt x="322" y="166"/>
                </a:lnTo>
                <a:lnTo>
                  <a:pt x="320" y="170"/>
                </a:lnTo>
                <a:lnTo>
                  <a:pt x="320" y="172"/>
                </a:lnTo>
                <a:lnTo>
                  <a:pt x="320" y="174"/>
                </a:lnTo>
                <a:lnTo>
                  <a:pt x="322" y="174"/>
                </a:lnTo>
                <a:lnTo>
                  <a:pt x="324" y="174"/>
                </a:lnTo>
                <a:lnTo>
                  <a:pt x="322" y="176"/>
                </a:lnTo>
                <a:lnTo>
                  <a:pt x="318" y="176"/>
                </a:lnTo>
                <a:lnTo>
                  <a:pt x="314" y="176"/>
                </a:lnTo>
                <a:lnTo>
                  <a:pt x="314" y="174"/>
                </a:lnTo>
                <a:lnTo>
                  <a:pt x="308" y="164"/>
                </a:lnTo>
                <a:close/>
                <a:moveTo>
                  <a:pt x="120" y="164"/>
                </a:moveTo>
                <a:lnTo>
                  <a:pt x="120" y="164"/>
                </a:lnTo>
                <a:lnTo>
                  <a:pt x="120" y="166"/>
                </a:lnTo>
                <a:lnTo>
                  <a:pt x="118" y="170"/>
                </a:lnTo>
                <a:lnTo>
                  <a:pt x="124" y="170"/>
                </a:lnTo>
                <a:lnTo>
                  <a:pt x="124" y="168"/>
                </a:lnTo>
                <a:lnTo>
                  <a:pt x="124" y="166"/>
                </a:lnTo>
                <a:lnTo>
                  <a:pt x="124" y="164"/>
                </a:lnTo>
                <a:lnTo>
                  <a:pt x="120" y="164"/>
                </a:lnTo>
                <a:close/>
                <a:moveTo>
                  <a:pt x="358" y="162"/>
                </a:moveTo>
                <a:lnTo>
                  <a:pt x="358" y="162"/>
                </a:lnTo>
                <a:lnTo>
                  <a:pt x="356" y="166"/>
                </a:lnTo>
                <a:lnTo>
                  <a:pt x="352" y="168"/>
                </a:lnTo>
                <a:lnTo>
                  <a:pt x="358" y="174"/>
                </a:lnTo>
                <a:lnTo>
                  <a:pt x="362" y="178"/>
                </a:lnTo>
                <a:lnTo>
                  <a:pt x="364" y="182"/>
                </a:lnTo>
                <a:lnTo>
                  <a:pt x="370" y="182"/>
                </a:lnTo>
                <a:lnTo>
                  <a:pt x="376" y="182"/>
                </a:lnTo>
                <a:lnTo>
                  <a:pt x="380" y="184"/>
                </a:lnTo>
                <a:lnTo>
                  <a:pt x="384" y="184"/>
                </a:lnTo>
                <a:lnTo>
                  <a:pt x="386" y="184"/>
                </a:lnTo>
                <a:lnTo>
                  <a:pt x="388" y="182"/>
                </a:lnTo>
                <a:lnTo>
                  <a:pt x="392" y="182"/>
                </a:lnTo>
                <a:lnTo>
                  <a:pt x="394" y="184"/>
                </a:lnTo>
                <a:lnTo>
                  <a:pt x="400" y="188"/>
                </a:lnTo>
                <a:lnTo>
                  <a:pt x="406" y="192"/>
                </a:lnTo>
                <a:lnTo>
                  <a:pt x="410" y="194"/>
                </a:lnTo>
                <a:lnTo>
                  <a:pt x="410" y="198"/>
                </a:lnTo>
                <a:lnTo>
                  <a:pt x="410" y="202"/>
                </a:lnTo>
                <a:lnTo>
                  <a:pt x="408" y="206"/>
                </a:lnTo>
                <a:lnTo>
                  <a:pt x="406" y="214"/>
                </a:lnTo>
                <a:lnTo>
                  <a:pt x="408" y="222"/>
                </a:lnTo>
                <a:lnTo>
                  <a:pt x="410" y="230"/>
                </a:lnTo>
                <a:lnTo>
                  <a:pt x="416" y="230"/>
                </a:lnTo>
                <a:lnTo>
                  <a:pt x="416" y="226"/>
                </a:lnTo>
                <a:lnTo>
                  <a:pt x="420" y="226"/>
                </a:lnTo>
                <a:lnTo>
                  <a:pt x="420" y="228"/>
                </a:lnTo>
                <a:lnTo>
                  <a:pt x="422" y="230"/>
                </a:lnTo>
                <a:lnTo>
                  <a:pt x="426" y="230"/>
                </a:lnTo>
                <a:lnTo>
                  <a:pt x="428" y="228"/>
                </a:lnTo>
                <a:lnTo>
                  <a:pt x="438" y="224"/>
                </a:lnTo>
                <a:lnTo>
                  <a:pt x="444" y="218"/>
                </a:lnTo>
                <a:lnTo>
                  <a:pt x="446" y="230"/>
                </a:lnTo>
                <a:lnTo>
                  <a:pt x="458" y="230"/>
                </a:lnTo>
                <a:lnTo>
                  <a:pt x="466" y="230"/>
                </a:lnTo>
                <a:lnTo>
                  <a:pt x="470" y="224"/>
                </a:lnTo>
                <a:lnTo>
                  <a:pt x="472" y="224"/>
                </a:lnTo>
                <a:lnTo>
                  <a:pt x="472" y="226"/>
                </a:lnTo>
                <a:lnTo>
                  <a:pt x="474" y="230"/>
                </a:lnTo>
                <a:lnTo>
                  <a:pt x="486" y="226"/>
                </a:lnTo>
                <a:lnTo>
                  <a:pt x="486" y="228"/>
                </a:lnTo>
                <a:lnTo>
                  <a:pt x="488" y="230"/>
                </a:lnTo>
                <a:lnTo>
                  <a:pt x="500" y="226"/>
                </a:lnTo>
                <a:lnTo>
                  <a:pt x="504" y="226"/>
                </a:lnTo>
                <a:lnTo>
                  <a:pt x="510" y="228"/>
                </a:lnTo>
                <a:lnTo>
                  <a:pt x="514" y="224"/>
                </a:lnTo>
                <a:lnTo>
                  <a:pt x="512" y="222"/>
                </a:lnTo>
                <a:lnTo>
                  <a:pt x="512" y="220"/>
                </a:lnTo>
                <a:lnTo>
                  <a:pt x="516" y="220"/>
                </a:lnTo>
                <a:lnTo>
                  <a:pt x="518" y="224"/>
                </a:lnTo>
                <a:lnTo>
                  <a:pt x="520" y="228"/>
                </a:lnTo>
                <a:lnTo>
                  <a:pt x="522" y="224"/>
                </a:lnTo>
                <a:lnTo>
                  <a:pt x="526" y="224"/>
                </a:lnTo>
                <a:lnTo>
                  <a:pt x="526" y="226"/>
                </a:lnTo>
                <a:lnTo>
                  <a:pt x="538" y="226"/>
                </a:lnTo>
                <a:lnTo>
                  <a:pt x="552" y="226"/>
                </a:lnTo>
                <a:lnTo>
                  <a:pt x="552" y="218"/>
                </a:lnTo>
                <a:lnTo>
                  <a:pt x="552" y="216"/>
                </a:lnTo>
                <a:lnTo>
                  <a:pt x="554" y="214"/>
                </a:lnTo>
                <a:lnTo>
                  <a:pt x="558" y="212"/>
                </a:lnTo>
                <a:lnTo>
                  <a:pt x="562" y="210"/>
                </a:lnTo>
                <a:lnTo>
                  <a:pt x="562" y="206"/>
                </a:lnTo>
                <a:lnTo>
                  <a:pt x="562" y="204"/>
                </a:lnTo>
                <a:lnTo>
                  <a:pt x="548" y="196"/>
                </a:lnTo>
                <a:lnTo>
                  <a:pt x="546" y="196"/>
                </a:lnTo>
                <a:lnTo>
                  <a:pt x="542" y="198"/>
                </a:lnTo>
                <a:lnTo>
                  <a:pt x="540" y="198"/>
                </a:lnTo>
                <a:lnTo>
                  <a:pt x="538" y="198"/>
                </a:lnTo>
                <a:lnTo>
                  <a:pt x="534" y="192"/>
                </a:lnTo>
                <a:lnTo>
                  <a:pt x="526" y="192"/>
                </a:lnTo>
                <a:lnTo>
                  <a:pt x="520" y="190"/>
                </a:lnTo>
                <a:lnTo>
                  <a:pt x="518" y="194"/>
                </a:lnTo>
                <a:lnTo>
                  <a:pt x="516" y="194"/>
                </a:lnTo>
                <a:lnTo>
                  <a:pt x="514" y="194"/>
                </a:lnTo>
                <a:lnTo>
                  <a:pt x="512" y="192"/>
                </a:lnTo>
                <a:lnTo>
                  <a:pt x="510" y="192"/>
                </a:lnTo>
                <a:lnTo>
                  <a:pt x="508" y="192"/>
                </a:lnTo>
                <a:lnTo>
                  <a:pt x="504" y="190"/>
                </a:lnTo>
                <a:lnTo>
                  <a:pt x="496" y="194"/>
                </a:lnTo>
                <a:lnTo>
                  <a:pt x="478" y="198"/>
                </a:lnTo>
                <a:lnTo>
                  <a:pt x="472" y="198"/>
                </a:lnTo>
                <a:lnTo>
                  <a:pt x="462" y="196"/>
                </a:lnTo>
                <a:lnTo>
                  <a:pt x="462" y="202"/>
                </a:lnTo>
                <a:lnTo>
                  <a:pt x="460" y="200"/>
                </a:lnTo>
                <a:lnTo>
                  <a:pt x="458" y="198"/>
                </a:lnTo>
                <a:lnTo>
                  <a:pt x="456" y="198"/>
                </a:lnTo>
                <a:lnTo>
                  <a:pt x="454" y="200"/>
                </a:lnTo>
                <a:lnTo>
                  <a:pt x="452" y="200"/>
                </a:lnTo>
                <a:lnTo>
                  <a:pt x="440" y="194"/>
                </a:lnTo>
                <a:lnTo>
                  <a:pt x="440" y="196"/>
                </a:lnTo>
                <a:lnTo>
                  <a:pt x="440" y="198"/>
                </a:lnTo>
                <a:lnTo>
                  <a:pt x="438" y="198"/>
                </a:lnTo>
                <a:lnTo>
                  <a:pt x="438" y="190"/>
                </a:lnTo>
                <a:lnTo>
                  <a:pt x="432" y="192"/>
                </a:lnTo>
                <a:lnTo>
                  <a:pt x="426" y="192"/>
                </a:lnTo>
                <a:lnTo>
                  <a:pt x="426" y="188"/>
                </a:lnTo>
                <a:lnTo>
                  <a:pt x="420" y="186"/>
                </a:lnTo>
                <a:lnTo>
                  <a:pt x="426" y="188"/>
                </a:lnTo>
                <a:lnTo>
                  <a:pt x="430" y="188"/>
                </a:lnTo>
                <a:lnTo>
                  <a:pt x="432" y="186"/>
                </a:lnTo>
                <a:lnTo>
                  <a:pt x="436" y="184"/>
                </a:lnTo>
                <a:lnTo>
                  <a:pt x="436" y="182"/>
                </a:lnTo>
                <a:lnTo>
                  <a:pt x="430" y="182"/>
                </a:lnTo>
                <a:lnTo>
                  <a:pt x="424" y="180"/>
                </a:lnTo>
                <a:lnTo>
                  <a:pt x="418" y="178"/>
                </a:lnTo>
                <a:lnTo>
                  <a:pt x="416" y="174"/>
                </a:lnTo>
                <a:lnTo>
                  <a:pt x="414" y="170"/>
                </a:lnTo>
                <a:lnTo>
                  <a:pt x="410" y="170"/>
                </a:lnTo>
                <a:lnTo>
                  <a:pt x="404" y="172"/>
                </a:lnTo>
                <a:lnTo>
                  <a:pt x="400" y="174"/>
                </a:lnTo>
                <a:lnTo>
                  <a:pt x="394" y="174"/>
                </a:lnTo>
                <a:lnTo>
                  <a:pt x="390" y="170"/>
                </a:lnTo>
                <a:lnTo>
                  <a:pt x="388" y="166"/>
                </a:lnTo>
                <a:lnTo>
                  <a:pt x="372" y="164"/>
                </a:lnTo>
                <a:lnTo>
                  <a:pt x="358" y="162"/>
                </a:lnTo>
                <a:close/>
                <a:moveTo>
                  <a:pt x="186" y="162"/>
                </a:moveTo>
                <a:lnTo>
                  <a:pt x="186" y="162"/>
                </a:lnTo>
                <a:lnTo>
                  <a:pt x="184" y="164"/>
                </a:lnTo>
                <a:lnTo>
                  <a:pt x="182" y="164"/>
                </a:lnTo>
                <a:lnTo>
                  <a:pt x="182" y="174"/>
                </a:lnTo>
                <a:lnTo>
                  <a:pt x="182" y="182"/>
                </a:lnTo>
                <a:lnTo>
                  <a:pt x="186" y="184"/>
                </a:lnTo>
                <a:lnTo>
                  <a:pt x="190" y="186"/>
                </a:lnTo>
                <a:lnTo>
                  <a:pt x="188" y="190"/>
                </a:lnTo>
                <a:lnTo>
                  <a:pt x="186" y="192"/>
                </a:lnTo>
                <a:lnTo>
                  <a:pt x="186" y="194"/>
                </a:lnTo>
                <a:lnTo>
                  <a:pt x="192" y="194"/>
                </a:lnTo>
                <a:lnTo>
                  <a:pt x="194" y="200"/>
                </a:lnTo>
                <a:lnTo>
                  <a:pt x="180" y="200"/>
                </a:lnTo>
                <a:lnTo>
                  <a:pt x="164" y="198"/>
                </a:lnTo>
                <a:lnTo>
                  <a:pt x="160" y="194"/>
                </a:lnTo>
                <a:lnTo>
                  <a:pt x="154" y="188"/>
                </a:lnTo>
                <a:lnTo>
                  <a:pt x="148" y="188"/>
                </a:lnTo>
                <a:lnTo>
                  <a:pt x="144" y="188"/>
                </a:lnTo>
                <a:lnTo>
                  <a:pt x="134" y="182"/>
                </a:lnTo>
                <a:lnTo>
                  <a:pt x="124" y="182"/>
                </a:lnTo>
                <a:lnTo>
                  <a:pt x="116" y="182"/>
                </a:lnTo>
                <a:lnTo>
                  <a:pt x="114" y="184"/>
                </a:lnTo>
                <a:lnTo>
                  <a:pt x="110" y="184"/>
                </a:lnTo>
                <a:lnTo>
                  <a:pt x="106" y="182"/>
                </a:lnTo>
                <a:lnTo>
                  <a:pt x="106" y="188"/>
                </a:lnTo>
                <a:lnTo>
                  <a:pt x="106" y="192"/>
                </a:lnTo>
                <a:lnTo>
                  <a:pt x="112" y="192"/>
                </a:lnTo>
                <a:lnTo>
                  <a:pt x="110" y="192"/>
                </a:lnTo>
                <a:lnTo>
                  <a:pt x="100" y="196"/>
                </a:lnTo>
                <a:lnTo>
                  <a:pt x="100" y="202"/>
                </a:lnTo>
                <a:lnTo>
                  <a:pt x="110" y="202"/>
                </a:lnTo>
                <a:lnTo>
                  <a:pt x="98" y="206"/>
                </a:lnTo>
                <a:lnTo>
                  <a:pt x="98" y="212"/>
                </a:lnTo>
                <a:lnTo>
                  <a:pt x="106" y="210"/>
                </a:lnTo>
                <a:lnTo>
                  <a:pt x="112" y="210"/>
                </a:lnTo>
                <a:lnTo>
                  <a:pt x="114" y="212"/>
                </a:lnTo>
                <a:lnTo>
                  <a:pt x="114" y="214"/>
                </a:lnTo>
                <a:lnTo>
                  <a:pt x="116" y="214"/>
                </a:lnTo>
                <a:lnTo>
                  <a:pt x="116" y="208"/>
                </a:lnTo>
                <a:lnTo>
                  <a:pt x="120" y="208"/>
                </a:lnTo>
                <a:lnTo>
                  <a:pt x="122" y="208"/>
                </a:lnTo>
                <a:lnTo>
                  <a:pt x="120" y="210"/>
                </a:lnTo>
                <a:lnTo>
                  <a:pt x="118" y="210"/>
                </a:lnTo>
                <a:lnTo>
                  <a:pt x="120" y="216"/>
                </a:lnTo>
                <a:lnTo>
                  <a:pt x="122" y="214"/>
                </a:lnTo>
                <a:lnTo>
                  <a:pt x="124" y="214"/>
                </a:lnTo>
                <a:lnTo>
                  <a:pt x="122" y="212"/>
                </a:lnTo>
                <a:lnTo>
                  <a:pt x="126" y="212"/>
                </a:lnTo>
                <a:lnTo>
                  <a:pt x="126" y="210"/>
                </a:lnTo>
                <a:lnTo>
                  <a:pt x="126" y="204"/>
                </a:lnTo>
                <a:lnTo>
                  <a:pt x="124" y="200"/>
                </a:lnTo>
                <a:lnTo>
                  <a:pt x="126" y="196"/>
                </a:lnTo>
                <a:lnTo>
                  <a:pt x="128" y="196"/>
                </a:lnTo>
                <a:lnTo>
                  <a:pt x="130" y="196"/>
                </a:lnTo>
                <a:lnTo>
                  <a:pt x="132" y="200"/>
                </a:lnTo>
                <a:lnTo>
                  <a:pt x="130" y="210"/>
                </a:lnTo>
                <a:lnTo>
                  <a:pt x="150" y="208"/>
                </a:lnTo>
                <a:lnTo>
                  <a:pt x="150" y="204"/>
                </a:lnTo>
                <a:lnTo>
                  <a:pt x="154" y="204"/>
                </a:lnTo>
                <a:lnTo>
                  <a:pt x="158" y="206"/>
                </a:lnTo>
                <a:lnTo>
                  <a:pt x="162" y="208"/>
                </a:lnTo>
                <a:lnTo>
                  <a:pt x="168" y="208"/>
                </a:lnTo>
                <a:lnTo>
                  <a:pt x="170" y="206"/>
                </a:lnTo>
                <a:lnTo>
                  <a:pt x="174" y="202"/>
                </a:lnTo>
                <a:lnTo>
                  <a:pt x="172" y="206"/>
                </a:lnTo>
                <a:lnTo>
                  <a:pt x="170" y="210"/>
                </a:lnTo>
                <a:lnTo>
                  <a:pt x="164" y="214"/>
                </a:lnTo>
                <a:lnTo>
                  <a:pt x="160" y="214"/>
                </a:lnTo>
                <a:lnTo>
                  <a:pt x="154" y="214"/>
                </a:lnTo>
                <a:lnTo>
                  <a:pt x="146" y="216"/>
                </a:lnTo>
                <a:lnTo>
                  <a:pt x="132" y="224"/>
                </a:lnTo>
                <a:lnTo>
                  <a:pt x="134" y="226"/>
                </a:lnTo>
                <a:lnTo>
                  <a:pt x="134" y="230"/>
                </a:lnTo>
                <a:lnTo>
                  <a:pt x="142" y="232"/>
                </a:lnTo>
                <a:lnTo>
                  <a:pt x="148" y="232"/>
                </a:lnTo>
                <a:lnTo>
                  <a:pt x="154" y="230"/>
                </a:lnTo>
                <a:lnTo>
                  <a:pt x="158" y="228"/>
                </a:lnTo>
                <a:lnTo>
                  <a:pt x="162" y="224"/>
                </a:lnTo>
                <a:lnTo>
                  <a:pt x="164" y="218"/>
                </a:lnTo>
                <a:lnTo>
                  <a:pt x="168" y="216"/>
                </a:lnTo>
                <a:lnTo>
                  <a:pt x="178" y="218"/>
                </a:lnTo>
                <a:lnTo>
                  <a:pt x="192" y="212"/>
                </a:lnTo>
                <a:lnTo>
                  <a:pt x="196" y="212"/>
                </a:lnTo>
                <a:lnTo>
                  <a:pt x="200" y="214"/>
                </a:lnTo>
                <a:lnTo>
                  <a:pt x="204" y="216"/>
                </a:lnTo>
                <a:lnTo>
                  <a:pt x="208" y="216"/>
                </a:lnTo>
                <a:lnTo>
                  <a:pt x="208" y="210"/>
                </a:lnTo>
                <a:lnTo>
                  <a:pt x="212" y="210"/>
                </a:lnTo>
                <a:lnTo>
                  <a:pt x="214" y="210"/>
                </a:lnTo>
                <a:lnTo>
                  <a:pt x="212" y="212"/>
                </a:lnTo>
                <a:lnTo>
                  <a:pt x="224" y="210"/>
                </a:lnTo>
                <a:lnTo>
                  <a:pt x="232" y="208"/>
                </a:lnTo>
                <a:lnTo>
                  <a:pt x="234" y="206"/>
                </a:lnTo>
                <a:lnTo>
                  <a:pt x="236" y="202"/>
                </a:lnTo>
                <a:lnTo>
                  <a:pt x="234" y="190"/>
                </a:lnTo>
                <a:lnTo>
                  <a:pt x="232" y="184"/>
                </a:lnTo>
                <a:lnTo>
                  <a:pt x="228" y="184"/>
                </a:lnTo>
                <a:lnTo>
                  <a:pt x="226" y="182"/>
                </a:lnTo>
                <a:lnTo>
                  <a:pt x="222" y="182"/>
                </a:lnTo>
                <a:lnTo>
                  <a:pt x="224" y="184"/>
                </a:lnTo>
                <a:lnTo>
                  <a:pt x="224" y="188"/>
                </a:lnTo>
                <a:lnTo>
                  <a:pt x="222" y="194"/>
                </a:lnTo>
                <a:lnTo>
                  <a:pt x="222" y="196"/>
                </a:lnTo>
                <a:lnTo>
                  <a:pt x="218" y="196"/>
                </a:lnTo>
                <a:lnTo>
                  <a:pt x="218" y="194"/>
                </a:lnTo>
                <a:lnTo>
                  <a:pt x="220" y="192"/>
                </a:lnTo>
                <a:lnTo>
                  <a:pt x="218" y="188"/>
                </a:lnTo>
                <a:lnTo>
                  <a:pt x="216" y="188"/>
                </a:lnTo>
                <a:lnTo>
                  <a:pt x="212" y="190"/>
                </a:lnTo>
                <a:lnTo>
                  <a:pt x="212" y="186"/>
                </a:lnTo>
                <a:lnTo>
                  <a:pt x="212" y="182"/>
                </a:lnTo>
                <a:lnTo>
                  <a:pt x="206" y="182"/>
                </a:lnTo>
                <a:lnTo>
                  <a:pt x="200" y="180"/>
                </a:lnTo>
                <a:lnTo>
                  <a:pt x="190" y="172"/>
                </a:lnTo>
                <a:lnTo>
                  <a:pt x="192" y="170"/>
                </a:lnTo>
                <a:lnTo>
                  <a:pt x="192" y="166"/>
                </a:lnTo>
                <a:lnTo>
                  <a:pt x="186" y="162"/>
                </a:lnTo>
                <a:close/>
                <a:moveTo>
                  <a:pt x="382" y="144"/>
                </a:moveTo>
                <a:lnTo>
                  <a:pt x="382" y="144"/>
                </a:lnTo>
                <a:lnTo>
                  <a:pt x="368" y="150"/>
                </a:lnTo>
                <a:lnTo>
                  <a:pt x="364" y="150"/>
                </a:lnTo>
                <a:lnTo>
                  <a:pt x="362" y="150"/>
                </a:lnTo>
                <a:lnTo>
                  <a:pt x="358" y="148"/>
                </a:lnTo>
                <a:lnTo>
                  <a:pt x="356" y="154"/>
                </a:lnTo>
                <a:lnTo>
                  <a:pt x="360" y="154"/>
                </a:lnTo>
                <a:lnTo>
                  <a:pt x="364" y="152"/>
                </a:lnTo>
                <a:lnTo>
                  <a:pt x="372" y="156"/>
                </a:lnTo>
                <a:lnTo>
                  <a:pt x="382" y="158"/>
                </a:lnTo>
                <a:lnTo>
                  <a:pt x="388" y="158"/>
                </a:lnTo>
                <a:lnTo>
                  <a:pt x="394" y="156"/>
                </a:lnTo>
                <a:lnTo>
                  <a:pt x="396" y="152"/>
                </a:lnTo>
                <a:lnTo>
                  <a:pt x="398" y="150"/>
                </a:lnTo>
                <a:lnTo>
                  <a:pt x="396" y="148"/>
                </a:lnTo>
                <a:lnTo>
                  <a:pt x="394" y="146"/>
                </a:lnTo>
                <a:lnTo>
                  <a:pt x="388" y="144"/>
                </a:lnTo>
                <a:lnTo>
                  <a:pt x="382" y="144"/>
                </a:lnTo>
                <a:close/>
                <a:moveTo>
                  <a:pt x="426" y="140"/>
                </a:moveTo>
                <a:lnTo>
                  <a:pt x="426" y="140"/>
                </a:lnTo>
                <a:lnTo>
                  <a:pt x="420" y="148"/>
                </a:lnTo>
                <a:lnTo>
                  <a:pt x="422" y="150"/>
                </a:lnTo>
                <a:lnTo>
                  <a:pt x="422" y="154"/>
                </a:lnTo>
                <a:lnTo>
                  <a:pt x="428" y="154"/>
                </a:lnTo>
                <a:lnTo>
                  <a:pt x="430" y="154"/>
                </a:lnTo>
                <a:lnTo>
                  <a:pt x="434" y="144"/>
                </a:lnTo>
                <a:lnTo>
                  <a:pt x="426" y="140"/>
                </a:lnTo>
                <a:close/>
                <a:moveTo>
                  <a:pt x="288" y="140"/>
                </a:moveTo>
                <a:lnTo>
                  <a:pt x="288" y="140"/>
                </a:lnTo>
                <a:lnTo>
                  <a:pt x="284" y="146"/>
                </a:lnTo>
                <a:lnTo>
                  <a:pt x="286" y="146"/>
                </a:lnTo>
                <a:lnTo>
                  <a:pt x="292" y="150"/>
                </a:lnTo>
                <a:lnTo>
                  <a:pt x="292" y="148"/>
                </a:lnTo>
                <a:lnTo>
                  <a:pt x="294" y="150"/>
                </a:lnTo>
                <a:lnTo>
                  <a:pt x="294" y="148"/>
                </a:lnTo>
                <a:lnTo>
                  <a:pt x="296" y="144"/>
                </a:lnTo>
                <a:lnTo>
                  <a:pt x="288" y="140"/>
                </a:lnTo>
                <a:close/>
                <a:moveTo>
                  <a:pt x="244" y="140"/>
                </a:moveTo>
                <a:lnTo>
                  <a:pt x="244" y="140"/>
                </a:lnTo>
                <a:lnTo>
                  <a:pt x="248" y="156"/>
                </a:lnTo>
                <a:lnTo>
                  <a:pt x="252" y="156"/>
                </a:lnTo>
                <a:lnTo>
                  <a:pt x="252" y="148"/>
                </a:lnTo>
                <a:lnTo>
                  <a:pt x="248" y="140"/>
                </a:lnTo>
                <a:lnTo>
                  <a:pt x="244" y="140"/>
                </a:lnTo>
                <a:close/>
                <a:moveTo>
                  <a:pt x="96" y="138"/>
                </a:moveTo>
                <a:lnTo>
                  <a:pt x="96" y="138"/>
                </a:lnTo>
                <a:lnTo>
                  <a:pt x="92" y="142"/>
                </a:lnTo>
                <a:lnTo>
                  <a:pt x="90" y="144"/>
                </a:lnTo>
                <a:lnTo>
                  <a:pt x="92" y="144"/>
                </a:lnTo>
                <a:lnTo>
                  <a:pt x="90" y="146"/>
                </a:lnTo>
                <a:lnTo>
                  <a:pt x="88" y="148"/>
                </a:lnTo>
                <a:lnTo>
                  <a:pt x="86" y="150"/>
                </a:lnTo>
                <a:lnTo>
                  <a:pt x="82" y="150"/>
                </a:lnTo>
                <a:lnTo>
                  <a:pt x="76" y="146"/>
                </a:lnTo>
                <a:lnTo>
                  <a:pt x="66" y="148"/>
                </a:lnTo>
                <a:lnTo>
                  <a:pt x="56" y="150"/>
                </a:lnTo>
                <a:lnTo>
                  <a:pt x="48" y="158"/>
                </a:lnTo>
                <a:lnTo>
                  <a:pt x="44" y="162"/>
                </a:lnTo>
                <a:lnTo>
                  <a:pt x="40" y="164"/>
                </a:lnTo>
                <a:lnTo>
                  <a:pt x="38" y="164"/>
                </a:lnTo>
                <a:lnTo>
                  <a:pt x="36" y="162"/>
                </a:lnTo>
                <a:lnTo>
                  <a:pt x="34" y="162"/>
                </a:lnTo>
                <a:lnTo>
                  <a:pt x="32" y="166"/>
                </a:lnTo>
                <a:lnTo>
                  <a:pt x="28" y="170"/>
                </a:lnTo>
                <a:lnTo>
                  <a:pt x="26" y="170"/>
                </a:lnTo>
                <a:lnTo>
                  <a:pt x="26" y="176"/>
                </a:lnTo>
                <a:lnTo>
                  <a:pt x="22" y="176"/>
                </a:lnTo>
                <a:lnTo>
                  <a:pt x="16" y="176"/>
                </a:lnTo>
                <a:lnTo>
                  <a:pt x="8" y="182"/>
                </a:lnTo>
                <a:lnTo>
                  <a:pt x="14" y="188"/>
                </a:lnTo>
                <a:lnTo>
                  <a:pt x="20" y="196"/>
                </a:lnTo>
                <a:lnTo>
                  <a:pt x="32" y="190"/>
                </a:lnTo>
                <a:lnTo>
                  <a:pt x="32" y="192"/>
                </a:lnTo>
                <a:lnTo>
                  <a:pt x="34" y="194"/>
                </a:lnTo>
                <a:lnTo>
                  <a:pt x="36" y="194"/>
                </a:lnTo>
                <a:lnTo>
                  <a:pt x="38" y="192"/>
                </a:lnTo>
                <a:lnTo>
                  <a:pt x="40" y="192"/>
                </a:lnTo>
                <a:lnTo>
                  <a:pt x="40" y="190"/>
                </a:lnTo>
                <a:lnTo>
                  <a:pt x="42" y="192"/>
                </a:lnTo>
                <a:lnTo>
                  <a:pt x="44" y="192"/>
                </a:lnTo>
                <a:lnTo>
                  <a:pt x="44" y="184"/>
                </a:lnTo>
                <a:lnTo>
                  <a:pt x="48" y="192"/>
                </a:lnTo>
                <a:lnTo>
                  <a:pt x="54" y="194"/>
                </a:lnTo>
                <a:lnTo>
                  <a:pt x="60" y="188"/>
                </a:lnTo>
                <a:lnTo>
                  <a:pt x="60" y="182"/>
                </a:lnTo>
                <a:lnTo>
                  <a:pt x="64" y="184"/>
                </a:lnTo>
                <a:lnTo>
                  <a:pt x="64" y="182"/>
                </a:lnTo>
                <a:lnTo>
                  <a:pt x="68" y="182"/>
                </a:lnTo>
                <a:lnTo>
                  <a:pt x="70" y="178"/>
                </a:lnTo>
                <a:lnTo>
                  <a:pt x="70" y="176"/>
                </a:lnTo>
                <a:lnTo>
                  <a:pt x="68" y="170"/>
                </a:lnTo>
                <a:lnTo>
                  <a:pt x="70" y="168"/>
                </a:lnTo>
                <a:lnTo>
                  <a:pt x="72" y="170"/>
                </a:lnTo>
                <a:lnTo>
                  <a:pt x="74" y="172"/>
                </a:lnTo>
                <a:lnTo>
                  <a:pt x="76" y="164"/>
                </a:lnTo>
                <a:lnTo>
                  <a:pt x="82" y="164"/>
                </a:lnTo>
                <a:lnTo>
                  <a:pt x="76" y="178"/>
                </a:lnTo>
                <a:lnTo>
                  <a:pt x="80" y="178"/>
                </a:lnTo>
                <a:lnTo>
                  <a:pt x="84" y="180"/>
                </a:lnTo>
                <a:lnTo>
                  <a:pt x="90" y="176"/>
                </a:lnTo>
                <a:lnTo>
                  <a:pt x="94" y="170"/>
                </a:lnTo>
                <a:lnTo>
                  <a:pt x="98" y="164"/>
                </a:lnTo>
                <a:lnTo>
                  <a:pt x="98" y="162"/>
                </a:lnTo>
                <a:lnTo>
                  <a:pt x="96" y="160"/>
                </a:lnTo>
                <a:lnTo>
                  <a:pt x="100" y="162"/>
                </a:lnTo>
                <a:lnTo>
                  <a:pt x="108" y="162"/>
                </a:lnTo>
                <a:lnTo>
                  <a:pt x="108" y="160"/>
                </a:lnTo>
                <a:lnTo>
                  <a:pt x="106" y="160"/>
                </a:lnTo>
                <a:lnTo>
                  <a:pt x="106" y="158"/>
                </a:lnTo>
                <a:lnTo>
                  <a:pt x="106" y="156"/>
                </a:lnTo>
                <a:lnTo>
                  <a:pt x="110" y="156"/>
                </a:lnTo>
                <a:lnTo>
                  <a:pt x="108" y="154"/>
                </a:lnTo>
                <a:lnTo>
                  <a:pt x="110" y="152"/>
                </a:lnTo>
                <a:lnTo>
                  <a:pt x="110" y="150"/>
                </a:lnTo>
                <a:lnTo>
                  <a:pt x="110" y="144"/>
                </a:lnTo>
                <a:lnTo>
                  <a:pt x="106" y="142"/>
                </a:lnTo>
                <a:lnTo>
                  <a:pt x="96" y="138"/>
                </a:lnTo>
                <a:close/>
                <a:moveTo>
                  <a:pt x="524" y="136"/>
                </a:moveTo>
                <a:lnTo>
                  <a:pt x="524" y="136"/>
                </a:lnTo>
                <a:lnTo>
                  <a:pt x="524" y="138"/>
                </a:lnTo>
                <a:lnTo>
                  <a:pt x="524" y="140"/>
                </a:lnTo>
                <a:lnTo>
                  <a:pt x="522" y="140"/>
                </a:lnTo>
                <a:lnTo>
                  <a:pt x="522" y="138"/>
                </a:lnTo>
                <a:lnTo>
                  <a:pt x="522" y="136"/>
                </a:lnTo>
                <a:lnTo>
                  <a:pt x="524" y="136"/>
                </a:lnTo>
                <a:close/>
                <a:moveTo>
                  <a:pt x="174" y="134"/>
                </a:moveTo>
                <a:lnTo>
                  <a:pt x="172" y="138"/>
                </a:lnTo>
                <a:lnTo>
                  <a:pt x="170" y="138"/>
                </a:lnTo>
                <a:lnTo>
                  <a:pt x="164" y="136"/>
                </a:lnTo>
                <a:lnTo>
                  <a:pt x="160" y="138"/>
                </a:lnTo>
                <a:lnTo>
                  <a:pt x="156" y="142"/>
                </a:lnTo>
                <a:lnTo>
                  <a:pt x="152" y="144"/>
                </a:lnTo>
                <a:lnTo>
                  <a:pt x="148" y="146"/>
                </a:lnTo>
                <a:lnTo>
                  <a:pt x="144" y="146"/>
                </a:lnTo>
                <a:lnTo>
                  <a:pt x="142" y="144"/>
                </a:lnTo>
                <a:lnTo>
                  <a:pt x="142" y="162"/>
                </a:lnTo>
                <a:lnTo>
                  <a:pt x="152" y="166"/>
                </a:lnTo>
                <a:lnTo>
                  <a:pt x="164" y="164"/>
                </a:lnTo>
                <a:lnTo>
                  <a:pt x="174" y="162"/>
                </a:lnTo>
                <a:lnTo>
                  <a:pt x="178" y="158"/>
                </a:lnTo>
                <a:lnTo>
                  <a:pt x="180" y="152"/>
                </a:lnTo>
                <a:lnTo>
                  <a:pt x="176" y="150"/>
                </a:lnTo>
                <a:lnTo>
                  <a:pt x="174" y="146"/>
                </a:lnTo>
                <a:lnTo>
                  <a:pt x="178" y="146"/>
                </a:lnTo>
                <a:lnTo>
                  <a:pt x="182" y="146"/>
                </a:lnTo>
                <a:lnTo>
                  <a:pt x="184" y="146"/>
                </a:lnTo>
                <a:lnTo>
                  <a:pt x="186" y="144"/>
                </a:lnTo>
                <a:lnTo>
                  <a:pt x="186" y="140"/>
                </a:lnTo>
                <a:lnTo>
                  <a:pt x="180" y="136"/>
                </a:lnTo>
                <a:lnTo>
                  <a:pt x="174" y="134"/>
                </a:lnTo>
                <a:close/>
                <a:moveTo>
                  <a:pt x="122" y="132"/>
                </a:moveTo>
                <a:lnTo>
                  <a:pt x="122" y="132"/>
                </a:lnTo>
                <a:lnTo>
                  <a:pt x="114" y="134"/>
                </a:lnTo>
                <a:lnTo>
                  <a:pt x="114" y="142"/>
                </a:lnTo>
                <a:lnTo>
                  <a:pt x="118" y="144"/>
                </a:lnTo>
                <a:lnTo>
                  <a:pt x="118" y="146"/>
                </a:lnTo>
                <a:lnTo>
                  <a:pt x="126" y="146"/>
                </a:lnTo>
                <a:lnTo>
                  <a:pt x="130" y="138"/>
                </a:lnTo>
                <a:lnTo>
                  <a:pt x="122" y="132"/>
                </a:lnTo>
                <a:close/>
                <a:moveTo>
                  <a:pt x="140" y="124"/>
                </a:moveTo>
                <a:lnTo>
                  <a:pt x="140" y="124"/>
                </a:lnTo>
                <a:lnTo>
                  <a:pt x="136" y="132"/>
                </a:lnTo>
                <a:lnTo>
                  <a:pt x="152" y="130"/>
                </a:lnTo>
                <a:lnTo>
                  <a:pt x="158" y="134"/>
                </a:lnTo>
                <a:lnTo>
                  <a:pt x="164" y="130"/>
                </a:lnTo>
                <a:lnTo>
                  <a:pt x="164" y="126"/>
                </a:lnTo>
                <a:lnTo>
                  <a:pt x="162" y="124"/>
                </a:lnTo>
                <a:lnTo>
                  <a:pt x="140" y="124"/>
                </a:lnTo>
                <a:close/>
                <a:moveTo>
                  <a:pt x="182" y="118"/>
                </a:moveTo>
                <a:lnTo>
                  <a:pt x="182" y="118"/>
                </a:lnTo>
                <a:lnTo>
                  <a:pt x="176" y="120"/>
                </a:lnTo>
                <a:lnTo>
                  <a:pt x="172" y="124"/>
                </a:lnTo>
                <a:lnTo>
                  <a:pt x="166" y="124"/>
                </a:lnTo>
                <a:lnTo>
                  <a:pt x="168" y="126"/>
                </a:lnTo>
                <a:lnTo>
                  <a:pt x="168" y="128"/>
                </a:lnTo>
                <a:lnTo>
                  <a:pt x="170" y="130"/>
                </a:lnTo>
                <a:lnTo>
                  <a:pt x="176" y="132"/>
                </a:lnTo>
                <a:lnTo>
                  <a:pt x="180" y="132"/>
                </a:lnTo>
                <a:lnTo>
                  <a:pt x="186" y="134"/>
                </a:lnTo>
                <a:lnTo>
                  <a:pt x="190" y="132"/>
                </a:lnTo>
                <a:lnTo>
                  <a:pt x="192" y="130"/>
                </a:lnTo>
                <a:lnTo>
                  <a:pt x="194" y="124"/>
                </a:lnTo>
                <a:lnTo>
                  <a:pt x="190" y="120"/>
                </a:lnTo>
                <a:lnTo>
                  <a:pt x="186" y="118"/>
                </a:lnTo>
                <a:lnTo>
                  <a:pt x="182" y="118"/>
                </a:lnTo>
                <a:close/>
                <a:moveTo>
                  <a:pt x="484" y="116"/>
                </a:moveTo>
                <a:lnTo>
                  <a:pt x="484" y="116"/>
                </a:lnTo>
                <a:lnTo>
                  <a:pt x="484" y="118"/>
                </a:lnTo>
                <a:lnTo>
                  <a:pt x="482" y="120"/>
                </a:lnTo>
                <a:lnTo>
                  <a:pt x="482" y="116"/>
                </a:lnTo>
                <a:lnTo>
                  <a:pt x="484" y="116"/>
                </a:lnTo>
                <a:close/>
                <a:moveTo>
                  <a:pt x="330" y="116"/>
                </a:moveTo>
                <a:lnTo>
                  <a:pt x="330" y="132"/>
                </a:lnTo>
                <a:lnTo>
                  <a:pt x="338" y="132"/>
                </a:lnTo>
                <a:lnTo>
                  <a:pt x="344" y="134"/>
                </a:lnTo>
                <a:lnTo>
                  <a:pt x="344" y="136"/>
                </a:lnTo>
                <a:lnTo>
                  <a:pt x="342" y="136"/>
                </a:lnTo>
                <a:lnTo>
                  <a:pt x="340" y="136"/>
                </a:lnTo>
                <a:lnTo>
                  <a:pt x="346" y="148"/>
                </a:lnTo>
                <a:lnTo>
                  <a:pt x="352" y="148"/>
                </a:lnTo>
                <a:lnTo>
                  <a:pt x="360" y="146"/>
                </a:lnTo>
                <a:lnTo>
                  <a:pt x="372" y="144"/>
                </a:lnTo>
                <a:lnTo>
                  <a:pt x="368" y="132"/>
                </a:lnTo>
                <a:lnTo>
                  <a:pt x="366" y="130"/>
                </a:lnTo>
                <a:lnTo>
                  <a:pt x="362" y="130"/>
                </a:lnTo>
                <a:lnTo>
                  <a:pt x="356" y="130"/>
                </a:lnTo>
                <a:lnTo>
                  <a:pt x="350" y="124"/>
                </a:lnTo>
                <a:lnTo>
                  <a:pt x="340" y="120"/>
                </a:lnTo>
                <a:lnTo>
                  <a:pt x="330" y="116"/>
                </a:lnTo>
                <a:close/>
                <a:moveTo>
                  <a:pt x="236" y="106"/>
                </a:moveTo>
                <a:lnTo>
                  <a:pt x="236" y="106"/>
                </a:lnTo>
                <a:lnTo>
                  <a:pt x="234" y="108"/>
                </a:lnTo>
                <a:lnTo>
                  <a:pt x="232" y="110"/>
                </a:lnTo>
                <a:lnTo>
                  <a:pt x="232" y="118"/>
                </a:lnTo>
                <a:lnTo>
                  <a:pt x="238" y="116"/>
                </a:lnTo>
                <a:lnTo>
                  <a:pt x="238" y="122"/>
                </a:lnTo>
                <a:lnTo>
                  <a:pt x="240" y="122"/>
                </a:lnTo>
                <a:lnTo>
                  <a:pt x="240" y="120"/>
                </a:lnTo>
                <a:lnTo>
                  <a:pt x="244" y="120"/>
                </a:lnTo>
                <a:lnTo>
                  <a:pt x="242" y="126"/>
                </a:lnTo>
                <a:lnTo>
                  <a:pt x="244" y="126"/>
                </a:lnTo>
                <a:lnTo>
                  <a:pt x="246" y="126"/>
                </a:lnTo>
                <a:lnTo>
                  <a:pt x="250" y="124"/>
                </a:lnTo>
                <a:lnTo>
                  <a:pt x="250" y="126"/>
                </a:lnTo>
                <a:lnTo>
                  <a:pt x="248" y="128"/>
                </a:lnTo>
                <a:lnTo>
                  <a:pt x="252" y="132"/>
                </a:lnTo>
                <a:lnTo>
                  <a:pt x="246" y="132"/>
                </a:lnTo>
                <a:lnTo>
                  <a:pt x="244" y="134"/>
                </a:lnTo>
                <a:lnTo>
                  <a:pt x="246" y="134"/>
                </a:lnTo>
                <a:lnTo>
                  <a:pt x="258" y="132"/>
                </a:lnTo>
                <a:lnTo>
                  <a:pt x="268" y="130"/>
                </a:lnTo>
                <a:lnTo>
                  <a:pt x="280" y="130"/>
                </a:lnTo>
                <a:lnTo>
                  <a:pt x="292" y="134"/>
                </a:lnTo>
                <a:lnTo>
                  <a:pt x="294" y="138"/>
                </a:lnTo>
                <a:lnTo>
                  <a:pt x="296" y="140"/>
                </a:lnTo>
                <a:lnTo>
                  <a:pt x="300" y="142"/>
                </a:lnTo>
                <a:lnTo>
                  <a:pt x="302" y="142"/>
                </a:lnTo>
                <a:lnTo>
                  <a:pt x="306" y="146"/>
                </a:lnTo>
                <a:lnTo>
                  <a:pt x="308" y="150"/>
                </a:lnTo>
                <a:lnTo>
                  <a:pt x="312" y="150"/>
                </a:lnTo>
                <a:lnTo>
                  <a:pt x="316" y="150"/>
                </a:lnTo>
                <a:lnTo>
                  <a:pt x="318" y="148"/>
                </a:lnTo>
                <a:lnTo>
                  <a:pt x="320" y="146"/>
                </a:lnTo>
                <a:lnTo>
                  <a:pt x="320" y="144"/>
                </a:lnTo>
                <a:lnTo>
                  <a:pt x="320" y="138"/>
                </a:lnTo>
                <a:lnTo>
                  <a:pt x="316" y="136"/>
                </a:lnTo>
                <a:lnTo>
                  <a:pt x="310" y="128"/>
                </a:lnTo>
                <a:lnTo>
                  <a:pt x="308" y="128"/>
                </a:lnTo>
                <a:lnTo>
                  <a:pt x="306" y="130"/>
                </a:lnTo>
                <a:lnTo>
                  <a:pt x="302" y="128"/>
                </a:lnTo>
                <a:lnTo>
                  <a:pt x="298" y="128"/>
                </a:lnTo>
                <a:lnTo>
                  <a:pt x="290" y="118"/>
                </a:lnTo>
                <a:lnTo>
                  <a:pt x="288" y="118"/>
                </a:lnTo>
                <a:lnTo>
                  <a:pt x="288" y="120"/>
                </a:lnTo>
                <a:lnTo>
                  <a:pt x="286" y="120"/>
                </a:lnTo>
                <a:lnTo>
                  <a:pt x="282" y="116"/>
                </a:lnTo>
                <a:lnTo>
                  <a:pt x="280" y="114"/>
                </a:lnTo>
                <a:lnTo>
                  <a:pt x="276" y="114"/>
                </a:lnTo>
                <a:lnTo>
                  <a:pt x="274" y="116"/>
                </a:lnTo>
                <a:lnTo>
                  <a:pt x="274" y="118"/>
                </a:lnTo>
                <a:lnTo>
                  <a:pt x="270" y="118"/>
                </a:lnTo>
                <a:lnTo>
                  <a:pt x="270" y="114"/>
                </a:lnTo>
                <a:lnTo>
                  <a:pt x="264" y="112"/>
                </a:lnTo>
                <a:lnTo>
                  <a:pt x="258" y="110"/>
                </a:lnTo>
                <a:lnTo>
                  <a:pt x="258" y="116"/>
                </a:lnTo>
                <a:lnTo>
                  <a:pt x="254" y="118"/>
                </a:lnTo>
                <a:lnTo>
                  <a:pt x="252" y="114"/>
                </a:lnTo>
                <a:lnTo>
                  <a:pt x="252" y="110"/>
                </a:lnTo>
                <a:lnTo>
                  <a:pt x="236" y="106"/>
                </a:lnTo>
                <a:close/>
                <a:moveTo>
                  <a:pt x="496" y="96"/>
                </a:moveTo>
                <a:lnTo>
                  <a:pt x="496" y="96"/>
                </a:lnTo>
                <a:lnTo>
                  <a:pt x="500" y="102"/>
                </a:lnTo>
                <a:lnTo>
                  <a:pt x="502" y="106"/>
                </a:lnTo>
                <a:lnTo>
                  <a:pt x="510" y="108"/>
                </a:lnTo>
                <a:lnTo>
                  <a:pt x="512" y="112"/>
                </a:lnTo>
                <a:lnTo>
                  <a:pt x="502" y="114"/>
                </a:lnTo>
                <a:lnTo>
                  <a:pt x="506" y="116"/>
                </a:lnTo>
                <a:lnTo>
                  <a:pt x="528" y="116"/>
                </a:lnTo>
                <a:lnTo>
                  <a:pt x="528" y="122"/>
                </a:lnTo>
                <a:lnTo>
                  <a:pt x="486" y="118"/>
                </a:lnTo>
                <a:lnTo>
                  <a:pt x="486" y="114"/>
                </a:lnTo>
                <a:lnTo>
                  <a:pt x="498" y="110"/>
                </a:lnTo>
                <a:lnTo>
                  <a:pt x="498" y="104"/>
                </a:lnTo>
                <a:lnTo>
                  <a:pt x="494" y="100"/>
                </a:lnTo>
                <a:lnTo>
                  <a:pt x="496" y="98"/>
                </a:lnTo>
                <a:lnTo>
                  <a:pt x="496" y="96"/>
                </a:lnTo>
                <a:close/>
                <a:moveTo>
                  <a:pt x="558" y="74"/>
                </a:moveTo>
                <a:lnTo>
                  <a:pt x="558" y="74"/>
                </a:lnTo>
                <a:lnTo>
                  <a:pt x="546" y="76"/>
                </a:lnTo>
                <a:lnTo>
                  <a:pt x="532" y="80"/>
                </a:lnTo>
                <a:lnTo>
                  <a:pt x="534" y="80"/>
                </a:lnTo>
                <a:lnTo>
                  <a:pt x="536" y="82"/>
                </a:lnTo>
                <a:lnTo>
                  <a:pt x="536" y="86"/>
                </a:lnTo>
                <a:lnTo>
                  <a:pt x="536" y="90"/>
                </a:lnTo>
                <a:lnTo>
                  <a:pt x="538" y="94"/>
                </a:lnTo>
                <a:lnTo>
                  <a:pt x="544" y="94"/>
                </a:lnTo>
                <a:lnTo>
                  <a:pt x="548" y="94"/>
                </a:lnTo>
                <a:lnTo>
                  <a:pt x="550" y="92"/>
                </a:lnTo>
                <a:lnTo>
                  <a:pt x="554" y="92"/>
                </a:lnTo>
                <a:lnTo>
                  <a:pt x="554" y="94"/>
                </a:lnTo>
                <a:lnTo>
                  <a:pt x="550" y="98"/>
                </a:lnTo>
                <a:lnTo>
                  <a:pt x="544" y="98"/>
                </a:lnTo>
                <a:lnTo>
                  <a:pt x="538" y="96"/>
                </a:lnTo>
                <a:lnTo>
                  <a:pt x="536" y="94"/>
                </a:lnTo>
                <a:lnTo>
                  <a:pt x="532" y="90"/>
                </a:lnTo>
                <a:lnTo>
                  <a:pt x="530" y="84"/>
                </a:lnTo>
                <a:lnTo>
                  <a:pt x="526" y="80"/>
                </a:lnTo>
                <a:lnTo>
                  <a:pt x="524" y="78"/>
                </a:lnTo>
                <a:lnTo>
                  <a:pt x="516" y="76"/>
                </a:lnTo>
                <a:lnTo>
                  <a:pt x="506" y="76"/>
                </a:lnTo>
                <a:lnTo>
                  <a:pt x="488" y="76"/>
                </a:lnTo>
                <a:lnTo>
                  <a:pt x="486" y="78"/>
                </a:lnTo>
                <a:lnTo>
                  <a:pt x="484" y="80"/>
                </a:lnTo>
                <a:lnTo>
                  <a:pt x="484" y="82"/>
                </a:lnTo>
                <a:lnTo>
                  <a:pt x="486" y="86"/>
                </a:lnTo>
                <a:lnTo>
                  <a:pt x="474" y="94"/>
                </a:lnTo>
                <a:lnTo>
                  <a:pt x="472" y="92"/>
                </a:lnTo>
                <a:lnTo>
                  <a:pt x="474" y="90"/>
                </a:lnTo>
                <a:lnTo>
                  <a:pt x="476" y="86"/>
                </a:lnTo>
                <a:lnTo>
                  <a:pt x="472" y="82"/>
                </a:lnTo>
                <a:lnTo>
                  <a:pt x="470" y="82"/>
                </a:lnTo>
                <a:lnTo>
                  <a:pt x="470" y="78"/>
                </a:lnTo>
                <a:lnTo>
                  <a:pt x="470" y="76"/>
                </a:lnTo>
                <a:lnTo>
                  <a:pt x="468" y="76"/>
                </a:lnTo>
                <a:lnTo>
                  <a:pt x="468" y="80"/>
                </a:lnTo>
                <a:lnTo>
                  <a:pt x="456" y="76"/>
                </a:lnTo>
                <a:lnTo>
                  <a:pt x="456" y="80"/>
                </a:lnTo>
                <a:lnTo>
                  <a:pt x="428" y="80"/>
                </a:lnTo>
                <a:lnTo>
                  <a:pt x="424" y="76"/>
                </a:lnTo>
                <a:lnTo>
                  <a:pt x="418" y="76"/>
                </a:lnTo>
                <a:lnTo>
                  <a:pt x="416" y="64"/>
                </a:lnTo>
                <a:lnTo>
                  <a:pt x="414" y="60"/>
                </a:lnTo>
                <a:lnTo>
                  <a:pt x="410" y="56"/>
                </a:lnTo>
                <a:lnTo>
                  <a:pt x="402" y="54"/>
                </a:lnTo>
                <a:lnTo>
                  <a:pt x="388" y="50"/>
                </a:lnTo>
                <a:lnTo>
                  <a:pt x="360" y="48"/>
                </a:lnTo>
                <a:lnTo>
                  <a:pt x="360" y="52"/>
                </a:lnTo>
                <a:lnTo>
                  <a:pt x="382" y="54"/>
                </a:lnTo>
                <a:lnTo>
                  <a:pt x="380" y="64"/>
                </a:lnTo>
                <a:lnTo>
                  <a:pt x="360" y="58"/>
                </a:lnTo>
                <a:lnTo>
                  <a:pt x="360" y="66"/>
                </a:lnTo>
                <a:lnTo>
                  <a:pt x="376" y="66"/>
                </a:lnTo>
                <a:lnTo>
                  <a:pt x="380" y="70"/>
                </a:lnTo>
                <a:lnTo>
                  <a:pt x="382" y="70"/>
                </a:lnTo>
                <a:lnTo>
                  <a:pt x="384" y="68"/>
                </a:lnTo>
                <a:lnTo>
                  <a:pt x="388" y="68"/>
                </a:lnTo>
                <a:lnTo>
                  <a:pt x="388" y="66"/>
                </a:lnTo>
                <a:lnTo>
                  <a:pt x="390" y="68"/>
                </a:lnTo>
                <a:lnTo>
                  <a:pt x="394" y="74"/>
                </a:lnTo>
                <a:lnTo>
                  <a:pt x="372" y="76"/>
                </a:lnTo>
                <a:lnTo>
                  <a:pt x="374" y="80"/>
                </a:lnTo>
                <a:lnTo>
                  <a:pt x="374" y="84"/>
                </a:lnTo>
                <a:lnTo>
                  <a:pt x="366" y="84"/>
                </a:lnTo>
                <a:lnTo>
                  <a:pt x="384" y="86"/>
                </a:lnTo>
                <a:lnTo>
                  <a:pt x="384" y="84"/>
                </a:lnTo>
                <a:lnTo>
                  <a:pt x="386" y="84"/>
                </a:lnTo>
                <a:lnTo>
                  <a:pt x="386" y="86"/>
                </a:lnTo>
                <a:lnTo>
                  <a:pt x="386" y="88"/>
                </a:lnTo>
                <a:lnTo>
                  <a:pt x="392" y="88"/>
                </a:lnTo>
                <a:lnTo>
                  <a:pt x="396" y="86"/>
                </a:lnTo>
                <a:lnTo>
                  <a:pt x="398" y="90"/>
                </a:lnTo>
                <a:lnTo>
                  <a:pt x="384" y="90"/>
                </a:lnTo>
                <a:lnTo>
                  <a:pt x="372" y="88"/>
                </a:lnTo>
                <a:lnTo>
                  <a:pt x="376" y="100"/>
                </a:lnTo>
                <a:lnTo>
                  <a:pt x="378" y="104"/>
                </a:lnTo>
                <a:lnTo>
                  <a:pt x="384" y="106"/>
                </a:lnTo>
                <a:lnTo>
                  <a:pt x="394" y="106"/>
                </a:lnTo>
                <a:lnTo>
                  <a:pt x="396" y="106"/>
                </a:lnTo>
                <a:lnTo>
                  <a:pt x="392" y="108"/>
                </a:lnTo>
                <a:lnTo>
                  <a:pt x="384" y="110"/>
                </a:lnTo>
                <a:lnTo>
                  <a:pt x="382" y="110"/>
                </a:lnTo>
                <a:lnTo>
                  <a:pt x="384" y="112"/>
                </a:lnTo>
                <a:lnTo>
                  <a:pt x="394" y="116"/>
                </a:lnTo>
                <a:lnTo>
                  <a:pt x="396" y="114"/>
                </a:lnTo>
                <a:lnTo>
                  <a:pt x="398" y="114"/>
                </a:lnTo>
                <a:lnTo>
                  <a:pt x="402" y="110"/>
                </a:lnTo>
                <a:lnTo>
                  <a:pt x="410" y="110"/>
                </a:lnTo>
                <a:lnTo>
                  <a:pt x="416" y="110"/>
                </a:lnTo>
                <a:lnTo>
                  <a:pt x="416" y="114"/>
                </a:lnTo>
                <a:lnTo>
                  <a:pt x="398" y="118"/>
                </a:lnTo>
                <a:lnTo>
                  <a:pt x="402" y="132"/>
                </a:lnTo>
                <a:lnTo>
                  <a:pt x="406" y="132"/>
                </a:lnTo>
                <a:lnTo>
                  <a:pt x="404" y="134"/>
                </a:lnTo>
                <a:lnTo>
                  <a:pt x="404" y="136"/>
                </a:lnTo>
                <a:lnTo>
                  <a:pt x="402" y="134"/>
                </a:lnTo>
                <a:lnTo>
                  <a:pt x="404" y="138"/>
                </a:lnTo>
                <a:lnTo>
                  <a:pt x="422" y="138"/>
                </a:lnTo>
                <a:lnTo>
                  <a:pt x="424" y="134"/>
                </a:lnTo>
                <a:lnTo>
                  <a:pt x="426" y="134"/>
                </a:lnTo>
                <a:lnTo>
                  <a:pt x="428" y="136"/>
                </a:lnTo>
                <a:lnTo>
                  <a:pt x="432" y="138"/>
                </a:lnTo>
                <a:lnTo>
                  <a:pt x="436" y="138"/>
                </a:lnTo>
                <a:lnTo>
                  <a:pt x="440" y="136"/>
                </a:lnTo>
                <a:lnTo>
                  <a:pt x="440" y="134"/>
                </a:lnTo>
                <a:lnTo>
                  <a:pt x="442" y="130"/>
                </a:lnTo>
                <a:lnTo>
                  <a:pt x="444" y="130"/>
                </a:lnTo>
                <a:lnTo>
                  <a:pt x="448" y="128"/>
                </a:lnTo>
                <a:lnTo>
                  <a:pt x="452" y="128"/>
                </a:lnTo>
                <a:lnTo>
                  <a:pt x="454" y="128"/>
                </a:lnTo>
                <a:lnTo>
                  <a:pt x="454" y="126"/>
                </a:lnTo>
                <a:lnTo>
                  <a:pt x="454" y="122"/>
                </a:lnTo>
                <a:lnTo>
                  <a:pt x="454" y="120"/>
                </a:lnTo>
                <a:lnTo>
                  <a:pt x="454" y="118"/>
                </a:lnTo>
                <a:lnTo>
                  <a:pt x="456" y="118"/>
                </a:lnTo>
                <a:lnTo>
                  <a:pt x="456" y="120"/>
                </a:lnTo>
                <a:lnTo>
                  <a:pt x="456" y="124"/>
                </a:lnTo>
                <a:lnTo>
                  <a:pt x="460" y="124"/>
                </a:lnTo>
                <a:lnTo>
                  <a:pt x="468" y="118"/>
                </a:lnTo>
                <a:lnTo>
                  <a:pt x="478" y="116"/>
                </a:lnTo>
                <a:lnTo>
                  <a:pt x="476" y="118"/>
                </a:lnTo>
                <a:lnTo>
                  <a:pt x="478" y="120"/>
                </a:lnTo>
                <a:lnTo>
                  <a:pt x="478" y="122"/>
                </a:lnTo>
                <a:lnTo>
                  <a:pt x="476" y="124"/>
                </a:lnTo>
                <a:lnTo>
                  <a:pt x="470" y="124"/>
                </a:lnTo>
                <a:lnTo>
                  <a:pt x="462" y="126"/>
                </a:lnTo>
                <a:lnTo>
                  <a:pt x="462" y="132"/>
                </a:lnTo>
                <a:lnTo>
                  <a:pt x="460" y="132"/>
                </a:lnTo>
                <a:lnTo>
                  <a:pt x="460" y="134"/>
                </a:lnTo>
                <a:lnTo>
                  <a:pt x="460" y="138"/>
                </a:lnTo>
                <a:lnTo>
                  <a:pt x="474" y="136"/>
                </a:lnTo>
                <a:lnTo>
                  <a:pt x="482" y="136"/>
                </a:lnTo>
                <a:lnTo>
                  <a:pt x="492" y="134"/>
                </a:lnTo>
                <a:lnTo>
                  <a:pt x="500" y="128"/>
                </a:lnTo>
                <a:lnTo>
                  <a:pt x="498" y="140"/>
                </a:lnTo>
                <a:lnTo>
                  <a:pt x="500" y="144"/>
                </a:lnTo>
                <a:lnTo>
                  <a:pt x="502" y="146"/>
                </a:lnTo>
                <a:lnTo>
                  <a:pt x="510" y="146"/>
                </a:lnTo>
                <a:lnTo>
                  <a:pt x="520" y="146"/>
                </a:lnTo>
                <a:lnTo>
                  <a:pt x="518" y="150"/>
                </a:lnTo>
                <a:lnTo>
                  <a:pt x="518" y="154"/>
                </a:lnTo>
                <a:lnTo>
                  <a:pt x="516" y="154"/>
                </a:lnTo>
                <a:lnTo>
                  <a:pt x="514" y="156"/>
                </a:lnTo>
                <a:lnTo>
                  <a:pt x="514" y="158"/>
                </a:lnTo>
                <a:lnTo>
                  <a:pt x="506" y="158"/>
                </a:lnTo>
                <a:lnTo>
                  <a:pt x="494" y="156"/>
                </a:lnTo>
                <a:lnTo>
                  <a:pt x="494" y="152"/>
                </a:lnTo>
                <a:lnTo>
                  <a:pt x="492" y="148"/>
                </a:lnTo>
                <a:lnTo>
                  <a:pt x="490" y="148"/>
                </a:lnTo>
                <a:lnTo>
                  <a:pt x="486" y="148"/>
                </a:lnTo>
                <a:lnTo>
                  <a:pt x="482" y="142"/>
                </a:lnTo>
                <a:lnTo>
                  <a:pt x="474" y="142"/>
                </a:lnTo>
                <a:lnTo>
                  <a:pt x="468" y="142"/>
                </a:lnTo>
                <a:lnTo>
                  <a:pt x="456" y="144"/>
                </a:lnTo>
                <a:lnTo>
                  <a:pt x="458" y="152"/>
                </a:lnTo>
                <a:lnTo>
                  <a:pt x="462" y="154"/>
                </a:lnTo>
                <a:lnTo>
                  <a:pt x="464" y="154"/>
                </a:lnTo>
                <a:lnTo>
                  <a:pt x="464" y="152"/>
                </a:lnTo>
                <a:lnTo>
                  <a:pt x="466" y="158"/>
                </a:lnTo>
                <a:lnTo>
                  <a:pt x="448" y="164"/>
                </a:lnTo>
                <a:lnTo>
                  <a:pt x="440" y="168"/>
                </a:lnTo>
                <a:lnTo>
                  <a:pt x="438" y="170"/>
                </a:lnTo>
                <a:lnTo>
                  <a:pt x="438" y="176"/>
                </a:lnTo>
                <a:lnTo>
                  <a:pt x="440" y="182"/>
                </a:lnTo>
                <a:lnTo>
                  <a:pt x="442" y="182"/>
                </a:lnTo>
                <a:lnTo>
                  <a:pt x="444" y="180"/>
                </a:lnTo>
                <a:lnTo>
                  <a:pt x="448" y="180"/>
                </a:lnTo>
                <a:lnTo>
                  <a:pt x="450" y="182"/>
                </a:lnTo>
                <a:lnTo>
                  <a:pt x="454" y="184"/>
                </a:lnTo>
                <a:lnTo>
                  <a:pt x="460" y="182"/>
                </a:lnTo>
                <a:lnTo>
                  <a:pt x="458" y="180"/>
                </a:lnTo>
                <a:lnTo>
                  <a:pt x="464" y="178"/>
                </a:lnTo>
                <a:lnTo>
                  <a:pt x="466" y="180"/>
                </a:lnTo>
                <a:lnTo>
                  <a:pt x="470" y="182"/>
                </a:lnTo>
                <a:lnTo>
                  <a:pt x="470" y="178"/>
                </a:lnTo>
                <a:lnTo>
                  <a:pt x="472" y="178"/>
                </a:lnTo>
                <a:lnTo>
                  <a:pt x="472" y="182"/>
                </a:lnTo>
                <a:lnTo>
                  <a:pt x="492" y="186"/>
                </a:lnTo>
                <a:lnTo>
                  <a:pt x="496" y="184"/>
                </a:lnTo>
                <a:lnTo>
                  <a:pt x="498" y="182"/>
                </a:lnTo>
                <a:lnTo>
                  <a:pt x="494" y="174"/>
                </a:lnTo>
                <a:lnTo>
                  <a:pt x="498" y="174"/>
                </a:lnTo>
                <a:lnTo>
                  <a:pt x="502" y="176"/>
                </a:lnTo>
                <a:lnTo>
                  <a:pt x="506" y="172"/>
                </a:lnTo>
                <a:lnTo>
                  <a:pt x="508" y="168"/>
                </a:lnTo>
                <a:lnTo>
                  <a:pt x="508" y="180"/>
                </a:lnTo>
                <a:lnTo>
                  <a:pt x="532" y="178"/>
                </a:lnTo>
                <a:lnTo>
                  <a:pt x="532" y="172"/>
                </a:lnTo>
                <a:lnTo>
                  <a:pt x="534" y="170"/>
                </a:lnTo>
                <a:lnTo>
                  <a:pt x="536" y="170"/>
                </a:lnTo>
                <a:lnTo>
                  <a:pt x="538" y="178"/>
                </a:lnTo>
                <a:lnTo>
                  <a:pt x="540" y="176"/>
                </a:lnTo>
                <a:lnTo>
                  <a:pt x="540" y="174"/>
                </a:lnTo>
                <a:lnTo>
                  <a:pt x="544" y="174"/>
                </a:lnTo>
                <a:lnTo>
                  <a:pt x="548" y="176"/>
                </a:lnTo>
                <a:lnTo>
                  <a:pt x="548" y="188"/>
                </a:lnTo>
                <a:lnTo>
                  <a:pt x="566" y="176"/>
                </a:lnTo>
                <a:lnTo>
                  <a:pt x="570" y="178"/>
                </a:lnTo>
                <a:lnTo>
                  <a:pt x="572" y="180"/>
                </a:lnTo>
                <a:lnTo>
                  <a:pt x="574" y="180"/>
                </a:lnTo>
                <a:lnTo>
                  <a:pt x="578" y="174"/>
                </a:lnTo>
                <a:lnTo>
                  <a:pt x="584" y="170"/>
                </a:lnTo>
                <a:lnTo>
                  <a:pt x="586" y="170"/>
                </a:lnTo>
                <a:lnTo>
                  <a:pt x="586" y="168"/>
                </a:lnTo>
                <a:lnTo>
                  <a:pt x="584" y="166"/>
                </a:lnTo>
                <a:lnTo>
                  <a:pt x="576" y="166"/>
                </a:lnTo>
                <a:lnTo>
                  <a:pt x="572" y="162"/>
                </a:lnTo>
                <a:lnTo>
                  <a:pt x="570" y="158"/>
                </a:lnTo>
                <a:lnTo>
                  <a:pt x="556" y="154"/>
                </a:lnTo>
                <a:lnTo>
                  <a:pt x="586" y="152"/>
                </a:lnTo>
                <a:lnTo>
                  <a:pt x="584" y="140"/>
                </a:lnTo>
                <a:lnTo>
                  <a:pt x="596" y="142"/>
                </a:lnTo>
                <a:lnTo>
                  <a:pt x="604" y="142"/>
                </a:lnTo>
                <a:lnTo>
                  <a:pt x="610" y="140"/>
                </a:lnTo>
                <a:lnTo>
                  <a:pt x="612" y="136"/>
                </a:lnTo>
                <a:lnTo>
                  <a:pt x="610" y="136"/>
                </a:lnTo>
                <a:lnTo>
                  <a:pt x="608" y="136"/>
                </a:lnTo>
                <a:lnTo>
                  <a:pt x="608" y="134"/>
                </a:lnTo>
                <a:lnTo>
                  <a:pt x="614" y="134"/>
                </a:lnTo>
                <a:lnTo>
                  <a:pt x="620" y="134"/>
                </a:lnTo>
                <a:lnTo>
                  <a:pt x="618" y="132"/>
                </a:lnTo>
                <a:lnTo>
                  <a:pt x="616" y="130"/>
                </a:lnTo>
                <a:lnTo>
                  <a:pt x="614" y="128"/>
                </a:lnTo>
                <a:lnTo>
                  <a:pt x="620" y="128"/>
                </a:lnTo>
                <a:lnTo>
                  <a:pt x="628" y="128"/>
                </a:lnTo>
                <a:lnTo>
                  <a:pt x="628" y="126"/>
                </a:lnTo>
                <a:lnTo>
                  <a:pt x="632" y="124"/>
                </a:lnTo>
                <a:lnTo>
                  <a:pt x="630" y="122"/>
                </a:lnTo>
                <a:lnTo>
                  <a:pt x="630" y="118"/>
                </a:lnTo>
                <a:lnTo>
                  <a:pt x="626" y="118"/>
                </a:lnTo>
                <a:lnTo>
                  <a:pt x="624" y="118"/>
                </a:lnTo>
                <a:lnTo>
                  <a:pt x="622" y="120"/>
                </a:lnTo>
                <a:lnTo>
                  <a:pt x="620" y="120"/>
                </a:lnTo>
                <a:lnTo>
                  <a:pt x="620" y="116"/>
                </a:lnTo>
                <a:lnTo>
                  <a:pt x="612" y="114"/>
                </a:lnTo>
                <a:lnTo>
                  <a:pt x="606" y="114"/>
                </a:lnTo>
                <a:lnTo>
                  <a:pt x="598" y="116"/>
                </a:lnTo>
                <a:lnTo>
                  <a:pt x="588" y="122"/>
                </a:lnTo>
                <a:lnTo>
                  <a:pt x="588" y="118"/>
                </a:lnTo>
                <a:lnTo>
                  <a:pt x="592" y="118"/>
                </a:lnTo>
                <a:lnTo>
                  <a:pt x="592" y="114"/>
                </a:lnTo>
                <a:lnTo>
                  <a:pt x="586" y="110"/>
                </a:lnTo>
                <a:lnTo>
                  <a:pt x="604" y="112"/>
                </a:lnTo>
                <a:lnTo>
                  <a:pt x="612" y="112"/>
                </a:lnTo>
                <a:lnTo>
                  <a:pt x="614" y="110"/>
                </a:lnTo>
                <a:lnTo>
                  <a:pt x="610" y="108"/>
                </a:lnTo>
                <a:lnTo>
                  <a:pt x="602" y="106"/>
                </a:lnTo>
                <a:lnTo>
                  <a:pt x="608" y="106"/>
                </a:lnTo>
                <a:lnTo>
                  <a:pt x="620" y="106"/>
                </a:lnTo>
                <a:lnTo>
                  <a:pt x="618" y="102"/>
                </a:lnTo>
                <a:lnTo>
                  <a:pt x="608" y="100"/>
                </a:lnTo>
                <a:lnTo>
                  <a:pt x="596" y="100"/>
                </a:lnTo>
                <a:lnTo>
                  <a:pt x="596" y="96"/>
                </a:lnTo>
                <a:lnTo>
                  <a:pt x="600" y="96"/>
                </a:lnTo>
                <a:lnTo>
                  <a:pt x="602" y="98"/>
                </a:lnTo>
                <a:lnTo>
                  <a:pt x="604" y="98"/>
                </a:lnTo>
                <a:lnTo>
                  <a:pt x="606" y="98"/>
                </a:lnTo>
                <a:lnTo>
                  <a:pt x="608" y="96"/>
                </a:lnTo>
                <a:lnTo>
                  <a:pt x="608" y="94"/>
                </a:lnTo>
                <a:lnTo>
                  <a:pt x="610" y="94"/>
                </a:lnTo>
                <a:lnTo>
                  <a:pt x="614" y="98"/>
                </a:lnTo>
                <a:lnTo>
                  <a:pt x="620" y="102"/>
                </a:lnTo>
                <a:lnTo>
                  <a:pt x="622" y="102"/>
                </a:lnTo>
                <a:lnTo>
                  <a:pt x="622" y="98"/>
                </a:lnTo>
                <a:lnTo>
                  <a:pt x="640" y="98"/>
                </a:lnTo>
                <a:lnTo>
                  <a:pt x="646" y="100"/>
                </a:lnTo>
                <a:lnTo>
                  <a:pt x="652" y="100"/>
                </a:lnTo>
                <a:lnTo>
                  <a:pt x="656" y="98"/>
                </a:lnTo>
                <a:lnTo>
                  <a:pt x="656" y="96"/>
                </a:lnTo>
                <a:lnTo>
                  <a:pt x="654" y="92"/>
                </a:lnTo>
                <a:lnTo>
                  <a:pt x="668" y="88"/>
                </a:lnTo>
                <a:lnTo>
                  <a:pt x="670" y="88"/>
                </a:lnTo>
                <a:lnTo>
                  <a:pt x="672" y="86"/>
                </a:lnTo>
                <a:lnTo>
                  <a:pt x="664" y="84"/>
                </a:lnTo>
                <a:lnTo>
                  <a:pt x="666" y="82"/>
                </a:lnTo>
                <a:lnTo>
                  <a:pt x="668" y="82"/>
                </a:lnTo>
                <a:lnTo>
                  <a:pt x="666" y="82"/>
                </a:lnTo>
                <a:lnTo>
                  <a:pt x="674" y="82"/>
                </a:lnTo>
                <a:lnTo>
                  <a:pt x="678" y="82"/>
                </a:lnTo>
                <a:lnTo>
                  <a:pt x="686" y="78"/>
                </a:lnTo>
                <a:lnTo>
                  <a:pt x="686" y="76"/>
                </a:lnTo>
                <a:lnTo>
                  <a:pt x="686" y="72"/>
                </a:lnTo>
                <a:lnTo>
                  <a:pt x="692" y="78"/>
                </a:lnTo>
                <a:lnTo>
                  <a:pt x="704" y="70"/>
                </a:lnTo>
                <a:lnTo>
                  <a:pt x="714" y="62"/>
                </a:lnTo>
                <a:lnTo>
                  <a:pt x="724" y="60"/>
                </a:lnTo>
                <a:lnTo>
                  <a:pt x="734" y="60"/>
                </a:lnTo>
                <a:lnTo>
                  <a:pt x="744" y="58"/>
                </a:lnTo>
                <a:lnTo>
                  <a:pt x="752" y="56"/>
                </a:lnTo>
                <a:lnTo>
                  <a:pt x="756" y="54"/>
                </a:lnTo>
                <a:lnTo>
                  <a:pt x="756" y="50"/>
                </a:lnTo>
                <a:lnTo>
                  <a:pt x="756" y="46"/>
                </a:lnTo>
                <a:lnTo>
                  <a:pt x="752" y="44"/>
                </a:lnTo>
                <a:lnTo>
                  <a:pt x="762" y="40"/>
                </a:lnTo>
                <a:lnTo>
                  <a:pt x="774" y="38"/>
                </a:lnTo>
                <a:lnTo>
                  <a:pt x="780" y="36"/>
                </a:lnTo>
                <a:lnTo>
                  <a:pt x="780" y="32"/>
                </a:lnTo>
                <a:lnTo>
                  <a:pt x="784" y="30"/>
                </a:lnTo>
                <a:lnTo>
                  <a:pt x="790" y="30"/>
                </a:lnTo>
                <a:lnTo>
                  <a:pt x="790" y="28"/>
                </a:lnTo>
                <a:lnTo>
                  <a:pt x="792" y="28"/>
                </a:lnTo>
                <a:lnTo>
                  <a:pt x="794" y="26"/>
                </a:lnTo>
                <a:lnTo>
                  <a:pt x="792" y="24"/>
                </a:lnTo>
                <a:lnTo>
                  <a:pt x="792" y="22"/>
                </a:lnTo>
                <a:lnTo>
                  <a:pt x="780" y="22"/>
                </a:lnTo>
                <a:lnTo>
                  <a:pt x="778" y="20"/>
                </a:lnTo>
                <a:lnTo>
                  <a:pt x="776" y="18"/>
                </a:lnTo>
                <a:lnTo>
                  <a:pt x="774" y="20"/>
                </a:lnTo>
                <a:lnTo>
                  <a:pt x="770" y="20"/>
                </a:lnTo>
                <a:lnTo>
                  <a:pt x="768" y="14"/>
                </a:lnTo>
                <a:lnTo>
                  <a:pt x="762" y="10"/>
                </a:lnTo>
                <a:lnTo>
                  <a:pt x="754" y="10"/>
                </a:lnTo>
                <a:lnTo>
                  <a:pt x="736" y="8"/>
                </a:lnTo>
                <a:lnTo>
                  <a:pt x="732" y="8"/>
                </a:lnTo>
                <a:lnTo>
                  <a:pt x="730" y="6"/>
                </a:lnTo>
                <a:lnTo>
                  <a:pt x="728" y="6"/>
                </a:lnTo>
                <a:lnTo>
                  <a:pt x="726" y="12"/>
                </a:lnTo>
                <a:lnTo>
                  <a:pt x="708" y="22"/>
                </a:lnTo>
                <a:lnTo>
                  <a:pt x="706" y="22"/>
                </a:lnTo>
                <a:lnTo>
                  <a:pt x="706" y="20"/>
                </a:lnTo>
                <a:lnTo>
                  <a:pt x="704" y="20"/>
                </a:lnTo>
                <a:lnTo>
                  <a:pt x="718" y="12"/>
                </a:lnTo>
                <a:lnTo>
                  <a:pt x="718" y="8"/>
                </a:lnTo>
                <a:lnTo>
                  <a:pt x="718" y="6"/>
                </a:lnTo>
                <a:lnTo>
                  <a:pt x="716" y="4"/>
                </a:lnTo>
                <a:lnTo>
                  <a:pt x="710" y="4"/>
                </a:lnTo>
                <a:lnTo>
                  <a:pt x="706" y="4"/>
                </a:lnTo>
                <a:lnTo>
                  <a:pt x="694" y="6"/>
                </a:lnTo>
                <a:lnTo>
                  <a:pt x="688" y="4"/>
                </a:lnTo>
                <a:lnTo>
                  <a:pt x="682" y="2"/>
                </a:lnTo>
                <a:lnTo>
                  <a:pt x="676" y="0"/>
                </a:lnTo>
                <a:lnTo>
                  <a:pt x="670" y="0"/>
                </a:lnTo>
                <a:lnTo>
                  <a:pt x="666" y="4"/>
                </a:lnTo>
                <a:lnTo>
                  <a:pt x="662" y="6"/>
                </a:lnTo>
                <a:lnTo>
                  <a:pt x="664" y="10"/>
                </a:lnTo>
                <a:lnTo>
                  <a:pt x="660" y="10"/>
                </a:lnTo>
                <a:lnTo>
                  <a:pt x="658" y="8"/>
                </a:lnTo>
                <a:lnTo>
                  <a:pt x="654" y="8"/>
                </a:lnTo>
                <a:lnTo>
                  <a:pt x="648" y="12"/>
                </a:lnTo>
                <a:lnTo>
                  <a:pt x="642" y="16"/>
                </a:lnTo>
                <a:lnTo>
                  <a:pt x="640" y="16"/>
                </a:lnTo>
                <a:lnTo>
                  <a:pt x="638" y="14"/>
                </a:lnTo>
                <a:lnTo>
                  <a:pt x="636" y="12"/>
                </a:lnTo>
                <a:lnTo>
                  <a:pt x="636" y="10"/>
                </a:lnTo>
                <a:lnTo>
                  <a:pt x="602" y="10"/>
                </a:lnTo>
                <a:lnTo>
                  <a:pt x="602" y="12"/>
                </a:lnTo>
                <a:lnTo>
                  <a:pt x="600" y="12"/>
                </a:lnTo>
                <a:lnTo>
                  <a:pt x="598" y="12"/>
                </a:lnTo>
                <a:lnTo>
                  <a:pt x="598" y="10"/>
                </a:lnTo>
                <a:lnTo>
                  <a:pt x="596" y="10"/>
                </a:lnTo>
                <a:lnTo>
                  <a:pt x="592" y="12"/>
                </a:lnTo>
                <a:lnTo>
                  <a:pt x="590" y="14"/>
                </a:lnTo>
                <a:lnTo>
                  <a:pt x="590" y="16"/>
                </a:lnTo>
                <a:lnTo>
                  <a:pt x="592" y="16"/>
                </a:lnTo>
                <a:lnTo>
                  <a:pt x="592" y="20"/>
                </a:lnTo>
                <a:lnTo>
                  <a:pt x="600" y="20"/>
                </a:lnTo>
                <a:lnTo>
                  <a:pt x="602" y="24"/>
                </a:lnTo>
                <a:lnTo>
                  <a:pt x="596" y="22"/>
                </a:lnTo>
                <a:lnTo>
                  <a:pt x="590" y="22"/>
                </a:lnTo>
                <a:lnTo>
                  <a:pt x="590" y="18"/>
                </a:lnTo>
                <a:lnTo>
                  <a:pt x="584" y="18"/>
                </a:lnTo>
                <a:lnTo>
                  <a:pt x="574" y="20"/>
                </a:lnTo>
                <a:lnTo>
                  <a:pt x="574" y="16"/>
                </a:lnTo>
                <a:lnTo>
                  <a:pt x="572" y="16"/>
                </a:lnTo>
                <a:lnTo>
                  <a:pt x="568" y="26"/>
                </a:lnTo>
                <a:lnTo>
                  <a:pt x="560" y="26"/>
                </a:lnTo>
                <a:lnTo>
                  <a:pt x="562" y="24"/>
                </a:lnTo>
                <a:lnTo>
                  <a:pt x="560" y="24"/>
                </a:lnTo>
                <a:lnTo>
                  <a:pt x="554" y="22"/>
                </a:lnTo>
                <a:lnTo>
                  <a:pt x="554" y="28"/>
                </a:lnTo>
                <a:lnTo>
                  <a:pt x="534" y="22"/>
                </a:lnTo>
                <a:lnTo>
                  <a:pt x="536" y="36"/>
                </a:lnTo>
                <a:lnTo>
                  <a:pt x="532" y="34"/>
                </a:lnTo>
                <a:lnTo>
                  <a:pt x="530" y="34"/>
                </a:lnTo>
                <a:lnTo>
                  <a:pt x="530" y="38"/>
                </a:lnTo>
                <a:lnTo>
                  <a:pt x="524" y="32"/>
                </a:lnTo>
                <a:lnTo>
                  <a:pt x="520" y="28"/>
                </a:lnTo>
                <a:lnTo>
                  <a:pt x="516" y="26"/>
                </a:lnTo>
                <a:lnTo>
                  <a:pt x="512" y="26"/>
                </a:lnTo>
                <a:lnTo>
                  <a:pt x="504" y="26"/>
                </a:lnTo>
                <a:lnTo>
                  <a:pt x="498" y="22"/>
                </a:lnTo>
                <a:lnTo>
                  <a:pt x="492" y="18"/>
                </a:lnTo>
                <a:lnTo>
                  <a:pt x="484" y="18"/>
                </a:lnTo>
                <a:lnTo>
                  <a:pt x="484" y="22"/>
                </a:lnTo>
                <a:lnTo>
                  <a:pt x="486" y="22"/>
                </a:lnTo>
                <a:lnTo>
                  <a:pt x="486" y="24"/>
                </a:lnTo>
                <a:lnTo>
                  <a:pt x="488" y="28"/>
                </a:lnTo>
                <a:lnTo>
                  <a:pt x="466" y="28"/>
                </a:lnTo>
                <a:lnTo>
                  <a:pt x="468" y="30"/>
                </a:lnTo>
                <a:lnTo>
                  <a:pt x="468" y="36"/>
                </a:lnTo>
                <a:lnTo>
                  <a:pt x="470" y="36"/>
                </a:lnTo>
                <a:lnTo>
                  <a:pt x="472" y="34"/>
                </a:lnTo>
                <a:lnTo>
                  <a:pt x="474" y="34"/>
                </a:lnTo>
                <a:lnTo>
                  <a:pt x="478" y="38"/>
                </a:lnTo>
                <a:lnTo>
                  <a:pt x="488" y="36"/>
                </a:lnTo>
                <a:lnTo>
                  <a:pt x="500" y="36"/>
                </a:lnTo>
                <a:lnTo>
                  <a:pt x="494" y="46"/>
                </a:lnTo>
                <a:lnTo>
                  <a:pt x="492" y="38"/>
                </a:lnTo>
                <a:lnTo>
                  <a:pt x="488" y="42"/>
                </a:lnTo>
                <a:lnTo>
                  <a:pt x="484" y="42"/>
                </a:lnTo>
                <a:lnTo>
                  <a:pt x="478" y="40"/>
                </a:lnTo>
                <a:lnTo>
                  <a:pt x="472" y="38"/>
                </a:lnTo>
                <a:lnTo>
                  <a:pt x="470" y="38"/>
                </a:lnTo>
                <a:lnTo>
                  <a:pt x="470" y="40"/>
                </a:lnTo>
                <a:lnTo>
                  <a:pt x="472" y="42"/>
                </a:lnTo>
                <a:lnTo>
                  <a:pt x="470" y="44"/>
                </a:lnTo>
                <a:lnTo>
                  <a:pt x="462" y="36"/>
                </a:lnTo>
                <a:lnTo>
                  <a:pt x="456" y="34"/>
                </a:lnTo>
                <a:lnTo>
                  <a:pt x="448" y="36"/>
                </a:lnTo>
                <a:lnTo>
                  <a:pt x="444" y="42"/>
                </a:lnTo>
                <a:lnTo>
                  <a:pt x="442" y="44"/>
                </a:lnTo>
                <a:lnTo>
                  <a:pt x="440" y="46"/>
                </a:lnTo>
                <a:lnTo>
                  <a:pt x="432" y="44"/>
                </a:lnTo>
                <a:lnTo>
                  <a:pt x="426" y="42"/>
                </a:lnTo>
                <a:lnTo>
                  <a:pt x="418" y="42"/>
                </a:lnTo>
                <a:lnTo>
                  <a:pt x="412" y="44"/>
                </a:lnTo>
                <a:lnTo>
                  <a:pt x="412" y="48"/>
                </a:lnTo>
                <a:lnTo>
                  <a:pt x="430" y="46"/>
                </a:lnTo>
                <a:lnTo>
                  <a:pt x="418" y="52"/>
                </a:lnTo>
                <a:lnTo>
                  <a:pt x="420" y="52"/>
                </a:lnTo>
                <a:lnTo>
                  <a:pt x="422" y="52"/>
                </a:lnTo>
                <a:lnTo>
                  <a:pt x="446" y="50"/>
                </a:lnTo>
                <a:lnTo>
                  <a:pt x="422" y="56"/>
                </a:lnTo>
                <a:lnTo>
                  <a:pt x="420" y="62"/>
                </a:lnTo>
                <a:lnTo>
                  <a:pt x="436" y="58"/>
                </a:lnTo>
                <a:lnTo>
                  <a:pt x="454" y="54"/>
                </a:lnTo>
                <a:lnTo>
                  <a:pt x="450" y="58"/>
                </a:lnTo>
                <a:lnTo>
                  <a:pt x="442" y="58"/>
                </a:lnTo>
                <a:lnTo>
                  <a:pt x="434" y="60"/>
                </a:lnTo>
                <a:lnTo>
                  <a:pt x="428" y="64"/>
                </a:lnTo>
                <a:lnTo>
                  <a:pt x="426" y="68"/>
                </a:lnTo>
                <a:lnTo>
                  <a:pt x="444" y="66"/>
                </a:lnTo>
                <a:lnTo>
                  <a:pt x="464" y="66"/>
                </a:lnTo>
                <a:lnTo>
                  <a:pt x="466" y="68"/>
                </a:lnTo>
                <a:lnTo>
                  <a:pt x="468" y="70"/>
                </a:lnTo>
                <a:lnTo>
                  <a:pt x="472" y="70"/>
                </a:lnTo>
                <a:lnTo>
                  <a:pt x="476" y="66"/>
                </a:lnTo>
                <a:lnTo>
                  <a:pt x="478" y="64"/>
                </a:lnTo>
                <a:lnTo>
                  <a:pt x="480" y="64"/>
                </a:lnTo>
                <a:lnTo>
                  <a:pt x="480" y="72"/>
                </a:lnTo>
                <a:lnTo>
                  <a:pt x="496" y="74"/>
                </a:lnTo>
                <a:lnTo>
                  <a:pt x="498" y="74"/>
                </a:lnTo>
                <a:lnTo>
                  <a:pt x="500" y="68"/>
                </a:lnTo>
                <a:lnTo>
                  <a:pt x="504" y="68"/>
                </a:lnTo>
                <a:lnTo>
                  <a:pt x="504" y="64"/>
                </a:lnTo>
                <a:lnTo>
                  <a:pt x="504" y="62"/>
                </a:lnTo>
                <a:lnTo>
                  <a:pt x="506" y="64"/>
                </a:lnTo>
                <a:lnTo>
                  <a:pt x="508" y="66"/>
                </a:lnTo>
                <a:lnTo>
                  <a:pt x="508" y="68"/>
                </a:lnTo>
                <a:lnTo>
                  <a:pt x="514" y="68"/>
                </a:lnTo>
                <a:lnTo>
                  <a:pt x="520" y="68"/>
                </a:lnTo>
                <a:lnTo>
                  <a:pt x="532" y="64"/>
                </a:lnTo>
                <a:lnTo>
                  <a:pt x="550" y="62"/>
                </a:lnTo>
                <a:lnTo>
                  <a:pt x="568" y="62"/>
                </a:lnTo>
                <a:lnTo>
                  <a:pt x="582" y="58"/>
                </a:lnTo>
                <a:lnTo>
                  <a:pt x="598" y="54"/>
                </a:lnTo>
                <a:lnTo>
                  <a:pt x="596" y="56"/>
                </a:lnTo>
                <a:lnTo>
                  <a:pt x="592" y="58"/>
                </a:lnTo>
                <a:lnTo>
                  <a:pt x="590" y="60"/>
                </a:lnTo>
                <a:lnTo>
                  <a:pt x="598" y="60"/>
                </a:lnTo>
                <a:lnTo>
                  <a:pt x="604" y="60"/>
                </a:lnTo>
                <a:lnTo>
                  <a:pt x="590" y="62"/>
                </a:lnTo>
                <a:lnTo>
                  <a:pt x="574" y="66"/>
                </a:lnTo>
                <a:lnTo>
                  <a:pt x="572" y="70"/>
                </a:lnTo>
                <a:lnTo>
                  <a:pt x="586" y="70"/>
                </a:lnTo>
                <a:lnTo>
                  <a:pt x="592" y="68"/>
                </a:lnTo>
                <a:lnTo>
                  <a:pt x="590" y="70"/>
                </a:lnTo>
                <a:lnTo>
                  <a:pt x="586" y="74"/>
                </a:lnTo>
                <a:lnTo>
                  <a:pt x="578" y="74"/>
                </a:lnTo>
                <a:lnTo>
                  <a:pt x="570" y="74"/>
                </a:lnTo>
                <a:lnTo>
                  <a:pt x="558" y="74"/>
                </a:lnTo>
                <a:close/>
                <a:moveTo>
                  <a:pt x="778" y="422"/>
                </a:moveTo>
                <a:lnTo>
                  <a:pt x="778" y="422"/>
                </a:lnTo>
                <a:lnTo>
                  <a:pt x="782" y="422"/>
                </a:lnTo>
                <a:lnTo>
                  <a:pt x="782" y="420"/>
                </a:lnTo>
                <a:lnTo>
                  <a:pt x="780" y="418"/>
                </a:lnTo>
                <a:lnTo>
                  <a:pt x="784" y="418"/>
                </a:lnTo>
                <a:lnTo>
                  <a:pt x="790" y="422"/>
                </a:lnTo>
                <a:lnTo>
                  <a:pt x="794" y="408"/>
                </a:lnTo>
                <a:lnTo>
                  <a:pt x="786" y="402"/>
                </a:lnTo>
                <a:lnTo>
                  <a:pt x="790" y="402"/>
                </a:lnTo>
                <a:lnTo>
                  <a:pt x="788" y="400"/>
                </a:lnTo>
                <a:lnTo>
                  <a:pt x="784" y="400"/>
                </a:lnTo>
                <a:lnTo>
                  <a:pt x="784" y="398"/>
                </a:lnTo>
                <a:lnTo>
                  <a:pt x="784" y="400"/>
                </a:lnTo>
                <a:lnTo>
                  <a:pt x="782" y="402"/>
                </a:lnTo>
                <a:lnTo>
                  <a:pt x="782" y="404"/>
                </a:lnTo>
                <a:lnTo>
                  <a:pt x="778" y="404"/>
                </a:lnTo>
                <a:lnTo>
                  <a:pt x="776" y="404"/>
                </a:lnTo>
                <a:lnTo>
                  <a:pt x="774" y="404"/>
                </a:lnTo>
                <a:lnTo>
                  <a:pt x="774" y="406"/>
                </a:lnTo>
                <a:lnTo>
                  <a:pt x="772" y="408"/>
                </a:lnTo>
                <a:lnTo>
                  <a:pt x="770" y="410"/>
                </a:lnTo>
                <a:lnTo>
                  <a:pt x="774" y="400"/>
                </a:lnTo>
                <a:lnTo>
                  <a:pt x="768" y="400"/>
                </a:lnTo>
                <a:lnTo>
                  <a:pt x="768" y="406"/>
                </a:lnTo>
                <a:lnTo>
                  <a:pt x="766" y="406"/>
                </a:lnTo>
                <a:lnTo>
                  <a:pt x="764" y="404"/>
                </a:lnTo>
                <a:lnTo>
                  <a:pt x="764" y="402"/>
                </a:lnTo>
                <a:lnTo>
                  <a:pt x="758" y="402"/>
                </a:lnTo>
                <a:lnTo>
                  <a:pt x="752" y="402"/>
                </a:lnTo>
                <a:lnTo>
                  <a:pt x="754" y="398"/>
                </a:lnTo>
                <a:lnTo>
                  <a:pt x="754" y="396"/>
                </a:lnTo>
                <a:lnTo>
                  <a:pt x="754" y="390"/>
                </a:lnTo>
                <a:lnTo>
                  <a:pt x="750" y="390"/>
                </a:lnTo>
                <a:lnTo>
                  <a:pt x="748" y="388"/>
                </a:lnTo>
                <a:lnTo>
                  <a:pt x="748" y="394"/>
                </a:lnTo>
                <a:lnTo>
                  <a:pt x="744" y="394"/>
                </a:lnTo>
                <a:lnTo>
                  <a:pt x="746" y="384"/>
                </a:lnTo>
                <a:lnTo>
                  <a:pt x="740" y="384"/>
                </a:lnTo>
                <a:lnTo>
                  <a:pt x="740" y="390"/>
                </a:lnTo>
                <a:lnTo>
                  <a:pt x="738" y="390"/>
                </a:lnTo>
                <a:lnTo>
                  <a:pt x="738" y="388"/>
                </a:lnTo>
                <a:lnTo>
                  <a:pt x="736" y="388"/>
                </a:lnTo>
                <a:lnTo>
                  <a:pt x="736" y="386"/>
                </a:lnTo>
                <a:lnTo>
                  <a:pt x="734" y="386"/>
                </a:lnTo>
                <a:lnTo>
                  <a:pt x="734" y="390"/>
                </a:lnTo>
                <a:lnTo>
                  <a:pt x="730" y="392"/>
                </a:lnTo>
                <a:lnTo>
                  <a:pt x="726" y="394"/>
                </a:lnTo>
                <a:lnTo>
                  <a:pt x="728" y="384"/>
                </a:lnTo>
                <a:lnTo>
                  <a:pt x="724" y="384"/>
                </a:lnTo>
                <a:lnTo>
                  <a:pt x="722" y="384"/>
                </a:lnTo>
                <a:lnTo>
                  <a:pt x="720" y="376"/>
                </a:lnTo>
                <a:lnTo>
                  <a:pt x="716" y="376"/>
                </a:lnTo>
                <a:lnTo>
                  <a:pt x="712" y="374"/>
                </a:lnTo>
                <a:lnTo>
                  <a:pt x="708" y="374"/>
                </a:lnTo>
                <a:lnTo>
                  <a:pt x="702" y="374"/>
                </a:lnTo>
                <a:lnTo>
                  <a:pt x="698" y="368"/>
                </a:lnTo>
                <a:lnTo>
                  <a:pt x="708" y="366"/>
                </a:lnTo>
                <a:lnTo>
                  <a:pt x="708" y="362"/>
                </a:lnTo>
                <a:lnTo>
                  <a:pt x="710" y="360"/>
                </a:lnTo>
                <a:lnTo>
                  <a:pt x="704" y="354"/>
                </a:lnTo>
                <a:lnTo>
                  <a:pt x="706" y="352"/>
                </a:lnTo>
                <a:lnTo>
                  <a:pt x="720" y="354"/>
                </a:lnTo>
                <a:lnTo>
                  <a:pt x="714" y="350"/>
                </a:lnTo>
                <a:lnTo>
                  <a:pt x="712" y="348"/>
                </a:lnTo>
                <a:lnTo>
                  <a:pt x="708" y="346"/>
                </a:lnTo>
                <a:lnTo>
                  <a:pt x="704" y="348"/>
                </a:lnTo>
                <a:lnTo>
                  <a:pt x="702" y="348"/>
                </a:lnTo>
                <a:lnTo>
                  <a:pt x="698" y="342"/>
                </a:lnTo>
                <a:lnTo>
                  <a:pt x="702" y="342"/>
                </a:lnTo>
                <a:lnTo>
                  <a:pt x="706" y="340"/>
                </a:lnTo>
                <a:lnTo>
                  <a:pt x="708" y="340"/>
                </a:lnTo>
                <a:lnTo>
                  <a:pt x="712" y="338"/>
                </a:lnTo>
                <a:lnTo>
                  <a:pt x="712" y="334"/>
                </a:lnTo>
                <a:lnTo>
                  <a:pt x="712" y="330"/>
                </a:lnTo>
                <a:lnTo>
                  <a:pt x="710" y="330"/>
                </a:lnTo>
                <a:lnTo>
                  <a:pt x="710" y="326"/>
                </a:lnTo>
                <a:lnTo>
                  <a:pt x="708" y="328"/>
                </a:lnTo>
                <a:lnTo>
                  <a:pt x="706" y="326"/>
                </a:lnTo>
                <a:lnTo>
                  <a:pt x="704" y="326"/>
                </a:lnTo>
                <a:lnTo>
                  <a:pt x="702" y="332"/>
                </a:lnTo>
                <a:lnTo>
                  <a:pt x="700" y="334"/>
                </a:lnTo>
                <a:lnTo>
                  <a:pt x="696" y="334"/>
                </a:lnTo>
                <a:lnTo>
                  <a:pt x="696" y="328"/>
                </a:lnTo>
                <a:lnTo>
                  <a:pt x="694" y="330"/>
                </a:lnTo>
                <a:lnTo>
                  <a:pt x="694" y="328"/>
                </a:lnTo>
                <a:lnTo>
                  <a:pt x="696" y="324"/>
                </a:lnTo>
                <a:lnTo>
                  <a:pt x="698" y="324"/>
                </a:lnTo>
                <a:lnTo>
                  <a:pt x="698" y="326"/>
                </a:lnTo>
                <a:lnTo>
                  <a:pt x="700" y="326"/>
                </a:lnTo>
                <a:lnTo>
                  <a:pt x="700" y="322"/>
                </a:lnTo>
                <a:lnTo>
                  <a:pt x="698" y="322"/>
                </a:lnTo>
                <a:lnTo>
                  <a:pt x="694" y="322"/>
                </a:lnTo>
                <a:lnTo>
                  <a:pt x="692" y="320"/>
                </a:lnTo>
                <a:lnTo>
                  <a:pt x="692" y="318"/>
                </a:lnTo>
                <a:lnTo>
                  <a:pt x="690" y="316"/>
                </a:lnTo>
                <a:lnTo>
                  <a:pt x="686" y="316"/>
                </a:lnTo>
                <a:lnTo>
                  <a:pt x="686" y="318"/>
                </a:lnTo>
                <a:lnTo>
                  <a:pt x="684" y="320"/>
                </a:lnTo>
                <a:lnTo>
                  <a:pt x="682" y="320"/>
                </a:lnTo>
                <a:lnTo>
                  <a:pt x="684" y="316"/>
                </a:lnTo>
                <a:lnTo>
                  <a:pt x="678" y="314"/>
                </a:lnTo>
                <a:lnTo>
                  <a:pt x="676" y="312"/>
                </a:lnTo>
                <a:lnTo>
                  <a:pt x="672" y="312"/>
                </a:lnTo>
                <a:lnTo>
                  <a:pt x="672" y="310"/>
                </a:lnTo>
                <a:lnTo>
                  <a:pt x="670" y="308"/>
                </a:lnTo>
                <a:lnTo>
                  <a:pt x="670" y="314"/>
                </a:lnTo>
                <a:lnTo>
                  <a:pt x="666" y="314"/>
                </a:lnTo>
                <a:lnTo>
                  <a:pt x="662" y="314"/>
                </a:lnTo>
                <a:lnTo>
                  <a:pt x="664" y="310"/>
                </a:lnTo>
                <a:lnTo>
                  <a:pt x="666" y="310"/>
                </a:lnTo>
                <a:lnTo>
                  <a:pt x="668" y="308"/>
                </a:lnTo>
                <a:lnTo>
                  <a:pt x="668" y="306"/>
                </a:lnTo>
                <a:lnTo>
                  <a:pt x="660" y="304"/>
                </a:lnTo>
                <a:lnTo>
                  <a:pt x="660" y="302"/>
                </a:lnTo>
                <a:lnTo>
                  <a:pt x="656" y="300"/>
                </a:lnTo>
                <a:lnTo>
                  <a:pt x="652" y="300"/>
                </a:lnTo>
                <a:lnTo>
                  <a:pt x="650" y="308"/>
                </a:lnTo>
                <a:lnTo>
                  <a:pt x="648" y="306"/>
                </a:lnTo>
                <a:lnTo>
                  <a:pt x="644" y="308"/>
                </a:lnTo>
                <a:lnTo>
                  <a:pt x="644" y="300"/>
                </a:lnTo>
                <a:lnTo>
                  <a:pt x="644" y="298"/>
                </a:lnTo>
                <a:lnTo>
                  <a:pt x="640" y="300"/>
                </a:lnTo>
                <a:lnTo>
                  <a:pt x="636" y="308"/>
                </a:lnTo>
                <a:lnTo>
                  <a:pt x="632" y="300"/>
                </a:lnTo>
                <a:lnTo>
                  <a:pt x="634" y="298"/>
                </a:lnTo>
                <a:lnTo>
                  <a:pt x="636" y="296"/>
                </a:lnTo>
                <a:lnTo>
                  <a:pt x="638" y="292"/>
                </a:lnTo>
                <a:lnTo>
                  <a:pt x="638" y="288"/>
                </a:lnTo>
                <a:lnTo>
                  <a:pt x="630" y="284"/>
                </a:lnTo>
                <a:lnTo>
                  <a:pt x="632" y="284"/>
                </a:lnTo>
                <a:lnTo>
                  <a:pt x="632" y="280"/>
                </a:lnTo>
                <a:lnTo>
                  <a:pt x="632" y="278"/>
                </a:lnTo>
                <a:lnTo>
                  <a:pt x="630" y="278"/>
                </a:lnTo>
                <a:lnTo>
                  <a:pt x="630" y="274"/>
                </a:lnTo>
                <a:lnTo>
                  <a:pt x="624" y="272"/>
                </a:lnTo>
                <a:lnTo>
                  <a:pt x="620" y="274"/>
                </a:lnTo>
                <a:lnTo>
                  <a:pt x="614" y="276"/>
                </a:lnTo>
                <a:lnTo>
                  <a:pt x="610" y="278"/>
                </a:lnTo>
                <a:lnTo>
                  <a:pt x="606" y="274"/>
                </a:lnTo>
                <a:lnTo>
                  <a:pt x="592" y="270"/>
                </a:lnTo>
                <a:lnTo>
                  <a:pt x="576" y="268"/>
                </a:lnTo>
                <a:lnTo>
                  <a:pt x="578" y="264"/>
                </a:lnTo>
                <a:lnTo>
                  <a:pt x="588" y="260"/>
                </a:lnTo>
                <a:lnTo>
                  <a:pt x="594" y="258"/>
                </a:lnTo>
                <a:lnTo>
                  <a:pt x="594" y="254"/>
                </a:lnTo>
                <a:lnTo>
                  <a:pt x="588" y="244"/>
                </a:lnTo>
                <a:lnTo>
                  <a:pt x="584" y="240"/>
                </a:lnTo>
                <a:lnTo>
                  <a:pt x="580" y="238"/>
                </a:lnTo>
                <a:lnTo>
                  <a:pt x="570" y="244"/>
                </a:lnTo>
                <a:lnTo>
                  <a:pt x="566" y="244"/>
                </a:lnTo>
                <a:lnTo>
                  <a:pt x="566" y="242"/>
                </a:lnTo>
                <a:lnTo>
                  <a:pt x="562" y="240"/>
                </a:lnTo>
                <a:lnTo>
                  <a:pt x="556" y="240"/>
                </a:lnTo>
                <a:lnTo>
                  <a:pt x="550" y="242"/>
                </a:lnTo>
                <a:lnTo>
                  <a:pt x="542" y="246"/>
                </a:lnTo>
                <a:lnTo>
                  <a:pt x="542" y="250"/>
                </a:lnTo>
                <a:lnTo>
                  <a:pt x="540" y="248"/>
                </a:lnTo>
                <a:lnTo>
                  <a:pt x="540" y="244"/>
                </a:lnTo>
                <a:lnTo>
                  <a:pt x="528" y="242"/>
                </a:lnTo>
                <a:lnTo>
                  <a:pt x="518" y="244"/>
                </a:lnTo>
                <a:lnTo>
                  <a:pt x="498" y="254"/>
                </a:lnTo>
                <a:lnTo>
                  <a:pt x="500" y="256"/>
                </a:lnTo>
                <a:lnTo>
                  <a:pt x="500" y="258"/>
                </a:lnTo>
                <a:lnTo>
                  <a:pt x="498" y="258"/>
                </a:lnTo>
                <a:lnTo>
                  <a:pt x="500" y="262"/>
                </a:lnTo>
                <a:lnTo>
                  <a:pt x="498" y="262"/>
                </a:lnTo>
                <a:lnTo>
                  <a:pt x="496" y="260"/>
                </a:lnTo>
                <a:lnTo>
                  <a:pt x="490" y="264"/>
                </a:lnTo>
                <a:lnTo>
                  <a:pt x="490" y="272"/>
                </a:lnTo>
                <a:lnTo>
                  <a:pt x="492" y="272"/>
                </a:lnTo>
                <a:lnTo>
                  <a:pt x="492" y="276"/>
                </a:lnTo>
                <a:lnTo>
                  <a:pt x="496" y="274"/>
                </a:lnTo>
                <a:lnTo>
                  <a:pt x="502" y="276"/>
                </a:lnTo>
                <a:lnTo>
                  <a:pt x="502" y="282"/>
                </a:lnTo>
                <a:lnTo>
                  <a:pt x="500" y="282"/>
                </a:lnTo>
                <a:lnTo>
                  <a:pt x="498" y="278"/>
                </a:lnTo>
                <a:lnTo>
                  <a:pt x="494" y="280"/>
                </a:lnTo>
                <a:lnTo>
                  <a:pt x="490" y="278"/>
                </a:lnTo>
                <a:lnTo>
                  <a:pt x="490" y="280"/>
                </a:lnTo>
                <a:lnTo>
                  <a:pt x="490" y="282"/>
                </a:lnTo>
                <a:lnTo>
                  <a:pt x="488" y="282"/>
                </a:lnTo>
                <a:lnTo>
                  <a:pt x="490" y="286"/>
                </a:lnTo>
                <a:lnTo>
                  <a:pt x="494" y="288"/>
                </a:lnTo>
                <a:lnTo>
                  <a:pt x="498" y="288"/>
                </a:lnTo>
                <a:lnTo>
                  <a:pt x="498" y="292"/>
                </a:lnTo>
                <a:lnTo>
                  <a:pt x="496" y="294"/>
                </a:lnTo>
                <a:lnTo>
                  <a:pt x="496" y="296"/>
                </a:lnTo>
                <a:lnTo>
                  <a:pt x="496" y="300"/>
                </a:lnTo>
                <a:lnTo>
                  <a:pt x="498" y="304"/>
                </a:lnTo>
                <a:lnTo>
                  <a:pt x="496" y="306"/>
                </a:lnTo>
                <a:lnTo>
                  <a:pt x="494" y="304"/>
                </a:lnTo>
                <a:lnTo>
                  <a:pt x="492" y="302"/>
                </a:lnTo>
                <a:lnTo>
                  <a:pt x="486" y="302"/>
                </a:lnTo>
                <a:lnTo>
                  <a:pt x="480" y="304"/>
                </a:lnTo>
                <a:lnTo>
                  <a:pt x="490" y="298"/>
                </a:lnTo>
                <a:lnTo>
                  <a:pt x="488" y="292"/>
                </a:lnTo>
                <a:lnTo>
                  <a:pt x="484" y="290"/>
                </a:lnTo>
                <a:lnTo>
                  <a:pt x="480" y="288"/>
                </a:lnTo>
                <a:lnTo>
                  <a:pt x="478" y="280"/>
                </a:lnTo>
                <a:lnTo>
                  <a:pt x="480" y="268"/>
                </a:lnTo>
                <a:lnTo>
                  <a:pt x="482" y="258"/>
                </a:lnTo>
                <a:lnTo>
                  <a:pt x="486" y="252"/>
                </a:lnTo>
                <a:lnTo>
                  <a:pt x="490" y="250"/>
                </a:lnTo>
                <a:lnTo>
                  <a:pt x="496" y="248"/>
                </a:lnTo>
                <a:lnTo>
                  <a:pt x="510" y="246"/>
                </a:lnTo>
                <a:lnTo>
                  <a:pt x="510" y="242"/>
                </a:lnTo>
                <a:lnTo>
                  <a:pt x="504" y="240"/>
                </a:lnTo>
                <a:lnTo>
                  <a:pt x="478" y="242"/>
                </a:lnTo>
                <a:lnTo>
                  <a:pt x="450" y="248"/>
                </a:lnTo>
                <a:lnTo>
                  <a:pt x="450" y="256"/>
                </a:lnTo>
                <a:lnTo>
                  <a:pt x="448" y="258"/>
                </a:lnTo>
                <a:lnTo>
                  <a:pt x="446" y="258"/>
                </a:lnTo>
                <a:lnTo>
                  <a:pt x="444" y="262"/>
                </a:lnTo>
                <a:lnTo>
                  <a:pt x="446" y="266"/>
                </a:lnTo>
                <a:lnTo>
                  <a:pt x="440" y="272"/>
                </a:lnTo>
                <a:lnTo>
                  <a:pt x="436" y="282"/>
                </a:lnTo>
                <a:lnTo>
                  <a:pt x="432" y="292"/>
                </a:lnTo>
                <a:lnTo>
                  <a:pt x="436" y="294"/>
                </a:lnTo>
                <a:lnTo>
                  <a:pt x="440" y="296"/>
                </a:lnTo>
                <a:lnTo>
                  <a:pt x="438" y="298"/>
                </a:lnTo>
                <a:lnTo>
                  <a:pt x="438" y="300"/>
                </a:lnTo>
                <a:lnTo>
                  <a:pt x="448" y="304"/>
                </a:lnTo>
                <a:lnTo>
                  <a:pt x="462" y="306"/>
                </a:lnTo>
                <a:lnTo>
                  <a:pt x="462" y="310"/>
                </a:lnTo>
                <a:lnTo>
                  <a:pt x="458" y="310"/>
                </a:lnTo>
                <a:lnTo>
                  <a:pt x="452" y="308"/>
                </a:lnTo>
                <a:lnTo>
                  <a:pt x="458" y="316"/>
                </a:lnTo>
                <a:lnTo>
                  <a:pt x="466" y="322"/>
                </a:lnTo>
                <a:lnTo>
                  <a:pt x="462" y="322"/>
                </a:lnTo>
                <a:lnTo>
                  <a:pt x="462" y="324"/>
                </a:lnTo>
                <a:lnTo>
                  <a:pt x="466" y="324"/>
                </a:lnTo>
                <a:lnTo>
                  <a:pt x="468" y="326"/>
                </a:lnTo>
                <a:lnTo>
                  <a:pt x="470" y="322"/>
                </a:lnTo>
                <a:lnTo>
                  <a:pt x="470" y="320"/>
                </a:lnTo>
                <a:lnTo>
                  <a:pt x="474" y="320"/>
                </a:lnTo>
                <a:lnTo>
                  <a:pt x="480" y="326"/>
                </a:lnTo>
                <a:lnTo>
                  <a:pt x="486" y="332"/>
                </a:lnTo>
                <a:lnTo>
                  <a:pt x="492" y="332"/>
                </a:lnTo>
                <a:lnTo>
                  <a:pt x="492" y="328"/>
                </a:lnTo>
                <a:lnTo>
                  <a:pt x="496" y="330"/>
                </a:lnTo>
                <a:lnTo>
                  <a:pt x="498" y="332"/>
                </a:lnTo>
                <a:lnTo>
                  <a:pt x="506" y="334"/>
                </a:lnTo>
                <a:lnTo>
                  <a:pt x="512" y="334"/>
                </a:lnTo>
                <a:lnTo>
                  <a:pt x="524" y="332"/>
                </a:lnTo>
                <a:lnTo>
                  <a:pt x="526" y="336"/>
                </a:lnTo>
                <a:lnTo>
                  <a:pt x="532" y="338"/>
                </a:lnTo>
                <a:lnTo>
                  <a:pt x="540" y="338"/>
                </a:lnTo>
                <a:lnTo>
                  <a:pt x="534" y="330"/>
                </a:lnTo>
                <a:lnTo>
                  <a:pt x="532" y="328"/>
                </a:lnTo>
                <a:lnTo>
                  <a:pt x="534" y="328"/>
                </a:lnTo>
                <a:lnTo>
                  <a:pt x="540" y="330"/>
                </a:lnTo>
                <a:lnTo>
                  <a:pt x="554" y="342"/>
                </a:lnTo>
                <a:lnTo>
                  <a:pt x="554" y="340"/>
                </a:lnTo>
                <a:lnTo>
                  <a:pt x="554" y="336"/>
                </a:lnTo>
                <a:lnTo>
                  <a:pt x="548" y="330"/>
                </a:lnTo>
                <a:lnTo>
                  <a:pt x="548" y="328"/>
                </a:lnTo>
                <a:lnTo>
                  <a:pt x="544" y="326"/>
                </a:lnTo>
                <a:lnTo>
                  <a:pt x="554" y="326"/>
                </a:lnTo>
                <a:lnTo>
                  <a:pt x="558" y="328"/>
                </a:lnTo>
                <a:lnTo>
                  <a:pt x="568" y="334"/>
                </a:lnTo>
                <a:lnTo>
                  <a:pt x="574" y="334"/>
                </a:lnTo>
                <a:lnTo>
                  <a:pt x="580" y="332"/>
                </a:lnTo>
                <a:lnTo>
                  <a:pt x="578" y="324"/>
                </a:lnTo>
                <a:lnTo>
                  <a:pt x="576" y="324"/>
                </a:lnTo>
                <a:lnTo>
                  <a:pt x="574" y="324"/>
                </a:lnTo>
                <a:lnTo>
                  <a:pt x="576" y="326"/>
                </a:lnTo>
                <a:lnTo>
                  <a:pt x="572" y="326"/>
                </a:lnTo>
                <a:lnTo>
                  <a:pt x="572" y="324"/>
                </a:lnTo>
                <a:lnTo>
                  <a:pt x="580" y="320"/>
                </a:lnTo>
                <a:lnTo>
                  <a:pt x="582" y="324"/>
                </a:lnTo>
                <a:lnTo>
                  <a:pt x="584" y="328"/>
                </a:lnTo>
                <a:lnTo>
                  <a:pt x="586" y="328"/>
                </a:lnTo>
                <a:lnTo>
                  <a:pt x="586" y="326"/>
                </a:lnTo>
                <a:lnTo>
                  <a:pt x="588" y="326"/>
                </a:lnTo>
                <a:lnTo>
                  <a:pt x="592" y="340"/>
                </a:lnTo>
                <a:lnTo>
                  <a:pt x="594" y="338"/>
                </a:lnTo>
                <a:lnTo>
                  <a:pt x="594" y="334"/>
                </a:lnTo>
                <a:lnTo>
                  <a:pt x="598" y="334"/>
                </a:lnTo>
                <a:lnTo>
                  <a:pt x="600" y="334"/>
                </a:lnTo>
                <a:lnTo>
                  <a:pt x="602" y="332"/>
                </a:lnTo>
                <a:lnTo>
                  <a:pt x="604" y="336"/>
                </a:lnTo>
                <a:lnTo>
                  <a:pt x="608" y="338"/>
                </a:lnTo>
                <a:lnTo>
                  <a:pt x="606" y="340"/>
                </a:lnTo>
                <a:lnTo>
                  <a:pt x="606" y="344"/>
                </a:lnTo>
                <a:lnTo>
                  <a:pt x="616" y="338"/>
                </a:lnTo>
                <a:lnTo>
                  <a:pt x="616" y="340"/>
                </a:lnTo>
                <a:lnTo>
                  <a:pt x="614" y="350"/>
                </a:lnTo>
                <a:lnTo>
                  <a:pt x="622" y="354"/>
                </a:lnTo>
                <a:lnTo>
                  <a:pt x="616" y="356"/>
                </a:lnTo>
                <a:lnTo>
                  <a:pt x="616" y="362"/>
                </a:lnTo>
                <a:lnTo>
                  <a:pt x="614" y="362"/>
                </a:lnTo>
                <a:lnTo>
                  <a:pt x="614" y="366"/>
                </a:lnTo>
                <a:lnTo>
                  <a:pt x="620" y="366"/>
                </a:lnTo>
                <a:lnTo>
                  <a:pt x="618" y="368"/>
                </a:lnTo>
                <a:lnTo>
                  <a:pt x="618" y="370"/>
                </a:lnTo>
                <a:lnTo>
                  <a:pt x="620" y="372"/>
                </a:lnTo>
                <a:lnTo>
                  <a:pt x="630" y="366"/>
                </a:lnTo>
                <a:lnTo>
                  <a:pt x="636" y="362"/>
                </a:lnTo>
                <a:lnTo>
                  <a:pt x="636" y="358"/>
                </a:lnTo>
                <a:lnTo>
                  <a:pt x="638" y="358"/>
                </a:lnTo>
                <a:lnTo>
                  <a:pt x="640" y="360"/>
                </a:lnTo>
                <a:lnTo>
                  <a:pt x="638" y="372"/>
                </a:lnTo>
                <a:lnTo>
                  <a:pt x="638" y="374"/>
                </a:lnTo>
                <a:lnTo>
                  <a:pt x="640" y="374"/>
                </a:lnTo>
                <a:lnTo>
                  <a:pt x="642" y="374"/>
                </a:lnTo>
                <a:lnTo>
                  <a:pt x="644" y="378"/>
                </a:lnTo>
                <a:lnTo>
                  <a:pt x="650" y="378"/>
                </a:lnTo>
                <a:lnTo>
                  <a:pt x="650" y="382"/>
                </a:lnTo>
                <a:lnTo>
                  <a:pt x="648" y="388"/>
                </a:lnTo>
                <a:lnTo>
                  <a:pt x="654" y="400"/>
                </a:lnTo>
                <a:lnTo>
                  <a:pt x="646" y="400"/>
                </a:lnTo>
                <a:lnTo>
                  <a:pt x="648" y="402"/>
                </a:lnTo>
                <a:lnTo>
                  <a:pt x="646" y="406"/>
                </a:lnTo>
                <a:lnTo>
                  <a:pt x="644" y="410"/>
                </a:lnTo>
                <a:lnTo>
                  <a:pt x="652" y="414"/>
                </a:lnTo>
                <a:lnTo>
                  <a:pt x="648" y="414"/>
                </a:lnTo>
                <a:lnTo>
                  <a:pt x="644" y="414"/>
                </a:lnTo>
                <a:lnTo>
                  <a:pt x="638" y="422"/>
                </a:lnTo>
                <a:lnTo>
                  <a:pt x="632" y="432"/>
                </a:lnTo>
                <a:lnTo>
                  <a:pt x="646" y="452"/>
                </a:lnTo>
                <a:lnTo>
                  <a:pt x="616" y="458"/>
                </a:lnTo>
                <a:lnTo>
                  <a:pt x="602" y="458"/>
                </a:lnTo>
                <a:lnTo>
                  <a:pt x="588" y="460"/>
                </a:lnTo>
                <a:lnTo>
                  <a:pt x="586" y="470"/>
                </a:lnTo>
                <a:lnTo>
                  <a:pt x="584" y="478"/>
                </a:lnTo>
                <a:lnTo>
                  <a:pt x="582" y="478"/>
                </a:lnTo>
                <a:lnTo>
                  <a:pt x="582" y="480"/>
                </a:lnTo>
                <a:lnTo>
                  <a:pt x="592" y="486"/>
                </a:lnTo>
                <a:lnTo>
                  <a:pt x="598" y="488"/>
                </a:lnTo>
                <a:lnTo>
                  <a:pt x="604" y="486"/>
                </a:lnTo>
                <a:lnTo>
                  <a:pt x="606" y="484"/>
                </a:lnTo>
                <a:lnTo>
                  <a:pt x="608" y="480"/>
                </a:lnTo>
                <a:lnTo>
                  <a:pt x="612" y="478"/>
                </a:lnTo>
                <a:lnTo>
                  <a:pt x="616" y="478"/>
                </a:lnTo>
                <a:lnTo>
                  <a:pt x="624" y="480"/>
                </a:lnTo>
                <a:lnTo>
                  <a:pt x="624" y="478"/>
                </a:lnTo>
                <a:lnTo>
                  <a:pt x="626" y="476"/>
                </a:lnTo>
                <a:lnTo>
                  <a:pt x="618" y="472"/>
                </a:lnTo>
                <a:lnTo>
                  <a:pt x="620" y="470"/>
                </a:lnTo>
                <a:lnTo>
                  <a:pt x="622" y="470"/>
                </a:lnTo>
                <a:lnTo>
                  <a:pt x="622" y="468"/>
                </a:lnTo>
                <a:lnTo>
                  <a:pt x="624" y="468"/>
                </a:lnTo>
                <a:lnTo>
                  <a:pt x="626" y="474"/>
                </a:lnTo>
                <a:lnTo>
                  <a:pt x="630" y="472"/>
                </a:lnTo>
                <a:lnTo>
                  <a:pt x="634" y="470"/>
                </a:lnTo>
                <a:lnTo>
                  <a:pt x="636" y="478"/>
                </a:lnTo>
                <a:lnTo>
                  <a:pt x="644" y="476"/>
                </a:lnTo>
                <a:lnTo>
                  <a:pt x="646" y="482"/>
                </a:lnTo>
                <a:lnTo>
                  <a:pt x="646" y="486"/>
                </a:lnTo>
                <a:lnTo>
                  <a:pt x="650" y="486"/>
                </a:lnTo>
                <a:lnTo>
                  <a:pt x="652" y="494"/>
                </a:lnTo>
                <a:lnTo>
                  <a:pt x="656" y="492"/>
                </a:lnTo>
                <a:lnTo>
                  <a:pt x="658" y="498"/>
                </a:lnTo>
                <a:lnTo>
                  <a:pt x="660" y="496"/>
                </a:lnTo>
                <a:lnTo>
                  <a:pt x="660" y="492"/>
                </a:lnTo>
                <a:lnTo>
                  <a:pt x="662" y="494"/>
                </a:lnTo>
                <a:lnTo>
                  <a:pt x="666" y="494"/>
                </a:lnTo>
                <a:lnTo>
                  <a:pt x="666" y="500"/>
                </a:lnTo>
                <a:lnTo>
                  <a:pt x="658" y="500"/>
                </a:lnTo>
                <a:lnTo>
                  <a:pt x="658" y="504"/>
                </a:lnTo>
                <a:lnTo>
                  <a:pt x="662" y="506"/>
                </a:lnTo>
                <a:lnTo>
                  <a:pt x="666" y="508"/>
                </a:lnTo>
                <a:lnTo>
                  <a:pt x="674" y="506"/>
                </a:lnTo>
                <a:lnTo>
                  <a:pt x="684" y="506"/>
                </a:lnTo>
                <a:lnTo>
                  <a:pt x="684" y="504"/>
                </a:lnTo>
                <a:lnTo>
                  <a:pt x="690" y="504"/>
                </a:lnTo>
                <a:lnTo>
                  <a:pt x="700" y="508"/>
                </a:lnTo>
                <a:lnTo>
                  <a:pt x="700" y="504"/>
                </a:lnTo>
                <a:lnTo>
                  <a:pt x="702" y="504"/>
                </a:lnTo>
                <a:lnTo>
                  <a:pt x="706" y="508"/>
                </a:lnTo>
                <a:lnTo>
                  <a:pt x="710" y="508"/>
                </a:lnTo>
                <a:lnTo>
                  <a:pt x="712" y="506"/>
                </a:lnTo>
                <a:lnTo>
                  <a:pt x="716" y="506"/>
                </a:lnTo>
                <a:lnTo>
                  <a:pt x="718" y="510"/>
                </a:lnTo>
                <a:lnTo>
                  <a:pt x="726" y="510"/>
                </a:lnTo>
                <a:lnTo>
                  <a:pt x="732" y="512"/>
                </a:lnTo>
                <a:lnTo>
                  <a:pt x="732" y="506"/>
                </a:lnTo>
                <a:lnTo>
                  <a:pt x="732" y="502"/>
                </a:lnTo>
                <a:lnTo>
                  <a:pt x="728" y="502"/>
                </a:lnTo>
                <a:lnTo>
                  <a:pt x="724" y="502"/>
                </a:lnTo>
                <a:lnTo>
                  <a:pt x="722" y="498"/>
                </a:lnTo>
                <a:lnTo>
                  <a:pt x="720" y="494"/>
                </a:lnTo>
                <a:lnTo>
                  <a:pt x="714" y="494"/>
                </a:lnTo>
                <a:lnTo>
                  <a:pt x="710" y="494"/>
                </a:lnTo>
                <a:lnTo>
                  <a:pt x="694" y="484"/>
                </a:lnTo>
                <a:lnTo>
                  <a:pt x="694" y="480"/>
                </a:lnTo>
                <a:lnTo>
                  <a:pt x="692" y="476"/>
                </a:lnTo>
                <a:lnTo>
                  <a:pt x="704" y="480"/>
                </a:lnTo>
                <a:lnTo>
                  <a:pt x="708" y="480"/>
                </a:lnTo>
                <a:lnTo>
                  <a:pt x="708" y="482"/>
                </a:lnTo>
                <a:lnTo>
                  <a:pt x="710" y="482"/>
                </a:lnTo>
                <a:lnTo>
                  <a:pt x="710" y="480"/>
                </a:lnTo>
                <a:lnTo>
                  <a:pt x="710" y="478"/>
                </a:lnTo>
                <a:lnTo>
                  <a:pt x="714" y="476"/>
                </a:lnTo>
                <a:lnTo>
                  <a:pt x="718" y="482"/>
                </a:lnTo>
                <a:lnTo>
                  <a:pt x="728" y="482"/>
                </a:lnTo>
                <a:lnTo>
                  <a:pt x="736" y="482"/>
                </a:lnTo>
                <a:lnTo>
                  <a:pt x="738" y="486"/>
                </a:lnTo>
                <a:lnTo>
                  <a:pt x="740" y="490"/>
                </a:lnTo>
                <a:lnTo>
                  <a:pt x="744" y="490"/>
                </a:lnTo>
                <a:lnTo>
                  <a:pt x="746" y="490"/>
                </a:lnTo>
                <a:lnTo>
                  <a:pt x="734" y="480"/>
                </a:lnTo>
                <a:lnTo>
                  <a:pt x="740" y="478"/>
                </a:lnTo>
                <a:lnTo>
                  <a:pt x="742" y="476"/>
                </a:lnTo>
                <a:lnTo>
                  <a:pt x="740" y="476"/>
                </a:lnTo>
                <a:lnTo>
                  <a:pt x="740" y="470"/>
                </a:lnTo>
                <a:lnTo>
                  <a:pt x="742" y="472"/>
                </a:lnTo>
                <a:lnTo>
                  <a:pt x="746" y="470"/>
                </a:lnTo>
                <a:lnTo>
                  <a:pt x="746" y="468"/>
                </a:lnTo>
                <a:lnTo>
                  <a:pt x="744" y="464"/>
                </a:lnTo>
                <a:lnTo>
                  <a:pt x="742" y="460"/>
                </a:lnTo>
                <a:lnTo>
                  <a:pt x="740" y="460"/>
                </a:lnTo>
                <a:lnTo>
                  <a:pt x="738" y="460"/>
                </a:lnTo>
                <a:lnTo>
                  <a:pt x="736" y="464"/>
                </a:lnTo>
                <a:lnTo>
                  <a:pt x="718" y="448"/>
                </a:lnTo>
                <a:lnTo>
                  <a:pt x="716" y="444"/>
                </a:lnTo>
                <a:lnTo>
                  <a:pt x="716" y="438"/>
                </a:lnTo>
                <a:lnTo>
                  <a:pt x="712" y="438"/>
                </a:lnTo>
                <a:lnTo>
                  <a:pt x="710" y="438"/>
                </a:lnTo>
                <a:lnTo>
                  <a:pt x="706" y="432"/>
                </a:lnTo>
                <a:lnTo>
                  <a:pt x="706" y="430"/>
                </a:lnTo>
                <a:lnTo>
                  <a:pt x="710" y="428"/>
                </a:lnTo>
                <a:lnTo>
                  <a:pt x="710" y="430"/>
                </a:lnTo>
                <a:lnTo>
                  <a:pt x="712" y="432"/>
                </a:lnTo>
                <a:lnTo>
                  <a:pt x="714" y="432"/>
                </a:lnTo>
                <a:lnTo>
                  <a:pt x="710" y="424"/>
                </a:lnTo>
                <a:lnTo>
                  <a:pt x="710" y="418"/>
                </a:lnTo>
                <a:lnTo>
                  <a:pt x="710" y="416"/>
                </a:lnTo>
                <a:lnTo>
                  <a:pt x="712" y="418"/>
                </a:lnTo>
                <a:lnTo>
                  <a:pt x="716" y="424"/>
                </a:lnTo>
                <a:lnTo>
                  <a:pt x="716" y="422"/>
                </a:lnTo>
                <a:lnTo>
                  <a:pt x="716" y="420"/>
                </a:lnTo>
                <a:lnTo>
                  <a:pt x="722" y="416"/>
                </a:lnTo>
                <a:lnTo>
                  <a:pt x="726" y="428"/>
                </a:lnTo>
                <a:lnTo>
                  <a:pt x="730" y="432"/>
                </a:lnTo>
                <a:lnTo>
                  <a:pt x="736" y="432"/>
                </a:lnTo>
                <a:lnTo>
                  <a:pt x="738" y="432"/>
                </a:lnTo>
                <a:lnTo>
                  <a:pt x="740" y="430"/>
                </a:lnTo>
                <a:lnTo>
                  <a:pt x="742" y="430"/>
                </a:lnTo>
                <a:lnTo>
                  <a:pt x="738" y="436"/>
                </a:lnTo>
                <a:lnTo>
                  <a:pt x="744" y="438"/>
                </a:lnTo>
                <a:lnTo>
                  <a:pt x="748" y="438"/>
                </a:lnTo>
                <a:lnTo>
                  <a:pt x="748" y="442"/>
                </a:lnTo>
                <a:lnTo>
                  <a:pt x="748" y="444"/>
                </a:lnTo>
                <a:lnTo>
                  <a:pt x="756" y="442"/>
                </a:lnTo>
                <a:lnTo>
                  <a:pt x="752" y="444"/>
                </a:lnTo>
                <a:lnTo>
                  <a:pt x="752" y="446"/>
                </a:lnTo>
                <a:lnTo>
                  <a:pt x="752" y="448"/>
                </a:lnTo>
                <a:lnTo>
                  <a:pt x="754" y="450"/>
                </a:lnTo>
                <a:lnTo>
                  <a:pt x="768" y="454"/>
                </a:lnTo>
                <a:lnTo>
                  <a:pt x="768" y="444"/>
                </a:lnTo>
                <a:lnTo>
                  <a:pt x="766" y="434"/>
                </a:lnTo>
                <a:lnTo>
                  <a:pt x="768" y="436"/>
                </a:lnTo>
                <a:lnTo>
                  <a:pt x="768" y="438"/>
                </a:lnTo>
                <a:lnTo>
                  <a:pt x="778" y="438"/>
                </a:lnTo>
                <a:lnTo>
                  <a:pt x="776" y="436"/>
                </a:lnTo>
                <a:lnTo>
                  <a:pt x="774" y="432"/>
                </a:lnTo>
                <a:lnTo>
                  <a:pt x="778" y="422"/>
                </a:lnTo>
                <a:close/>
                <a:moveTo>
                  <a:pt x="312" y="84"/>
                </a:moveTo>
                <a:lnTo>
                  <a:pt x="312" y="84"/>
                </a:lnTo>
                <a:lnTo>
                  <a:pt x="314" y="90"/>
                </a:lnTo>
                <a:lnTo>
                  <a:pt x="314" y="94"/>
                </a:lnTo>
                <a:lnTo>
                  <a:pt x="320" y="98"/>
                </a:lnTo>
                <a:lnTo>
                  <a:pt x="324" y="98"/>
                </a:lnTo>
                <a:lnTo>
                  <a:pt x="322" y="96"/>
                </a:lnTo>
                <a:lnTo>
                  <a:pt x="318" y="86"/>
                </a:lnTo>
                <a:lnTo>
                  <a:pt x="316" y="84"/>
                </a:lnTo>
                <a:lnTo>
                  <a:pt x="312" y="8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37" name="Freeform 420"/>
          <p:cNvSpPr>
            <a:spLocks noEditPoints="1"/>
          </p:cNvSpPr>
          <p:nvPr/>
        </p:nvSpPr>
        <p:spPr bwMode="auto">
          <a:xfrm>
            <a:off x="3458862" y="4485411"/>
            <a:ext cx="877765" cy="1031875"/>
          </a:xfrm>
          <a:custGeom>
            <a:avLst/>
            <a:gdLst>
              <a:gd name="T0" fmla="*/ 1115689010 w 498"/>
              <a:gd name="T1" fmla="*/ 142142467 h 612"/>
              <a:gd name="T2" fmla="*/ 1130273480 w 498"/>
              <a:gd name="T3" fmla="*/ 221740158 h 612"/>
              <a:gd name="T4" fmla="*/ 1181319123 w 498"/>
              <a:gd name="T5" fmla="*/ 261539847 h 612"/>
              <a:gd name="T6" fmla="*/ 1356328939 w 498"/>
              <a:gd name="T7" fmla="*/ 312712079 h 612"/>
              <a:gd name="T8" fmla="*/ 1407372674 w 498"/>
              <a:gd name="T9" fmla="*/ 335453795 h 612"/>
              <a:gd name="T10" fmla="*/ 1553215460 w 498"/>
              <a:gd name="T11" fmla="*/ 352511768 h 612"/>
              <a:gd name="T12" fmla="*/ 1728225276 w 498"/>
              <a:gd name="T13" fmla="*/ 437796574 h 612"/>
              <a:gd name="T14" fmla="*/ 1808437949 w 498"/>
              <a:gd name="T15" fmla="*/ 585622784 h 612"/>
              <a:gd name="T16" fmla="*/ 1655304838 w 498"/>
              <a:gd name="T17" fmla="*/ 790308342 h 612"/>
              <a:gd name="T18" fmla="*/ 1596966959 w 498"/>
              <a:gd name="T19" fmla="*/ 841478888 h 612"/>
              <a:gd name="T20" fmla="*/ 1611551429 w 498"/>
              <a:gd name="T21" fmla="*/ 1017733929 h 612"/>
              <a:gd name="T22" fmla="*/ 1502169816 w 498"/>
              <a:gd name="T23" fmla="*/ 1159876396 h 612"/>
              <a:gd name="T24" fmla="*/ 1436541613 w 498"/>
              <a:gd name="T25" fmla="*/ 1245161202 h 612"/>
              <a:gd name="T26" fmla="*/ 1283408501 w 498"/>
              <a:gd name="T27" fmla="*/ 1296331748 h 612"/>
              <a:gd name="T28" fmla="*/ 1166734654 w 498"/>
              <a:gd name="T29" fmla="*/ 1364560268 h 612"/>
              <a:gd name="T30" fmla="*/ 1166734654 w 498"/>
              <a:gd name="T31" fmla="*/ 1512386478 h 612"/>
              <a:gd name="T32" fmla="*/ 1064645276 w 498"/>
              <a:gd name="T33" fmla="*/ 1648843516 h 612"/>
              <a:gd name="T34" fmla="*/ 1050060806 w 498"/>
              <a:gd name="T35" fmla="*/ 1614729257 h 612"/>
              <a:gd name="T36" fmla="*/ 977140368 w 498"/>
              <a:gd name="T37" fmla="*/ 1700014063 h 612"/>
              <a:gd name="T38" fmla="*/ 889635460 w 498"/>
              <a:gd name="T39" fmla="*/ 1643158087 h 612"/>
              <a:gd name="T40" fmla="*/ 772961613 w 498"/>
              <a:gd name="T41" fmla="*/ 1563558710 h 612"/>
              <a:gd name="T42" fmla="*/ 853174286 w 498"/>
              <a:gd name="T43" fmla="*/ 1489644762 h 612"/>
              <a:gd name="T44" fmla="*/ 940679194 w 498"/>
              <a:gd name="T45" fmla="*/ 1432787101 h 612"/>
              <a:gd name="T46" fmla="*/ 896927695 w 498"/>
              <a:gd name="T47" fmla="*/ 1358874839 h 612"/>
              <a:gd name="T48" fmla="*/ 875050990 w 498"/>
              <a:gd name="T49" fmla="*/ 1284960891 h 612"/>
              <a:gd name="T50" fmla="*/ 831297581 w 498"/>
              <a:gd name="T51" fmla="*/ 1188303541 h 612"/>
              <a:gd name="T52" fmla="*/ 758377143 w 498"/>
              <a:gd name="T53" fmla="*/ 1120076708 h 612"/>
              <a:gd name="T54" fmla="*/ 751084908 w 498"/>
              <a:gd name="T55" fmla="*/ 1012048500 h 612"/>
              <a:gd name="T56" fmla="*/ 641703296 w 498"/>
              <a:gd name="T57" fmla="*/ 921078265 h 612"/>
              <a:gd name="T58" fmla="*/ 619828501 w 498"/>
              <a:gd name="T59" fmla="*/ 818735486 h 612"/>
              <a:gd name="T60" fmla="*/ 503154654 w 498"/>
              <a:gd name="T61" fmla="*/ 784621227 h 612"/>
              <a:gd name="T62" fmla="*/ 393773041 w 498"/>
              <a:gd name="T63" fmla="*/ 733450680 h 612"/>
              <a:gd name="T64" fmla="*/ 291683663 w 498"/>
              <a:gd name="T65" fmla="*/ 722079822 h 612"/>
              <a:gd name="T66" fmla="*/ 226055460 w 498"/>
              <a:gd name="T67" fmla="*/ 761879511 h 612"/>
              <a:gd name="T68" fmla="*/ 80212673 w 498"/>
              <a:gd name="T69" fmla="*/ 648165874 h 612"/>
              <a:gd name="T70" fmla="*/ 21876704 w 498"/>
              <a:gd name="T71" fmla="*/ 574251926 h 612"/>
              <a:gd name="T72" fmla="*/ 21876704 w 498"/>
              <a:gd name="T73" fmla="*/ 511710522 h 612"/>
              <a:gd name="T74" fmla="*/ 123966082 w 498"/>
              <a:gd name="T75" fmla="*/ 420738601 h 612"/>
              <a:gd name="T76" fmla="*/ 226055460 w 498"/>
              <a:gd name="T77" fmla="*/ 278597820 h 612"/>
              <a:gd name="T78" fmla="*/ 291683663 w 498"/>
              <a:gd name="T79" fmla="*/ 198998443 h 612"/>
              <a:gd name="T80" fmla="*/ 415649745 w 498"/>
              <a:gd name="T81" fmla="*/ 193313014 h 612"/>
              <a:gd name="T82" fmla="*/ 488570184 w 498"/>
              <a:gd name="T83" fmla="*/ 147827896 h 612"/>
              <a:gd name="T84" fmla="*/ 444816775 w 498"/>
              <a:gd name="T85" fmla="*/ 125084494 h 612"/>
              <a:gd name="T86" fmla="*/ 415649745 w 498"/>
              <a:gd name="T87" fmla="*/ 45485117 h 612"/>
              <a:gd name="T88" fmla="*/ 517739123 w 498"/>
              <a:gd name="T89" fmla="*/ 62543090 h 612"/>
              <a:gd name="T90" fmla="*/ 576075092 w 498"/>
              <a:gd name="T91" fmla="*/ 39799689 h 612"/>
              <a:gd name="T92" fmla="*/ 656287765 w 498"/>
              <a:gd name="T93" fmla="*/ 5685429 h 612"/>
              <a:gd name="T94" fmla="*/ 678164470 w 498"/>
              <a:gd name="T95" fmla="*/ 51170546 h 612"/>
              <a:gd name="T96" fmla="*/ 663580000 w 498"/>
              <a:gd name="T97" fmla="*/ 159198754 h 612"/>
              <a:gd name="T98" fmla="*/ 721915969 w 498"/>
              <a:gd name="T99" fmla="*/ 170569612 h 612"/>
              <a:gd name="T100" fmla="*/ 794838317 w 498"/>
              <a:gd name="T101" fmla="*/ 153513325 h 612"/>
              <a:gd name="T102" fmla="*/ 918802490 w 498"/>
              <a:gd name="T103" fmla="*/ 147827896 h 612"/>
              <a:gd name="T104" fmla="*/ 1042768572 w 498"/>
              <a:gd name="T105" fmla="*/ 39799689 h 612"/>
              <a:gd name="T106" fmla="*/ 1174026888 w 498"/>
              <a:gd name="T107" fmla="*/ 301339535 h 612"/>
              <a:gd name="T108" fmla="*/ 1086521980 w 498"/>
              <a:gd name="T109" fmla="*/ 227427273 h 612"/>
              <a:gd name="T110" fmla="*/ 1071937511 w 498"/>
              <a:gd name="T111" fmla="*/ 272912391 h 612"/>
              <a:gd name="T112" fmla="*/ 1006307398 w 498"/>
              <a:gd name="T113" fmla="*/ 284283249 h 612"/>
              <a:gd name="T114" fmla="*/ 1093814215 w 498"/>
              <a:gd name="T115" fmla="*/ 187627585 h 6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8" h="612">
                <a:moveTo>
                  <a:pt x="286" y="14"/>
                </a:moveTo>
                <a:lnTo>
                  <a:pt x="290" y="14"/>
                </a:lnTo>
                <a:lnTo>
                  <a:pt x="294" y="22"/>
                </a:lnTo>
                <a:lnTo>
                  <a:pt x="296" y="34"/>
                </a:lnTo>
                <a:lnTo>
                  <a:pt x="300" y="48"/>
                </a:lnTo>
                <a:lnTo>
                  <a:pt x="302" y="48"/>
                </a:lnTo>
                <a:lnTo>
                  <a:pt x="306" y="48"/>
                </a:lnTo>
                <a:lnTo>
                  <a:pt x="306" y="50"/>
                </a:lnTo>
                <a:lnTo>
                  <a:pt x="306" y="54"/>
                </a:lnTo>
                <a:lnTo>
                  <a:pt x="298" y="60"/>
                </a:lnTo>
                <a:lnTo>
                  <a:pt x="308" y="64"/>
                </a:lnTo>
                <a:lnTo>
                  <a:pt x="306" y="68"/>
                </a:lnTo>
                <a:lnTo>
                  <a:pt x="302" y="74"/>
                </a:lnTo>
                <a:lnTo>
                  <a:pt x="306" y="76"/>
                </a:lnTo>
                <a:lnTo>
                  <a:pt x="306" y="78"/>
                </a:lnTo>
                <a:lnTo>
                  <a:pt x="310" y="78"/>
                </a:lnTo>
                <a:lnTo>
                  <a:pt x="312" y="78"/>
                </a:lnTo>
                <a:lnTo>
                  <a:pt x="314" y="76"/>
                </a:lnTo>
                <a:lnTo>
                  <a:pt x="316" y="76"/>
                </a:lnTo>
                <a:lnTo>
                  <a:pt x="314" y="82"/>
                </a:lnTo>
                <a:lnTo>
                  <a:pt x="320" y="82"/>
                </a:lnTo>
                <a:lnTo>
                  <a:pt x="324" y="82"/>
                </a:lnTo>
                <a:lnTo>
                  <a:pt x="326" y="82"/>
                </a:lnTo>
                <a:lnTo>
                  <a:pt x="326" y="84"/>
                </a:lnTo>
                <a:lnTo>
                  <a:pt x="324" y="88"/>
                </a:lnTo>
                <a:lnTo>
                  <a:pt x="324" y="92"/>
                </a:lnTo>
                <a:lnTo>
                  <a:pt x="326" y="96"/>
                </a:lnTo>
                <a:lnTo>
                  <a:pt x="330" y="96"/>
                </a:lnTo>
                <a:lnTo>
                  <a:pt x="332" y="90"/>
                </a:lnTo>
                <a:lnTo>
                  <a:pt x="336" y="90"/>
                </a:lnTo>
                <a:lnTo>
                  <a:pt x="340" y="90"/>
                </a:lnTo>
                <a:lnTo>
                  <a:pt x="350" y="92"/>
                </a:lnTo>
                <a:lnTo>
                  <a:pt x="364" y="100"/>
                </a:lnTo>
                <a:lnTo>
                  <a:pt x="364" y="104"/>
                </a:lnTo>
                <a:lnTo>
                  <a:pt x="370" y="102"/>
                </a:lnTo>
                <a:lnTo>
                  <a:pt x="372" y="110"/>
                </a:lnTo>
                <a:lnTo>
                  <a:pt x="376" y="110"/>
                </a:lnTo>
                <a:lnTo>
                  <a:pt x="376" y="112"/>
                </a:lnTo>
                <a:lnTo>
                  <a:pt x="376" y="114"/>
                </a:lnTo>
                <a:lnTo>
                  <a:pt x="374" y="118"/>
                </a:lnTo>
                <a:lnTo>
                  <a:pt x="378" y="120"/>
                </a:lnTo>
                <a:lnTo>
                  <a:pt x="378" y="124"/>
                </a:lnTo>
                <a:lnTo>
                  <a:pt x="384" y="124"/>
                </a:lnTo>
                <a:lnTo>
                  <a:pt x="386" y="118"/>
                </a:lnTo>
                <a:lnTo>
                  <a:pt x="392" y="116"/>
                </a:lnTo>
                <a:lnTo>
                  <a:pt x="396" y="118"/>
                </a:lnTo>
                <a:lnTo>
                  <a:pt x="400" y="122"/>
                </a:lnTo>
                <a:lnTo>
                  <a:pt x="404" y="122"/>
                </a:lnTo>
                <a:lnTo>
                  <a:pt x="408" y="120"/>
                </a:lnTo>
                <a:lnTo>
                  <a:pt x="410" y="124"/>
                </a:lnTo>
                <a:lnTo>
                  <a:pt x="416" y="126"/>
                </a:lnTo>
                <a:lnTo>
                  <a:pt x="422" y="126"/>
                </a:lnTo>
                <a:lnTo>
                  <a:pt x="426" y="124"/>
                </a:lnTo>
                <a:lnTo>
                  <a:pt x="430" y="124"/>
                </a:lnTo>
                <a:lnTo>
                  <a:pt x="442" y="130"/>
                </a:lnTo>
                <a:lnTo>
                  <a:pt x="452" y="138"/>
                </a:lnTo>
                <a:lnTo>
                  <a:pt x="460" y="148"/>
                </a:lnTo>
                <a:lnTo>
                  <a:pt x="464" y="156"/>
                </a:lnTo>
                <a:lnTo>
                  <a:pt x="466" y="156"/>
                </a:lnTo>
                <a:lnTo>
                  <a:pt x="468" y="154"/>
                </a:lnTo>
                <a:lnTo>
                  <a:pt x="470" y="154"/>
                </a:lnTo>
                <a:lnTo>
                  <a:pt x="474" y="154"/>
                </a:lnTo>
                <a:lnTo>
                  <a:pt x="474" y="160"/>
                </a:lnTo>
                <a:lnTo>
                  <a:pt x="484" y="158"/>
                </a:lnTo>
                <a:lnTo>
                  <a:pt x="486" y="166"/>
                </a:lnTo>
                <a:lnTo>
                  <a:pt x="490" y="172"/>
                </a:lnTo>
                <a:lnTo>
                  <a:pt x="494" y="176"/>
                </a:lnTo>
                <a:lnTo>
                  <a:pt x="498" y="192"/>
                </a:lnTo>
                <a:lnTo>
                  <a:pt x="496" y="206"/>
                </a:lnTo>
                <a:lnTo>
                  <a:pt x="492" y="220"/>
                </a:lnTo>
                <a:lnTo>
                  <a:pt x="488" y="230"/>
                </a:lnTo>
                <a:lnTo>
                  <a:pt x="482" y="234"/>
                </a:lnTo>
                <a:lnTo>
                  <a:pt x="478" y="238"/>
                </a:lnTo>
                <a:lnTo>
                  <a:pt x="472" y="242"/>
                </a:lnTo>
                <a:lnTo>
                  <a:pt x="468" y="246"/>
                </a:lnTo>
                <a:lnTo>
                  <a:pt x="464" y="254"/>
                </a:lnTo>
                <a:lnTo>
                  <a:pt x="460" y="262"/>
                </a:lnTo>
                <a:lnTo>
                  <a:pt x="454" y="278"/>
                </a:lnTo>
                <a:lnTo>
                  <a:pt x="444" y="272"/>
                </a:lnTo>
                <a:lnTo>
                  <a:pt x="446" y="274"/>
                </a:lnTo>
                <a:lnTo>
                  <a:pt x="446" y="276"/>
                </a:lnTo>
                <a:lnTo>
                  <a:pt x="446" y="278"/>
                </a:lnTo>
                <a:lnTo>
                  <a:pt x="442" y="284"/>
                </a:lnTo>
                <a:lnTo>
                  <a:pt x="442" y="286"/>
                </a:lnTo>
                <a:lnTo>
                  <a:pt x="442" y="294"/>
                </a:lnTo>
                <a:lnTo>
                  <a:pt x="438" y="294"/>
                </a:lnTo>
                <a:lnTo>
                  <a:pt x="438" y="296"/>
                </a:lnTo>
                <a:lnTo>
                  <a:pt x="442" y="298"/>
                </a:lnTo>
                <a:lnTo>
                  <a:pt x="442" y="310"/>
                </a:lnTo>
                <a:lnTo>
                  <a:pt x="444" y="326"/>
                </a:lnTo>
                <a:lnTo>
                  <a:pt x="442" y="326"/>
                </a:lnTo>
                <a:lnTo>
                  <a:pt x="442" y="340"/>
                </a:lnTo>
                <a:lnTo>
                  <a:pt x="438" y="342"/>
                </a:lnTo>
                <a:lnTo>
                  <a:pt x="438" y="346"/>
                </a:lnTo>
                <a:lnTo>
                  <a:pt x="440" y="352"/>
                </a:lnTo>
                <a:lnTo>
                  <a:pt x="442" y="358"/>
                </a:lnTo>
                <a:lnTo>
                  <a:pt x="438" y="360"/>
                </a:lnTo>
                <a:lnTo>
                  <a:pt x="434" y="362"/>
                </a:lnTo>
                <a:lnTo>
                  <a:pt x="434" y="370"/>
                </a:lnTo>
                <a:lnTo>
                  <a:pt x="434" y="378"/>
                </a:lnTo>
                <a:lnTo>
                  <a:pt x="430" y="384"/>
                </a:lnTo>
                <a:lnTo>
                  <a:pt x="422" y="392"/>
                </a:lnTo>
                <a:lnTo>
                  <a:pt x="416" y="402"/>
                </a:lnTo>
                <a:lnTo>
                  <a:pt x="412" y="408"/>
                </a:lnTo>
                <a:lnTo>
                  <a:pt x="412" y="418"/>
                </a:lnTo>
                <a:lnTo>
                  <a:pt x="414" y="424"/>
                </a:lnTo>
                <a:lnTo>
                  <a:pt x="406" y="428"/>
                </a:lnTo>
                <a:lnTo>
                  <a:pt x="406" y="434"/>
                </a:lnTo>
                <a:lnTo>
                  <a:pt x="402" y="436"/>
                </a:lnTo>
                <a:lnTo>
                  <a:pt x="398" y="434"/>
                </a:lnTo>
                <a:lnTo>
                  <a:pt x="394" y="432"/>
                </a:lnTo>
                <a:lnTo>
                  <a:pt x="394" y="438"/>
                </a:lnTo>
                <a:lnTo>
                  <a:pt x="374" y="440"/>
                </a:lnTo>
                <a:lnTo>
                  <a:pt x="372" y="442"/>
                </a:lnTo>
                <a:lnTo>
                  <a:pt x="370" y="442"/>
                </a:lnTo>
                <a:lnTo>
                  <a:pt x="372" y="450"/>
                </a:lnTo>
                <a:lnTo>
                  <a:pt x="368" y="450"/>
                </a:lnTo>
                <a:lnTo>
                  <a:pt x="362" y="452"/>
                </a:lnTo>
                <a:lnTo>
                  <a:pt x="356" y="452"/>
                </a:lnTo>
                <a:lnTo>
                  <a:pt x="352" y="454"/>
                </a:lnTo>
                <a:lnTo>
                  <a:pt x="352" y="456"/>
                </a:lnTo>
                <a:lnTo>
                  <a:pt x="350" y="458"/>
                </a:lnTo>
                <a:lnTo>
                  <a:pt x="346" y="462"/>
                </a:lnTo>
                <a:lnTo>
                  <a:pt x="340" y="466"/>
                </a:lnTo>
                <a:lnTo>
                  <a:pt x="328" y="472"/>
                </a:lnTo>
                <a:lnTo>
                  <a:pt x="328" y="476"/>
                </a:lnTo>
                <a:lnTo>
                  <a:pt x="324" y="476"/>
                </a:lnTo>
                <a:lnTo>
                  <a:pt x="322" y="476"/>
                </a:lnTo>
                <a:lnTo>
                  <a:pt x="320" y="478"/>
                </a:lnTo>
                <a:lnTo>
                  <a:pt x="320" y="480"/>
                </a:lnTo>
                <a:lnTo>
                  <a:pt x="322" y="480"/>
                </a:lnTo>
                <a:lnTo>
                  <a:pt x="322" y="482"/>
                </a:lnTo>
                <a:lnTo>
                  <a:pt x="320" y="484"/>
                </a:lnTo>
                <a:lnTo>
                  <a:pt x="318" y="490"/>
                </a:lnTo>
                <a:lnTo>
                  <a:pt x="320" y="502"/>
                </a:lnTo>
                <a:lnTo>
                  <a:pt x="322" y="516"/>
                </a:lnTo>
                <a:lnTo>
                  <a:pt x="322" y="524"/>
                </a:lnTo>
                <a:lnTo>
                  <a:pt x="322" y="528"/>
                </a:lnTo>
                <a:lnTo>
                  <a:pt x="320" y="532"/>
                </a:lnTo>
                <a:lnTo>
                  <a:pt x="314" y="536"/>
                </a:lnTo>
                <a:lnTo>
                  <a:pt x="310" y="542"/>
                </a:lnTo>
                <a:lnTo>
                  <a:pt x="306" y="546"/>
                </a:lnTo>
                <a:lnTo>
                  <a:pt x="304" y="552"/>
                </a:lnTo>
                <a:lnTo>
                  <a:pt x="302" y="558"/>
                </a:lnTo>
                <a:lnTo>
                  <a:pt x="302" y="566"/>
                </a:lnTo>
                <a:lnTo>
                  <a:pt x="300" y="572"/>
                </a:lnTo>
                <a:lnTo>
                  <a:pt x="296" y="576"/>
                </a:lnTo>
                <a:lnTo>
                  <a:pt x="292" y="580"/>
                </a:lnTo>
                <a:lnTo>
                  <a:pt x="300" y="560"/>
                </a:lnTo>
                <a:lnTo>
                  <a:pt x="298" y="560"/>
                </a:lnTo>
                <a:lnTo>
                  <a:pt x="296" y="562"/>
                </a:lnTo>
                <a:lnTo>
                  <a:pt x="294" y="562"/>
                </a:lnTo>
                <a:lnTo>
                  <a:pt x="292" y="560"/>
                </a:lnTo>
                <a:lnTo>
                  <a:pt x="288" y="558"/>
                </a:lnTo>
                <a:lnTo>
                  <a:pt x="288" y="564"/>
                </a:lnTo>
                <a:lnTo>
                  <a:pt x="288" y="568"/>
                </a:lnTo>
                <a:lnTo>
                  <a:pt x="270" y="590"/>
                </a:lnTo>
                <a:lnTo>
                  <a:pt x="270" y="592"/>
                </a:lnTo>
                <a:lnTo>
                  <a:pt x="272" y="594"/>
                </a:lnTo>
                <a:lnTo>
                  <a:pt x="272" y="596"/>
                </a:lnTo>
                <a:lnTo>
                  <a:pt x="272" y="600"/>
                </a:lnTo>
                <a:lnTo>
                  <a:pt x="266" y="610"/>
                </a:lnTo>
                <a:lnTo>
                  <a:pt x="264" y="612"/>
                </a:lnTo>
                <a:lnTo>
                  <a:pt x="262" y="608"/>
                </a:lnTo>
                <a:lnTo>
                  <a:pt x="268" y="598"/>
                </a:lnTo>
                <a:lnTo>
                  <a:pt x="266" y="598"/>
                </a:lnTo>
                <a:lnTo>
                  <a:pt x="262" y="594"/>
                </a:lnTo>
                <a:lnTo>
                  <a:pt x="258" y="592"/>
                </a:lnTo>
                <a:lnTo>
                  <a:pt x="258" y="586"/>
                </a:lnTo>
                <a:lnTo>
                  <a:pt x="256" y="584"/>
                </a:lnTo>
                <a:lnTo>
                  <a:pt x="254" y="582"/>
                </a:lnTo>
                <a:lnTo>
                  <a:pt x="248" y="580"/>
                </a:lnTo>
                <a:lnTo>
                  <a:pt x="244" y="578"/>
                </a:lnTo>
                <a:lnTo>
                  <a:pt x="242" y="574"/>
                </a:lnTo>
                <a:lnTo>
                  <a:pt x="236" y="572"/>
                </a:lnTo>
                <a:lnTo>
                  <a:pt x="234" y="572"/>
                </a:lnTo>
                <a:lnTo>
                  <a:pt x="232" y="570"/>
                </a:lnTo>
                <a:lnTo>
                  <a:pt x="230" y="562"/>
                </a:lnTo>
                <a:lnTo>
                  <a:pt x="220" y="556"/>
                </a:lnTo>
                <a:lnTo>
                  <a:pt x="210" y="558"/>
                </a:lnTo>
                <a:lnTo>
                  <a:pt x="212" y="550"/>
                </a:lnTo>
                <a:lnTo>
                  <a:pt x="214" y="546"/>
                </a:lnTo>
                <a:lnTo>
                  <a:pt x="218" y="544"/>
                </a:lnTo>
                <a:lnTo>
                  <a:pt x="222" y="540"/>
                </a:lnTo>
                <a:lnTo>
                  <a:pt x="222" y="534"/>
                </a:lnTo>
                <a:lnTo>
                  <a:pt x="224" y="532"/>
                </a:lnTo>
                <a:lnTo>
                  <a:pt x="226" y="530"/>
                </a:lnTo>
                <a:lnTo>
                  <a:pt x="230" y="528"/>
                </a:lnTo>
                <a:lnTo>
                  <a:pt x="232" y="526"/>
                </a:lnTo>
                <a:lnTo>
                  <a:pt x="234" y="524"/>
                </a:lnTo>
                <a:lnTo>
                  <a:pt x="236" y="522"/>
                </a:lnTo>
                <a:lnTo>
                  <a:pt x="240" y="518"/>
                </a:lnTo>
                <a:lnTo>
                  <a:pt x="244" y="512"/>
                </a:lnTo>
                <a:lnTo>
                  <a:pt x="244" y="510"/>
                </a:lnTo>
                <a:lnTo>
                  <a:pt x="248" y="510"/>
                </a:lnTo>
                <a:lnTo>
                  <a:pt x="252" y="510"/>
                </a:lnTo>
                <a:lnTo>
                  <a:pt x="254" y="508"/>
                </a:lnTo>
                <a:lnTo>
                  <a:pt x="256" y="506"/>
                </a:lnTo>
                <a:lnTo>
                  <a:pt x="258" y="504"/>
                </a:lnTo>
                <a:lnTo>
                  <a:pt x="258" y="490"/>
                </a:lnTo>
                <a:lnTo>
                  <a:pt x="256" y="480"/>
                </a:lnTo>
                <a:lnTo>
                  <a:pt x="254" y="478"/>
                </a:lnTo>
                <a:lnTo>
                  <a:pt x="252" y="478"/>
                </a:lnTo>
                <a:lnTo>
                  <a:pt x="252" y="480"/>
                </a:lnTo>
                <a:lnTo>
                  <a:pt x="250" y="480"/>
                </a:lnTo>
                <a:lnTo>
                  <a:pt x="246" y="478"/>
                </a:lnTo>
                <a:lnTo>
                  <a:pt x="246" y="472"/>
                </a:lnTo>
                <a:lnTo>
                  <a:pt x="248" y="464"/>
                </a:lnTo>
                <a:lnTo>
                  <a:pt x="248" y="458"/>
                </a:lnTo>
                <a:lnTo>
                  <a:pt x="250" y="452"/>
                </a:lnTo>
                <a:lnTo>
                  <a:pt x="248" y="450"/>
                </a:lnTo>
                <a:lnTo>
                  <a:pt x="246" y="450"/>
                </a:lnTo>
                <a:lnTo>
                  <a:pt x="242" y="452"/>
                </a:lnTo>
                <a:lnTo>
                  <a:pt x="240" y="452"/>
                </a:lnTo>
                <a:lnTo>
                  <a:pt x="240" y="450"/>
                </a:lnTo>
                <a:lnTo>
                  <a:pt x="238" y="446"/>
                </a:lnTo>
                <a:lnTo>
                  <a:pt x="240" y="432"/>
                </a:lnTo>
                <a:lnTo>
                  <a:pt x="238" y="426"/>
                </a:lnTo>
                <a:lnTo>
                  <a:pt x="232" y="424"/>
                </a:lnTo>
                <a:lnTo>
                  <a:pt x="230" y="424"/>
                </a:lnTo>
                <a:lnTo>
                  <a:pt x="230" y="422"/>
                </a:lnTo>
                <a:lnTo>
                  <a:pt x="230" y="420"/>
                </a:lnTo>
                <a:lnTo>
                  <a:pt x="228" y="418"/>
                </a:lnTo>
                <a:lnTo>
                  <a:pt x="224" y="420"/>
                </a:lnTo>
                <a:lnTo>
                  <a:pt x="216" y="418"/>
                </a:lnTo>
                <a:lnTo>
                  <a:pt x="212" y="418"/>
                </a:lnTo>
                <a:lnTo>
                  <a:pt x="210" y="416"/>
                </a:lnTo>
                <a:lnTo>
                  <a:pt x="208" y="412"/>
                </a:lnTo>
                <a:lnTo>
                  <a:pt x="208" y="408"/>
                </a:lnTo>
                <a:lnTo>
                  <a:pt x="208" y="406"/>
                </a:lnTo>
                <a:lnTo>
                  <a:pt x="208" y="398"/>
                </a:lnTo>
                <a:lnTo>
                  <a:pt x="208" y="394"/>
                </a:lnTo>
                <a:lnTo>
                  <a:pt x="204" y="388"/>
                </a:lnTo>
                <a:lnTo>
                  <a:pt x="202" y="384"/>
                </a:lnTo>
                <a:lnTo>
                  <a:pt x="206" y="382"/>
                </a:lnTo>
                <a:lnTo>
                  <a:pt x="202" y="380"/>
                </a:lnTo>
                <a:lnTo>
                  <a:pt x="204" y="372"/>
                </a:lnTo>
                <a:lnTo>
                  <a:pt x="206" y="362"/>
                </a:lnTo>
                <a:lnTo>
                  <a:pt x="208" y="358"/>
                </a:lnTo>
                <a:lnTo>
                  <a:pt x="206" y="356"/>
                </a:lnTo>
                <a:lnTo>
                  <a:pt x="204" y="352"/>
                </a:lnTo>
                <a:lnTo>
                  <a:pt x="200" y="348"/>
                </a:lnTo>
                <a:lnTo>
                  <a:pt x="198" y="344"/>
                </a:lnTo>
                <a:lnTo>
                  <a:pt x="196" y="338"/>
                </a:lnTo>
                <a:lnTo>
                  <a:pt x="196" y="334"/>
                </a:lnTo>
                <a:lnTo>
                  <a:pt x="198" y="330"/>
                </a:lnTo>
                <a:lnTo>
                  <a:pt x="178" y="332"/>
                </a:lnTo>
                <a:lnTo>
                  <a:pt x="178" y="330"/>
                </a:lnTo>
                <a:lnTo>
                  <a:pt x="176" y="324"/>
                </a:lnTo>
                <a:lnTo>
                  <a:pt x="174" y="320"/>
                </a:lnTo>
                <a:lnTo>
                  <a:pt x="174" y="314"/>
                </a:lnTo>
                <a:lnTo>
                  <a:pt x="178" y="308"/>
                </a:lnTo>
                <a:lnTo>
                  <a:pt x="176" y="300"/>
                </a:lnTo>
                <a:lnTo>
                  <a:pt x="174" y="294"/>
                </a:lnTo>
                <a:lnTo>
                  <a:pt x="172" y="290"/>
                </a:lnTo>
                <a:lnTo>
                  <a:pt x="170" y="288"/>
                </a:lnTo>
                <a:lnTo>
                  <a:pt x="168" y="288"/>
                </a:lnTo>
                <a:lnTo>
                  <a:pt x="164" y="290"/>
                </a:lnTo>
                <a:lnTo>
                  <a:pt x="158" y="288"/>
                </a:lnTo>
                <a:lnTo>
                  <a:pt x="154" y="286"/>
                </a:lnTo>
                <a:lnTo>
                  <a:pt x="150" y="286"/>
                </a:lnTo>
                <a:lnTo>
                  <a:pt x="148" y="284"/>
                </a:lnTo>
                <a:lnTo>
                  <a:pt x="144" y="282"/>
                </a:lnTo>
                <a:lnTo>
                  <a:pt x="142" y="278"/>
                </a:lnTo>
                <a:lnTo>
                  <a:pt x="138" y="276"/>
                </a:lnTo>
                <a:lnTo>
                  <a:pt x="132" y="272"/>
                </a:lnTo>
                <a:lnTo>
                  <a:pt x="128" y="268"/>
                </a:lnTo>
                <a:lnTo>
                  <a:pt x="126" y="266"/>
                </a:lnTo>
                <a:lnTo>
                  <a:pt x="124" y="266"/>
                </a:lnTo>
                <a:lnTo>
                  <a:pt x="120" y="268"/>
                </a:lnTo>
                <a:lnTo>
                  <a:pt x="114" y="266"/>
                </a:lnTo>
                <a:lnTo>
                  <a:pt x="110" y="264"/>
                </a:lnTo>
                <a:lnTo>
                  <a:pt x="108" y="258"/>
                </a:lnTo>
                <a:lnTo>
                  <a:pt x="108" y="256"/>
                </a:lnTo>
                <a:lnTo>
                  <a:pt x="110" y="250"/>
                </a:lnTo>
                <a:lnTo>
                  <a:pt x="112" y="246"/>
                </a:lnTo>
                <a:lnTo>
                  <a:pt x="110" y="242"/>
                </a:lnTo>
                <a:lnTo>
                  <a:pt x="104" y="242"/>
                </a:lnTo>
                <a:lnTo>
                  <a:pt x="98" y="244"/>
                </a:lnTo>
                <a:lnTo>
                  <a:pt x="90" y="246"/>
                </a:lnTo>
                <a:lnTo>
                  <a:pt x="84" y="248"/>
                </a:lnTo>
                <a:lnTo>
                  <a:pt x="80" y="254"/>
                </a:lnTo>
                <a:lnTo>
                  <a:pt x="76" y="262"/>
                </a:lnTo>
                <a:lnTo>
                  <a:pt x="72" y="262"/>
                </a:lnTo>
                <a:lnTo>
                  <a:pt x="70" y="264"/>
                </a:lnTo>
                <a:lnTo>
                  <a:pt x="70" y="266"/>
                </a:lnTo>
                <a:lnTo>
                  <a:pt x="70" y="268"/>
                </a:lnTo>
                <a:lnTo>
                  <a:pt x="68" y="268"/>
                </a:lnTo>
                <a:lnTo>
                  <a:pt x="64" y="270"/>
                </a:lnTo>
                <a:lnTo>
                  <a:pt x="62" y="268"/>
                </a:lnTo>
                <a:lnTo>
                  <a:pt x="58" y="268"/>
                </a:lnTo>
                <a:lnTo>
                  <a:pt x="56" y="268"/>
                </a:lnTo>
                <a:lnTo>
                  <a:pt x="42" y="264"/>
                </a:lnTo>
                <a:lnTo>
                  <a:pt x="44" y="226"/>
                </a:lnTo>
                <a:lnTo>
                  <a:pt x="44" y="224"/>
                </a:lnTo>
                <a:lnTo>
                  <a:pt x="44" y="222"/>
                </a:lnTo>
                <a:lnTo>
                  <a:pt x="42" y="222"/>
                </a:lnTo>
                <a:lnTo>
                  <a:pt x="34" y="228"/>
                </a:lnTo>
                <a:lnTo>
                  <a:pt x="22" y="228"/>
                </a:lnTo>
                <a:lnTo>
                  <a:pt x="20" y="228"/>
                </a:lnTo>
                <a:lnTo>
                  <a:pt x="20" y="224"/>
                </a:lnTo>
                <a:lnTo>
                  <a:pt x="18" y="222"/>
                </a:lnTo>
                <a:lnTo>
                  <a:pt x="16" y="220"/>
                </a:lnTo>
                <a:lnTo>
                  <a:pt x="12" y="218"/>
                </a:lnTo>
                <a:lnTo>
                  <a:pt x="10" y="214"/>
                </a:lnTo>
                <a:lnTo>
                  <a:pt x="8" y="212"/>
                </a:lnTo>
                <a:lnTo>
                  <a:pt x="6" y="210"/>
                </a:lnTo>
                <a:lnTo>
                  <a:pt x="4" y="208"/>
                </a:lnTo>
                <a:lnTo>
                  <a:pt x="6" y="202"/>
                </a:lnTo>
                <a:lnTo>
                  <a:pt x="4" y="200"/>
                </a:lnTo>
                <a:lnTo>
                  <a:pt x="4" y="196"/>
                </a:lnTo>
                <a:lnTo>
                  <a:pt x="2" y="192"/>
                </a:lnTo>
                <a:lnTo>
                  <a:pt x="0" y="188"/>
                </a:lnTo>
                <a:lnTo>
                  <a:pt x="2" y="186"/>
                </a:lnTo>
                <a:lnTo>
                  <a:pt x="4" y="186"/>
                </a:lnTo>
                <a:lnTo>
                  <a:pt x="6" y="188"/>
                </a:lnTo>
                <a:lnTo>
                  <a:pt x="6" y="180"/>
                </a:lnTo>
                <a:lnTo>
                  <a:pt x="8" y="176"/>
                </a:lnTo>
                <a:lnTo>
                  <a:pt x="10" y="172"/>
                </a:lnTo>
                <a:lnTo>
                  <a:pt x="12" y="166"/>
                </a:lnTo>
                <a:lnTo>
                  <a:pt x="14" y="162"/>
                </a:lnTo>
                <a:lnTo>
                  <a:pt x="18" y="158"/>
                </a:lnTo>
                <a:lnTo>
                  <a:pt x="24" y="154"/>
                </a:lnTo>
                <a:lnTo>
                  <a:pt x="30" y="150"/>
                </a:lnTo>
                <a:lnTo>
                  <a:pt x="34" y="148"/>
                </a:lnTo>
                <a:lnTo>
                  <a:pt x="44" y="148"/>
                </a:lnTo>
                <a:lnTo>
                  <a:pt x="46" y="146"/>
                </a:lnTo>
                <a:lnTo>
                  <a:pt x="48" y="146"/>
                </a:lnTo>
                <a:lnTo>
                  <a:pt x="48" y="144"/>
                </a:lnTo>
                <a:lnTo>
                  <a:pt x="62" y="108"/>
                </a:lnTo>
                <a:lnTo>
                  <a:pt x="62" y="102"/>
                </a:lnTo>
                <a:lnTo>
                  <a:pt x="62" y="98"/>
                </a:lnTo>
                <a:lnTo>
                  <a:pt x="58" y="94"/>
                </a:lnTo>
                <a:lnTo>
                  <a:pt x="54" y="94"/>
                </a:lnTo>
                <a:lnTo>
                  <a:pt x="54" y="90"/>
                </a:lnTo>
                <a:lnTo>
                  <a:pt x="64" y="88"/>
                </a:lnTo>
                <a:lnTo>
                  <a:pt x="64" y="84"/>
                </a:lnTo>
                <a:lnTo>
                  <a:pt x="60" y="82"/>
                </a:lnTo>
                <a:lnTo>
                  <a:pt x="56" y="82"/>
                </a:lnTo>
                <a:lnTo>
                  <a:pt x="56" y="74"/>
                </a:lnTo>
                <a:lnTo>
                  <a:pt x="64" y="72"/>
                </a:lnTo>
                <a:lnTo>
                  <a:pt x="80" y="70"/>
                </a:lnTo>
                <a:lnTo>
                  <a:pt x="80" y="64"/>
                </a:lnTo>
                <a:lnTo>
                  <a:pt x="84" y="68"/>
                </a:lnTo>
                <a:lnTo>
                  <a:pt x="88" y="66"/>
                </a:lnTo>
                <a:lnTo>
                  <a:pt x="90" y="60"/>
                </a:lnTo>
                <a:lnTo>
                  <a:pt x="94" y="60"/>
                </a:lnTo>
                <a:lnTo>
                  <a:pt x="96" y="66"/>
                </a:lnTo>
                <a:lnTo>
                  <a:pt x="100" y="68"/>
                </a:lnTo>
                <a:lnTo>
                  <a:pt x="106" y="72"/>
                </a:lnTo>
                <a:lnTo>
                  <a:pt x="108" y="70"/>
                </a:lnTo>
                <a:lnTo>
                  <a:pt x="114" y="68"/>
                </a:lnTo>
                <a:lnTo>
                  <a:pt x="116" y="68"/>
                </a:lnTo>
                <a:lnTo>
                  <a:pt x="118" y="66"/>
                </a:lnTo>
                <a:lnTo>
                  <a:pt x="120" y="64"/>
                </a:lnTo>
                <a:lnTo>
                  <a:pt x="122" y="62"/>
                </a:lnTo>
                <a:lnTo>
                  <a:pt x="124" y="60"/>
                </a:lnTo>
                <a:lnTo>
                  <a:pt x="128" y="60"/>
                </a:lnTo>
                <a:lnTo>
                  <a:pt x="130" y="58"/>
                </a:lnTo>
                <a:lnTo>
                  <a:pt x="130" y="56"/>
                </a:lnTo>
                <a:lnTo>
                  <a:pt x="132" y="52"/>
                </a:lnTo>
                <a:lnTo>
                  <a:pt x="134" y="52"/>
                </a:lnTo>
                <a:lnTo>
                  <a:pt x="138" y="50"/>
                </a:lnTo>
                <a:lnTo>
                  <a:pt x="140" y="50"/>
                </a:lnTo>
                <a:lnTo>
                  <a:pt x="138" y="46"/>
                </a:lnTo>
                <a:lnTo>
                  <a:pt x="136" y="46"/>
                </a:lnTo>
                <a:lnTo>
                  <a:pt x="134" y="46"/>
                </a:lnTo>
                <a:lnTo>
                  <a:pt x="130" y="46"/>
                </a:lnTo>
                <a:lnTo>
                  <a:pt x="126" y="46"/>
                </a:lnTo>
                <a:lnTo>
                  <a:pt x="122" y="44"/>
                </a:lnTo>
                <a:lnTo>
                  <a:pt x="120" y="42"/>
                </a:lnTo>
                <a:lnTo>
                  <a:pt x="122" y="36"/>
                </a:lnTo>
                <a:lnTo>
                  <a:pt x="122" y="32"/>
                </a:lnTo>
                <a:lnTo>
                  <a:pt x="118" y="24"/>
                </a:lnTo>
                <a:lnTo>
                  <a:pt x="118" y="20"/>
                </a:lnTo>
                <a:lnTo>
                  <a:pt x="118" y="18"/>
                </a:lnTo>
                <a:lnTo>
                  <a:pt x="116" y="18"/>
                </a:lnTo>
                <a:lnTo>
                  <a:pt x="114" y="16"/>
                </a:lnTo>
                <a:lnTo>
                  <a:pt x="118" y="16"/>
                </a:lnTo>
                <a:lnTo>
                  <a:pt x="124" y="18"/>
                </a:lnTo>
                <a:lnTo>
                  <a:pt x="126" y="18"/>
                </a:lnTo>
                <a:lnTo>
                  <a:pt x="130" y="18"/>
                </a:lnTo>
                <a:lnTo>
                  <a:pt x="134" y="20"/>
                </a:lnTo>
                <a:lnTo>
                  <a:pt x="140" y="22"/>
                </a:lnTo>
                <a:lnTo>
                  <a:pt x="142" y="22"/>
                </a:lnTo>
                <a:lnTo>
                  <a:pt x="140" y="20"/>
                </a:lnTo>
                <a:lnTo>
                  <a:pt x="142" y="20"/>
                </a:lnTo>
                <a:lnTo>
                  <a:pt x="144" y="18"/>
                </a:lnTo>
                <a:lnTo>
                  <a:pt x="146" y="18"/>
                </a:lnTo>
                <a:lnTo>
                  <a:pt x="152" y="18"/>
                </a:lnTo>
                <a:lnTo>
                  <a:pt x="154" y="18"/>
                </a:lnTo>
                <a:lnTo>
                  <a:pt x="156" y="16"/>
                </a:lnTo>
                <a:lnTo>
                  <a:pt x="158" y="14"/>
                </a:lnTo>
                <a:lnTo>
                  <a:pt x="160" y="14"/>
                </a:lnTo>
                <a:lnTo>
                  <a:pt x="160" y="12"/>
                </a:lnTo>
                <a:lnTo>
                  <a:pt x="162" y="10"/>
                </a:lnTo>
                <a:lnTo>
                  <a:pt x="164" y="10"/>
                </a:lnTo>
                <a:lnTo>
                  <a:pt x="170" y="8"/>
                </a:lnTo>
                <a:lnTo>
                  <a:pt x="170" y="4"/>
                </a:lnTo>
                <a:lnTo>
                  <a:pt x="170" y="0"/>
                </a:lnTo>
                <a:lnTo>
                  <a:pt x="174" y="2"/>
                </a:lnTo>
                <a:lnTo>
                  <a:pt x="180" y="2"/>
                </a:lnTo>
                <a:lnTo>
                  <a:pt x="182" y="2"/>
                </a:lnTo>
                <a:lnTo>
                  <a:pt x="182" y="4"/>
                </a:lnTo>
                <a:lnTo>
                  <a:pt x="182" y="6"/>
                </a:lnTo>
                <a:lnTo>
                  <a:pt x="178" y="10"/>
                </a:lnTo>
                <a:lnTo>
                  <a:pt x="186" y="12"/>
                </a:lnTo>
                <a:lnTo>
                  <a:pt x="186" y="14"/>
                </a:lnTo>
                <a:lnTo>
                  <a:pt x="184" y="16"/>
                </a:lnTo>
                <a:lnTo>
                  <a:pt x="186" y="18"/>
                </a:lnTo>
                <a:lnTo>
                  <a:pt x="186" y="20"/>
                </a:lnTo>
                <a:lnTo>
                  <a:pt x="186" y="24"/>
                </a:lnTo>
                <a:lnTo>
                  <a:pt x="178" y="28"/>
                </a:lnTo>
                <a:lnTo>
                  <a:pt x="178" y="36"/>
                </a:lnTo>
                <a:lnTo>
                  <a:pt x="178" y="48"/>
                </a:lnTo>
                <a:lnTo>
                  <a:pt x="178" y="50"/>
                </a:lnTo>
                <a:lnTo>
                  <a:pt x="178" y="52"/>
                </a:lnTo>
                <a:lnTo>
                  <a:pt x="182" y="56"/>
                </a:lnTo>
                <a:lnTo>
                  <a:pt x="184" y="58"/>
                </a:lnTo>
                <a:lnTo>
                  <a:pt x="186" y="60"/>
                </a:lnTo>
                <a:lnTo>
                  <a:pt x="188" y="62"/>
                </a:lnTo>
                <a:lnTo>
                  <a:pt x="188" y="64"/>
                </a:lnTo>
                <a:lnTo>
                  <a:pt x="192" y="66"/>
                </a:lnTo>
                <a:lnTo>
                  <a:pt x="194" y="62"/>
                </a:lnTo>
                <a:lnTo>
                  <a:pt x="196" y="60"/>
                </a:lnTo>
                <a:lnTo>
                  <a:pt x="198" y="60"/>
                </a:lnTo>
                <a:lnTo>
                  <a:pt x="200" y="58"/>
                </a:lnTo>
                <a:lnTo>
                  <a:pt x="202" y="56"/>
                </a:lnTo>
                <a:lnTo>
                  <a:pt x="204" y="56"/>
                </a:lnTo>
                <a:lnTo>
                  <a:pt x="204" y="54"/>
                </a:lnTo>
                <a:lnTo>
                  <a:pt x="206" y="54"/>
                </a:lnTo>
                <a:lnTo>
                  <a:pt x="212" y="56"/>
                </a:lnTo>
                <a:lnTo>
                  <a:pt x="214" y="54"/>
                </a:lnTo>
                <a:lnTo>
                  <a:pt x="218" y="54"/>
                </a:lnTo>
                <a:lnTo>
                  <a:pt x="226" y="56"/>
                </a:lnTo>
                <a:lnTo>
                  <a:pt x="230" y="52"/>
                </a:lnTo>
                <a:lnTo>
                  <a:pt x="226" y="48"/>
                </a:lnTo>
                <a:lnTo>
                  <a:pt x="228" y="42"/>
                </a:lnTo>
                <a:lnTo>
                  <a:pt x="236" y="44"/>
                </a:lnTo>
                <a:lnTo>
                  <a:pt x="240" y="42"/>
                </a:lnTo>
                <a:lnTo>
                  <a:pt x="242" y="44"/>
                </a:lnTo>
                <a:lnTo>
                  <a:pt x="248" y="44"/>
                </a:lnTo>
                <a:lnTo>
                  <a:pt x="248" y="48"/>
                </a:lnTo>
                <a:lnTo>
                  <a:pt x="252" y="52"/>
                </a:lnTo>
                <a:lnTo>
                  <a:pt x="254" y="52"/>
                </a:lnTo>
                <a:lnTo>
                  <a:pt x="256" y="52"/>
                </a:lnTo>
                <a:lnTo>
                  <a:pt x="258" y="50"/>
                </a:lnTo>
                <a:lnTo>
                  <a:pt x="266" y="48"/>
                </a:lnTo>
                <a:lnTo>
                  <a:pt x="270" y="52"/>
                </a:lnTo>
                <a:lnTo>
                  <a:pt x="274" y="48"/>
                </a:lnTo>
                <a:lnTo>
                  <a:pt x="278" y="42"/>
                </a:lnTo>
                <a:lnTo>
                  <a:pt x="280" y="28"/>
                </a:lnTo>
                <a:lnTo>
                  <a:pt x="282" y="20"/>
                </a:lnTo>
                <a:lnTo>
                  <a:pt x="286" y="14"/>
                </a:lnTo>
                <a:close/>
                <a:moveTo>
                  <a:pt x="326" y="96"/>
                </a:moveTo>
                <a:lnTo>
                  <a:pt x="326" y="100"/>
                </a:lnTo>
                <a:lnTo>
                  <a:pt x="322" y="102"/>
                </a:lnTo>
                <a:lnTo>
                  <a:pt x="322" y="98"/>
                </a:lnTo>
                <a:lnTo>
                  <a:pt x="324" y="96"/>
                </a:lnTo>
                <a:lnTo>
                  <a:pt x="326" y="96"/>
                </a:lnTo>
                <a:close/>
                <a:moveTo>
                  <a:pt x="322" y="102"/>
                </a:moveTo>
                <a:lnTo>
                  <a:pt x="322" y="106"/>
                </a:lnTo>
                <a:lnTo>
                  <a:pt x="320" y="108"/>
                </a:lnTo>
                <a:lnTo>
                  <a:pt x="318" y="110"/>
                </a:lnTo>
                <a:lnTo>
                  <a:pt x="314" y="108"/>
                </a:lnTo>
                <a:lnTo>
                  <a:pt x="316" y="106"/>
                </a:lnTo>
                <a:lnTo>
                  <a:pt x="322" y="102"/>
                </a:lnTo>
                <a:close/>
                <a:moveTo>
                  <a:pt x="296" y="74"/>
                </a:moveTo>
                <a:lnTo>
                  <a:pt x="296" y="74"/>
                </a:lnTo>
                <a:lnTo>
                  <a:pt x="296" y="78"/>
                </a:lnTo>
                <a:lnTo>
                  <a:pt x="298" y="80"/>
                </a:lnTo>
                <a:lnTo>
                  <a:pt x="306" y="78"/>
                </a:lnTo>
                <a:lnTo>
                  <a:pt x="300" y="88"/>
                </a:lnTo>
                <a:lnTo>
                  <a:pt x="298" y="94"/>
                </a:lnTo>
                <a:lnTo>
                  <a:pt x="298" y="98"/>
                </a:lnTo>
                <a:lnTo>
                  <a:pt x="300" y="100"/>
                </a:lnTo>
                <a:lnTo>
                  <a:pt x="306" y="110"/>
                </a:lnTo>
                <a:lnTo>
                  <a:pt x="300" y="110"/>
                </a:lnTo>
                <a:lnTo>
                  <a:pt x="294" y="96"/>
                </a:lnTo>
                <a:lnTo>
                  <a:pt x="290" y="96"/>
                </a:lnTo>
                <a:lnTo>
                  <a:pt x="288" y="96"/>
                </a:lnTo>
                <a:lnTo>
                  <a:pt x="290" y="98"/>
                </a:lnTo>
                <a:lnTo>
                  <a:pt x="286" y="98"/>
                </a:lnTo>
                <a:lnTo>
                  <a:pt x="286" y="100"/>
                </a:lnTo>
                <a:lnTo>
                  <a:pt x="288" y="108"/>
                </a:lnTo>
                <a:lnTo>
                  <a:pt x="284" y="98"/>
                </a:lnTo>
                <a:lnTo>
                  <a:pt x="280" y="98"/>
                </a:lnTo>
                <a:lnTo>
                  <a:pt x="276" y="100"/>
                </a:lnTo>
                <a:lnTo>
                  <a:pt x="274" y="100"/>
                </a:lnTo>
                <a:lnTo>
                  <a:pt x="278" y="96"/>
                </a:lnTo>
                <a:lnTo>
                  <a:pt x="284" y="92"/>
                </a:lnTo>
                <a:lnTo>
                  <a:pt x="288" y="82"/>
                </a:lnTo>
                <a:lnTo>
                  <a:pt x="290" y="78"/>
                </a:lnTo>
                <a:lnTo>
                  <a:pt x="296" y="74"/>
                </a:lnTo>
                <a:close/>
                <a:moveTo>
                  <a:pt x="300" y="66"/>
                </a:moveTo>
                <a:lnTo>
                  <a:pt x="300" y="66"/>
                </a:lnTo>
                <a:lnTo>
                  <a:pt x="302" y="68"/>
                </a:lnTo>
                <a:lnTo>
                  <a:pt x="300" y="70"/>
                </a:lnTo>
                <a:lnTo>
                  <a:pt x="298" y="66"/>
                </a:lnTo>
                <a:lnTo>
                  <a:pt x="300" y="6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38" name="Freeform 421"/>
          <p:cNvSpPr>
            <a:spLocks noEditPoints="1"/>
          </p:cNvSpPr>
          <p:nvPr/>
        </p:nvSpPr>
        <p:spPr bwMode="auto">
          <a:xfrm>
            <a:off x="3557044" y="4893397"/>
            <a:ext cx="268167" cy="314325"/>
          </a:xfrm>
          <a:custGeom>
            <a:avLst/>
            <a:gdLst>
              <a:gd name="T0" fmla="*/ 36530098 w 152"/>
              <a:gd name="T1" fmla="*/ 234177195 h 186"/>
              <a:gd name="T2" fmla="*/ 58446629 w 152"/>
              <a:gd name="T3" fmla="*/ 245601050 h 186"/>
              <a:gd name="T4" fmla="*/ 36530098 w 152"/>
              <a:gd name="T5" fmla="*/ 245601050 h 186"/>
              <a:gd name="T6" fmla="*/ 7306784 w 152"/>
              <a:gd name="T7" fmla="*/ 291294779 h 186"/>
              <a:gd name="T8" fmla="*/ 21918441 w 152"/>
              <a:gd name="T9" fmla="*/ 331276581 h 186"/>
              <a:gd name="T10" fmla="*/ 36530098 w 152"/>
              <a:gd name="T11" fmla="*/ 354122601 h 186"/>
              <a:gd name="T12" fmla="*/ 65753413 w 152"/>
              <a:gd name="T13" fmla="*/ 376968621 h 186"/>
              <a:gd name="T14" fmla="*/ 80365070 w 152"/>
              <a:gd name="T15" fmla="*/ 428374277 h 186"/>
              <a:gd name="T16" fmla="*/ 87669943 w 152"/>
              <a:gd name="T17" fmla="*/ 462644152 h 186"/>
              <a:gd name="T18" fmla="*/ 124200041 w 152"/>
              <a:gd name="T19" fmla="*/ 519760046 h 186"/>
              <a:gd name="T20" fmla="*/ 168035013 w 152"/>
              <a:gd name="T21" fmla="*/ 502625954 h 186"/>
              <a:gd name="T22" fmla="*/ 226483553 w 152"/>
              <a:gd name="T23" fmla="*/ 508337881 h 186"/>
              <a:gd name="T24" fmla="*/ 248400083 w 152"/>
              <a:gd name="T25" fmla="*/ 531183901 h 186"/>
              <a:gd name="T26" fmla="*/ 255706867 w 152"/>
              <a:gd name="T27" fmla="*/ 514048119 h 186"/>
              <a:gd name="T28" fmla="*/ 277625308 w 152"/>
              <a:gd name="T29" fmla="*/ 508337881 h 186"/>
              <a:gd name="T30" fmla="*/ 372602035 w 152"/>
              <a:gd name="T31" fmla="*/ 439798132 h 186"/>
              <a:gd name="T32" fmla="*/ 387213692 w 152"/>
              <a:gd name="T33" fmla="*/ 416950423 h 186"/>
              <a:gd name="T34" fmla="*/ 416437007 w 152"/>
              <a:gd name="T35" fmla="*/ 382680548 h 186"/>
              <a:gd name="T36" fmla="*/ 533330264 w 152"/>
              <a:gd name="T37" fmla="*/ 405528258 h 186"/>
              <a:gd name="T38" fmla="*/ 533330264 w 152"/>
              <a:gd name="T39" fmla="*/ 394104403 h 186"/>
              <a:gd name="T40" fmla="*/ 547941921 w 152"/>
              <a:gd name="T41" fmla="*/ 342698746 h 186"/>
              <a:gd name="T42" fmla="*/ 547941921 w 152"/>
              <a:gd name="T43" fmla="*/ 325564654 h 186"/>
              <a:gd name="T44" fmla="*/ 526025391 w 152"/>
              <a:gd name="T45" fmla="*/ 302716944 h 186"/>
              <a:gd name="T46" fmla="*/ 511413734 w 152"/>
              <a:gd name="T47" fmla="*/ 274158997 h 186"/>
              <a:gd name="T48" fmla="*/ 445660321 w 152"/>
              <a:gd name="T49" fmla="*/ 257024904 h 186"/>
              <a:gd name="T50" fmla="*/ 438353537 w 152"/>
              <a:gd name="T51" fmla="*/ 234177195 h 186"/>
              <a:gd name="T52" fmla="*/ 431048664 w 152"/>
              <a:gd name="T53" fmla="*/ 205619248 h 186"/>
              <a:gd name="T54" fmla="*/ 445660321 w 152"/>
              <a:gd name="T55" fmla="*/ 188485155 h 186"/>
              <a:gd name="T56" fmla="*/ 431048664 w 152"/>
              <a:gd name="T57" fmla="*/ 148503353 h 186"/>
              <a:gd name="T58" fmla="*/ 416437007 w 152"/>
              <a:gd name="T59" fmla="*/ 131367571 h 186"/>
              <a:gd name="T60" fmla="*/ 394518565 w 152"/>
              <a:gd name="T61" fmla="*/ 137079498 h 186"/>
              <a:gd name="T62" fmla="*/ 357988467 w 152"/>
              <a:gd name="T63" fmla="*/ 125655644 h 186"/>
              <a:gd name="T64" fmla="*/ 321460280 w 152"/>
              <a:gd name="T65" fmla="*/ 114233479 h 186"/>
              <a:gd name="T66" fmla="*/ 299541838 w 152"/>
              <a:gd name="T67" fmla="*/ 97097696 h 186"/>
              <a:gd name="T68" fmla="*/ 263011740 w 152"/>
              <a:gd name="T69" fmla="*/ 74251677 h 186"/>
              <a:gd name="T70" fmla="*/ 248400083 w 152"/>
              <a:gd name="T71" fmla="*/ 68539749 h 186"/>
              <a:gd name="T72" fmla="*/ 211871895 w 152"/>
              <a:gd name="T73" fmla="*/ 68539749 h 186"/>
              <a:gd name="T74" fmla="*/ 189953454 w 152"/>
              <a:gd name="T75" fmla="*/ 45693729 h 186"/>
              <a:gd name="T76" fmla="*/ 197260238 w 152"/>
              <a:gd name="T77" fmla="*/ 22846020 h 186"/>
              <a:gd name="T78" fmla="*/ 175341797 w 152"/>
              <a:gd name="T79" fmla="*/ 0 h 186"/>
              <a:gd name="T80" fmla="*/ 124200041 w 152"/>
              <a:gd name="T81" fmla="*/ 11423855 h 186"/>
              <a:gd name="T82" fmla="*/ 87669943 w 152"/>
              <a:gd name="T83" fmla="*/ 34269875 h 186"/>
              <a:gd name="T84" fmla="*/ 58446629 w 152"/>
              <a:gd name="T85" fmla="*/ 57115894 h 186"/>
              <a:gd name="T86" fmla="*/ 51141756 w 152"/>
              <a:gd name="T87" fmla="*/ 68539749 h 186"/>
              <a:gd name="T88" fmla="*/ 43834971 w 152"/>
              <a:gd name="T89" fmla="*/ 74251677 h 186"/>
              <a:gd name="T90" fmla="*/ 21918441 w 152"/>
              <a:gd name="T91" fmla="*/ 74251677 h 186"/>
              <a:gd name="T92" fmla="*/ 29223314 w 152"/>
              <a:gd name="T93" fmla="*/ 119945406 h 186"/>
              <a:gd name="T94" fmla="*/ 14611657 w 152"/>
              <a:gd name="T95" fmla="*/ 159925518 h 186"/>
              <a:gd name="T96" fmla="*/ 29223314 w 152"/>
              <a:gd name="T97" fmla="*/ 199907320 h 186"/>
              <a:gd name="T98" fmla="*/ 21918441 w 152"/>
              <a:gd name="T99" fmla="*/ 211331175 h 186"/>
              <a:gd name="T100" fmla="*/ 29223314 w 152"/>
              <a:gd name="T101" fmla="*/ 222755030 h 186"/>
              <a:gd name="T102" fmla="*/ 138811698 w 152"/>
              <a:gd name="T103" fmla="*/ 376968621 h 186"/>
              <a:gd name="T104" fmla="*/ 131506826 w 152"/>
              <a:gd name="T105" fmla="*/ 382680548 h 186"/>
              <a:gd name="T106" fmla="*/ 131506826 w 152"/>
              <a:gd name="T107" fmla="*/ 359834528 h 1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 h="186">
                <a:moveTo>
                  <a:pt x="8" y="78"/>
                </a:moveTo>
                <a:lnTo>
                  <a:pt x="10" y="82"/>
                </a:lnTo>
                <a:lnTo>
                  <a:pt x="14" y="84"/>
                </a:lnTo>
                <a:lnTo>
                  <a:pt x="16" y="86"/>
                </a:lnTo>
                <a:lnTo>
                  <a:pt x="10" y="84"/>
                </a:lnTo>
                <a:lnTo>
                  <a:pt x="10" y="86"/>
                </a:lnTo>
                <a:lnTo>
                  <a:pt x="10" y="88"/>
                </a:lnTo>
                <a:lnTo>
                  <a:pt x="10" y="92"/>
                </a:lnTo>
                <a:lnTo>
                  <a:pt x="2" y="102"/>
                </a:lnTo>
                <a:lnTo>
                  <a:pt x="4" y="110"/>
                </a:lnTo>
                <a:lnTo>
                  <a:pt x="6" y="116"/>
                </a:lnTo>
                <a:lnTo>
                  <a:pt x="8" y="120"/>
                </a:lnTo>
                <a:lnTo>
                  <a:pt x="10" y="124"/>
                </a:lnTo>
                <a:lnTo>
                  <a:pt x="14" y="128"/>
                </a:lnTo>
                <a:lnTo>
                  <a:pt x="18" y="132"/>
                </a:lnTo>
                <a:lnTo>
                  <a:pt x="20" y="142"/>
                </a:lnTo>
                <a:lnTo>
                  <a:pt x="22" y="150"/>
                </a:lnTo>
                <a:lnTo>
                  <a:pt x="24" y="156"/>
                </a:lnTo>
                <a:lnTo>
                  <a:pt x="24" y="162"/>
                </a:lnTo>
                <a:lnTo>
                  <a:pt x="24" y="168"/>
                </a:lnTo>
                <a:lnTo>
                  <a:pt x="26" y="178"/>
                </a:lnTo>
                <a:lnTo>
                  <a:pt x="34" y="182"/>
                </a:lnTo>
                <a:lnTo>
                  <a:pt x="42" y="174"/>
                </a:lnTo>
                <a:lnTo>
                  <a:pt x="46" y="176"/>
                </a:lnTo>
                <a:lnTo>
                  <a:pt x="54" y="178"/>
                </a:lnTo>
                <a:lnTo>
                  <a:pt x="62" y="178"/>
                </a:lnTo>
                <a:lnTo>
                  <a:pt x="66" y="186"/>
                </a:lnTo>
                <a:lnTo>
                  <a:pt x="68" y="186"/>
                </a:lnTo>
                <a:lnTo>
                  <a:pt x="70" y="180"/>
                </a:lnTo>
                <a:lnTo>
                  <a:pt x="72" y="176"/>
                </a:lnTo>
                <a:lnTo>
                  <a:pt x="74" y="176"/>
                </a:lnTo>
                <a:lnTo>
                  <a:pt x="76" y="178"/>
                </a:lnTo>
                <a:lnTo>
                  <a:pt x="94" y="178"/>
                </a:lnTo>
                <a:lnTo>
                  <a:pt x="102" y="160"/>
                </a:lnTo>
                <a:lnTo>
                  <a:pt x="102" y="154"/>
                </a:lnTo>
                <a:lnTo>
                  <a:pt x="104" y="152"/>
                </a:lnTo>
                <a:lnTo>
                  <a:pt x="106" y="146"/>
                </a:lnTo>
                <a:lnTo>
                  <a:pt x="110" y="140"/>
                </a:lnTo>
                <a:lnTo>
                  <a:pt x="114" y="134"/>
                </a:lnTo>
                <a:lnTo>
                  <a:pt x="128" y="134"/>
                </a:lnTo>
                <a:lnTo>
                  <a:pt x="140" y="136"/>
                </a:lnTo>
                <a:lnTo>
                  <a:pt x="146" y="142"/>
                </a:lnTo>
                <a:lnTo>
                  <a:pt x="150" y="140"/>
                </a:lnTo>
                <a:lnTo>
                  <a:pt x="146" y="138"/>
                </a:lnTo>
                <a:lnTo>
                  <a:pt x="148" y="130"/>
                </a:lnTo>
                <a:lnTo>
                  <a:pt x="150" y="120"/>
                </a:lnTo>
                <a:lnTo>
                  <a:pt x="152" y="116"/>
                </a:lnTo>
                <a:lnTo>
                  <a:pt x="150" y="114"/>
                </a:lnTo>
                <a:lnTo>
                  <a:pt x="148" y="110"/>
                </a:lnTo>
                <a:lnTo>
                  <a:pt x="144" y="106"/>
                </a:lnTo>
                <a:lnTo>
                  <a:pt x="142" y="102"/>
                </a:lnTo>
                <a:lnTo>
                  <a:pt x="140" y="96"/>
                </a:lnTo>
                <a:lnTo>
                  <a:pt x="140" y="92"/>
                </a:lnTo>
                <a:lnTo>
                  <a:pt x="142" y="88"/>
                </a:lnTo>
                <a:lnTo>
                  <a:pt x="122" y="90"/>
                </a:lnTo>
                <a:lnTo>
                  <a:pt x="122" y="88"/>
                </a:lnTo>
                <a:lnTo>
                  <a:pt x="120" y="82"/>
                </a:lnTo>
                <a:lnTo>
                  <a:pt x="118" y="78"/>
                </a:lnTo>
                <a:lnTo>
                  <a:pt x="118" y="72"/>
                </a:lnTo>
                <a:lnTo>
                  <a:pt x="122" y="66"/>
                </a:lnTo>
                <a:lnTo>
                  <a:pt x="120" y="58"/>
                </a:lnTo>
                <a:lnTo>
                  <a:pt x="118" y="52"/>
                </a:lnTo>
                <a:lnTo>
                  <a:pt x="116" y="48"/>
                </a:lnTo>
                <a:lnTo>
                  <a:pt x="114" y="46"/>
                </a:lnTo>
                <a:lnTo>
                  <a:pt x="112" y="46"/>
                </a:lnTo>
                <a:lnTo>
                  <a:pt x="108" y="48"/>
                </a:lnTo>
                <a:lnTo>
                  <a:pt x="102" y="46"/>
                </a:lnTo>
                <a:lnTo>
                  <a:pt x="98" y="44"/>
                </a:lnTo>
                <a:lnTo>
                  <a:pt x="94" y="44"/>
                </a:lnTo>
                <a:lnTo>
                  <a:pt x="92" y="42"/>
                </a:lnTo>
                <a:lnTo>
                  <a:pt x="88" y="40"/>
                </a:lnTo>
                <a:lnTo>
                  <a:pt x="86" y="36"/>
                </a:lnTo>
                <a:lnTo>
                  <a:pt x="82" y="34"/>
                </a:lnTo>
                <a:lnTo>
                  <a:pt x="76" y="30"/>
                </a:lnTo>
                <a:lnTo>
                  <a:pt x="72" y="26"/>
                </a:lnTo>
                <a:lnTo>
                  <a:pt x="70" y="24"/>
                </a:lnTo>
                <a:lnTo>
                  <a:pt x="68" y="24"/>
                </a:lnTo>
                <a:lnTo>
                  <a:pt x="64" y="26"/>
                </a:lnTo>
                <a:lnTo>
                  <a:pt x="58" y="24"/>
                </a:lnTo>
                <a:lnTo>
                  <a:pt x="54" y="22"/>
                </a:lnTo>
                <a:lnTo>
                  <a:pt x="52" y="16"/>
                </a:lnTo>
                <a:lnTo>
                  <a:pt x="52" y="14"/>
                </a:lnTo>
                <a:lnTo>
                  <a:pt x="54" y="8"/>
                </a:lnTo>
                <a:lnTo>
                  <a:pt x="56" y="4"/>
                </a:lnTo>
                <a:lnTo>
                  <a:pt x="54" y="0"/>
                </a:lnTo>
                <a:lnTo>
                  <a:pt x="48" y="0"/>
                </a:lnTo>
                <a:lnTo>
                  <a:pt x="42" y="2"/>
                </a:lnTo>
                <a:lnTo>
                  <a:pt x="34" y="4"/>
                </a:lnTo>
                <a:lnTo>
                  <a:pt x="28" y="6"/>
                </a:lnTo>
                <a:lnTo>
                  <a:pt x="24" y="12"/>
                </a:lnTo>
                <a:lnTo>
                  <a:pt x="20" y="20"/>
                </a:lnTo>
                <a:lnTo>
                  <a:pt x="16" y="20"/>
                </a:lnTo>
                <a:lnTo>
                  <a:pt x="14" y="22"/>
                </a:lnTo>
                <a:lnTo>
                  <a:pt x="14" y="24"/>
                </a:lnTo>
                <a:lnTo>
                  <a:pt x="14" y="26"/>
                </a:lnTo>
                <a:lnTo>
                  <a:pt x="12" y="26"/>
                </a:lnTo>
                <a:lnTo>
                  <a:pt x="8" y="28"/>
                </a:lnTo>
                <a:lnTo>
                  <a:pt x="6" y="26"/>
                </a:lnTo>
                <a:lnTo>
                  <a:pt x="2" y="26"/>
                </a:lnTo>
                <a:lnTo>
                  <a:pt x="0" y="26"/>
                </a:lnTo>
                <a:lnTo>
                  <a:pt x="8" y="42"/>
                </a:lnTo>
                <a:lnTo>
                  <a:pt x="4" y="52"/>
                </a:lnTo>
                <a:lnTo>
                  <a:pt x="4" y="56"/>
                </a:lnTo>
                <a:lnTo>
                  <a:pt x="4" y="62"/>
                </a:lnTo>
                <a:lnTo>
                  <a:pt x="8" y="70"/>
                </a:lnTo>
                <a:lnTo>
                  <a:pt x="6" y="70"/>
                </a:lnTo>
                <a:lnTo>
                  <a:pt x="6" y="74"/>
                </a:lnTo>
                <a:lnTo>
                  <a:pt x="8" y="78"/>
                </a:lnTo>
                <a:close/>
                <a:moveTo>
                  <a:pt x="36" y="126"/>
                </a:moveTo>
                <a:lnTo>
                  <a:pt x="36" y="126"/>
                </a:lnTo>
                <a:lnTo>
                  <a:pt x="38" y="132"/>
                </a:lnTo>
                <a:lnTo>
                  <a:pt x="38" y="134"/>
                </a:lnTo>
                <a:lnTo>
                  <a:pt x="36" y="134"/>
                </a:lnTo>
                <a:lnTo>
                  <a:pt x="34" y="130"/>
                </a:lnTo>
                <a:lnTo>
                  <a:pt x="34" y="128"/>
                </a:lnTo>
                <a:lnTo>
                  <a:pt x="36" y="126"/>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39" name="Freeform 422"/>
          <p:cNvSpPr>
            <a:spLocks/>
          </p:cNvSpPr>
          <p:nvPr/>
        </p:nvSpPr>
        <p:spPr bwMode="auto">
          <a:xfrm>
            <a:off x="3137944" y="4131398"/>
            <a:ext cx="23447" cy="61913"/>
          </a:xfrm>
          <a:custGeom>
            <a:avLst/>
            <a:gdLst>
              <a:gd name="T0" fmla="*/ 32916586 w 14"/>
              <a:gd name="T1" fmla="*/ 0 h 38"/>
              <a:gd name="T2" fmla="*/ 32916586 w 14"/>
              <a:gd name="T3" fmla="*/ 0 h 38"/>
              <a:gd name="T4" fmla="*/ 26332543 w 14"/>
              <a:gd name="T5" fmla="*/ 0 h 38"/>
              <a:gd name="T6" fmla="*/ 19750314 w 14"/>
              <a:gd name="T7" fmla="*/ 0 h 38"/>
              <a:gd name="T8" fmla="*/ 13166271 w 14"/>
              <a:gd name="T9" fmla="*/ 5309854 h 38"/>
              <a:gd name="T10" fmla="*/ 0 w 14"/>
              <a:gd name="T11" fmla="*/ 10618080 h 38"/>
              <a:gd name="T12" fmla="*/ 0 w 14"/>
              <a:gd name="T13" fmla="*/ 100874199 h 38"/>
              <a:gd name="T14" fmla="*/ 19750314 w 14"/>
              <a:gd name="T15" fmla="*/ 100874199 h 38"/>
              <a:gd name="T16" fmla="*/ 19750314 w 14"/>
              <a:gd name="T17" fmla="*/ 100874199 h 38"/>
              <a:gd name="T18" fmla="*/ 46082857 w 14"/>
              <a:gd name="T19" fmla="*/ 53092027 h 38"/>
              <a:gd name="T20" fmla="*/ 46082857 w 14"/>
              <a:gd name="T21" fmla="*/ 31854239 h 38"/>
              <a:gd name="T22" fmla="*/ 46082857 w 14"/>
              <a:gd name="T23" fmla="*/ 10618080 h 38"/>
              <a:gd name="T24" fmla="*/ 46082857 w 14"/>
              <a:gd name="T25" fmla="*/ 10618080 h 38"/>
              <a:gd name="T26" fmla="*/ 39498814 w 14"/>
              <a:gd name="T27" fmla="*/ 0 h 38"/>
              <a:gd name="T28" fmla="*/ 32916586 w 14"/>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38">
                <a:moveTo>
                  <a:pt x="10" y="0"/>
                </a:moveTo>
                <a:lnTo>
                  <a:pt x="10" y="0"/>
                </a:lnTo>
                <a:lnTo>
                  <a:pt x="8" y="0"/>
                </a:lnTo>
                <a:lnTo>
                  <a:pt x="6" y="0"/>
                </a:lnTo>
                <a:lnTo>
                  <a:pt x="4" y="2"/>
                </a:lnTo>
                <a:lnTo>
                  <a:pt x="0" y="4"/>
                </a:lnTo>
                <a:lnTo>
                  <a:pt x="0" y="38"/>
                </a:lnTo>
                <a:lnTo>
                  <a:pt x="6" y="38"/>
                </a:lnTo>
                <a:lnTo>
                  <a:pt x="14" y="20"/>
                </a:lnTo>
                <a:lnTo>
                  <a:pt x="14" y="12"/>
                </a:lnTo>
                <a:lnTo>
                  <a:pt x="14" y="4"/>
                </a:lnTo>
                <a:lnTo>
                  <a:pt x="12" y="0"/>
                </a:lnTo>
                <a:lnTo>
                  <a:pt x="1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40" name="Freeform 423"/>
          <p:cNvSpPr>
            <a:spLocks/>
          </p:cNvSpPr>
          <p:nvPr/>
        </p:nvSpPr>
        <p:spPr bwMode="auto">
          <a:xfrm>
            <a:off x="3378266" y="3955186"/>
            <a:ext cx="10259" cy="9525"/>
          </a:xfrm>
          <a:custGeom>
            <a:avLst/>
            <a:gdLst>
              <a:gd name="T0" fmla="*/ 0 w 6"/>
              <a:gd name="T1" fmla="*/ 0 h 6"/>
              <a:gd name="T2" fmla="*/ 0 w 6"/>
              <a:gd name="T3" fmla="*/ 0 h 6"/>
              <a:gd name="T4" fmla="*/ 0 w 6"/>
              <a:gd name="T5" fmla="*/ 15120938 h 6"/>
              <a:gd name="T6" fmla="*/ 0 w 6"/>
              <a:gd name="T7" fmla="*/ 15120938 h 6"/>
              <a:gd name="T8" fmla="*/ 20583128 w 6"/>
              <a:gd name="T9" fmla="*/ 15120938 h 6"/>
              <a:gd name="T10" fmla="*/ 20583128 w 6"/>
              <a:gd name="T11" fmla="*/ 10080625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0" y="0"/>
                </a:moveTo>
                <a:lnTo>
                  <a:pt x="0" y="0"/>
                </a:lnTo>
                <a:lnTo>
                  <a:pt x="0" y="6"/>
                </a:lnTo>
                <a:lnTo>
                  <a:pt x="6" y="6"/>
                </a:lnTo>
                <a:lnTo>
                  <a:pt x="6" y="4"/>
                </a:lnTo>
                <a:lnTo>
                  <a:pt x="0" y="0"/>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41" name="Freeform 424"/>
          <p:cNvSpPr>
            <a:spLocks noEditPoints="1"/>
          </p:cNvSpPr>
          <p:nvPr/>
        </p:nvSpPr>
        <p:spPr bwMode="auto">
          <a:xfrm>
            <a:off x="3483773" y="5187082"/>
            <a:ext cx="429359" cy="977900"/>
          </a:xfrm>
          <a:custGeom>
            <a:avLst/>
            <a:gdLst>
              <a:gd name="T0" fmla="*/ 356131766 w 244"/>
              <a:gd name="T1" fmla="*/ 1648773121 h 580"/>
              <a:gd name="T2" fmla="*/ 225307891 w 244"/>
              <a:gd name="T3" fmla="*/ 1580547735 h 580"/>
              <a:gd name="T4" fmla="*/ 494222469 w 244"/>
              <a:gd name="T5" fmla="*/ 11370617 h 580"/>
              <a:gd name="T6" fmla="*/ 392471625 w 244"/>
              <a:gd name="T7" fmla="*/ 34111850 h 580"/>
              <a:gd name="T8" fmla="*/ 276183313 w 244"/>
              <a:gd name="T9" fmla="*/ 22741233 h 580"/>
              <a:gd name="T10" fmla="*/ 290718875 w 244"/>
              <a:gd name="T11" fmla="*/ 90966618 h 580"/>
              <a:gd name="T12" fmla="*/ 232574719 w 244"/>
              <a:gd name="T13" fmla="*/ 125080154 h 580"/>
              <a:gd name="T14" fmla="*/ 232574719 w 244"/>
              <a:gd name="T15" fmla="*/ 204674470 h 580"/>
              <a:gd name="T16" fmla="*/ 203503594 w 244"/>
              <a:gd name="T17" fmla="*/ 289957466 h 580"/>
              <a:gd name="T18" fmla="*/ 174432469 w 244"/>
              <a:gd name="T19" fmla="*/ 375238776 h 580"/>
              <a:gd name="T20" fmla="*/ 159895000 w 244"/>
              <a:gd name="T21" fmla="*/ 483261320 h 580"/>
              <a:gd name="T22" fmla="*/ 152628172 w 244"/>
              <a:gd name="T23" fmla="*/ 557172013 h 580"/>
              <a:gd name="T24" fmla="*/ 130823875 w 244"/>
              <a:gd name="T25" fmla="*/ 659509248 h 580"/>
              <a:gd name="T26" fmla="*/ 101750844 w 244"/>
              <a:gd name="T27" fmla="*/ 699306406 h 580"/>
              <a:gd name="T28" fmla="*/ 101750844 w 244"/>
              <a:gd name="T29" fmla="*/ 778902408 h 580"/>
              <a:gd name="T30" fmla="*/ 72679719 w 244"/>
              <a:gd name="T31" fmla="*/ 841442485 h 580"/>
              <a:gd name="T32" fmla="*/ 58144156 w 244"/>
              <a:gd name="T33" fmla="*/ 921038487 h 580"/>
              <a:gd name="T34" fmla="*/ 79948453 w 244"/>
              <a:gd name="T35" fmla="*/ 977893256 h 580"/>
              <a:gd name="T36" fmla="*/ 79948453 w 244"/>
              <a:gd name="T37" fmla="*/ 1046118641 h 580"/>
              <a:gd name="T38" fmla="*/ 79948453 w 244"/>
              <a:gd name="T39" fmla="*/ 1102971724 h 580"/>
              <a:gd name="T40" fmla="*/ 72679719 w 244"/>
              <a:gd name="T41" fmla="*/ 1137085260 h 580"/>
              <a:gd name="T42" fmla="*/ 72679719 w 244"/>
              <a:gd name="T43" fmla="*/ 1193938342 h 580"/>
              <a:gd name="T44" fmla="*/ 50875422 w 244"/>
              <a:gd name="T45" fmla="*/ 1256478419 h 580"/>
              <a:gd name="T46" fmla="*/ 7268734 w 244"/>
              <a:gd name="T47" fmla="*/ 1319018497 h 580"/>
              <a:gd name="T48" fmla="*/ 0 w 244"/>
              <a:gd name="T49" fmla="*/ 1387243882 h 580"/>
              <a:gd name="T50" fmla="*/ 36339859 w 244"/>
              <a:gd name="T51" fmla="*/ 1409985115 h 580"/>
              <a:gd name="T52" fmla="*/ 43608594 w 244"/>
              <a:gd name="T53" fmla="*/ 1461154576 h 580"/>
              <a:gd name="T54" fmla="*/ 181699297 w 244"/>
              <a:gd name="T55" fmla="*/ 1478210500 h 580"/>
              <a:gd name="T56" fmla="*/ 210772328 w 244"/>
              <a:gd name="T57" fmla="*/ 1421355732 h 580"/>
              <a:gd name="T58" fmla="*/ 210772328 w 244"/>
              <a:gd name="T59" fmla="*/ 1375873265 h 580"/>
              <a:gd name="T60" fmla="*/ 261647750 w 244"/>
              <a:gd name="T61" fmla="*/ 1358815654 h 580"/>
              <a:gd name="T62" fmla="*/ 341596203 w 244"/>
              <a:gd name="T63" fmla="*/ 1245107803 h 580"/>
              <a:gd name="T64" fmla="*/ 268914578 w 244"/>
              <a:gd name="T65" fmla="*/ 1199625337 h 580"/>
              <a:gd name="T66" fmla="*/ 348863032 w 244"/>
              <a:gd name="T67" fmla="*/ 1131399951 h 580"/>
              <a:gd name="T68" fmla="*/ 348863032 w 244"/>
              <a:gd name="T69" fmla="*/ 1102971724 h 580"/>
              <a:gd name="T70" fmla="*/ 407007188 w 244"/>
              <a:gd name="T71" fmla="*/ 1023375722 h 580"/>
              <a:gd name="T72" fmla="*/ 421542750 w 244"/>
              <a:gd name="T73" fmla="*/ 1000634489 h 580"/>
              <a:gd name="T74" fmla="*/ 450615782 w 244"/>
              <a:gd name="T75" fmla="*/ 1000634489 h 580"/>
              <a:gd name="T76" fmla="*/ 392471625 w 244"/>
              <a:gd name="T77" fmla="*/ 955152023 h 580"/>
              <a:gd name="T78" fmla="*/ 414275922 w 244"/>
              <a:gd name="T79" fmla="*/ 921038487 h 580"/>
              <a:gd name="T80" fmla="*/ 508758032 w 244"/>
              <a:gd name="T81" fmla="*/ 915353179 h 580"/>
              <a:gd name="T82" fmla="*/ 501491204 w 244"/>
              <a:gd name="T83" fmla="*/ 807330636 h 580"/>
              <a:gd name="T84" fmla="*/ 617779516 w 244"/>
              <a:gd name="T85" fmla="*/ 807330636 h 580"/>
              <a:gd name="T86" fmla="*/ 726799094 w 244"/>
              <a:gd name="T87" fmla="*/ 687935790 h 580"/>
              <a:gd name="T88" fmla="*/ 719530360 w 244"/>
              <a:gd name="T89" fmla="*/ 648138632 h 580"/>
              <a:gd name="T90" fmla="*/ 668654938 w 244"/>
              <a:gd name="T91" fmla="*/ 540116088 h 580"/>
              <a:gd name="T92" fmla="*/ 683190501 w 244"/>
              <a:gd name="T93" fmla="*/ 506002553 h 580"/>
              <a:gd name="T94" fmla="*/ 690459235 w 244"/>
              <a:gd name="T95" fmla="*/ 449147784 h 580"/>
              <a:gd name="T96" fmla="*/ 712261626 w 244"/>
              <a:gd name="T97" fmla="*/ 403665318 h 580"/>
              <a:gd name="T98" fmla="*/ 755870219 w 244"/>
              <a:gd name="T99" fmla="*/ 335439932 h 580"/>
              <a:gd name="T100" fmla="*/ 806745641 w 244"/>
              <a:gd name="T101" fmla="*/ 301328083 h 580"/>
              <a:gd name="T102" fmla="*/ 872158532 w 244"/>
              <a:gd name="T103" fmla="*/ 261529239 h 580"/>
              <a:gd name="T104" fmla="*/ 872158532 w 244"/>
              <a:gd name="T105" fmla="*/ 176247929 h 580"/>
              <a:gd name="T106" fmla="*/ 835818673 w 244"/>
              <a:gd name="T107" fmla="*/ 187618545 h 580"/>
              <a:gd name="T108" fmla="*/ 814014376 w 244"/>
              <a:gd name="T109" fmla="*/ 238788006 h 580"/>
              <a:gd name="T110" fmla="*/ 741334657 w 244"/>
              <a:gd name="T111" fmla="*/ 261529239 h 580"/>
              <a:gd name="T112" fmla="*/ 661386204 w 244"/>
              <a:gd name="T113" fmla="*/ 250158622 h 580"/>
              <a:gd name="T114" fmla="*/ 697726063 w 244"/>
              <a:gd name="T115" fmla="*/ 187618545 h 580"/>
              <a:gd name="T116" fmla="*/ 646850641 w 244"/>
              <a:gd name="T117" fmla="*/ 125080154 h 580"/>
              <a:gd name="T118" fmla="*/ 588706485 w 244"/>
              <a:gd name="T119" fmla="*/ 96651927 h 580"/>
              <a:gd name="T120" fmla="*/ 552366625 w 244"/>
              <a:gd name="T121" fmla="*/ 56854769 h 580"/>
              <a:gd name="T122" fmla="*/ 399738453 w 244"/>
              <a:gd name="T123" fmla="*/ 1637402504 h 580"/>
              <a:gd name="T124" fmla="*/ 428811485 w 244"/>
              <a:gd name="T125" fmla="*/ 1631717196 h 5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4" h="580">
                <a:moveTo>
                  <a:pt x="58" y="540"/>
                </a:moveTo>
                <a:lnTo>
                  <a:pt x="58" y="578"/>
                </a:lnTo>
                <a:lnTo>
                  <a:pt x="62" y="576"/>
                </a:lnTo>
                <a:lnTo>
                  <a:pt x="68" y="578"/>
                </a:lnTo>
                <a:lnTo>
                  <a:pt x="98" y="580"/>
                </a:lnTo>
                <a:lnTo>
                  <a:pt x="98" y="578"/>
                </a:lnTo>
                <a:lnTo>
                  <a:pt x="96" y="574"/>
                </a:lnTo>
                <a:lnTo>
                  <a:pt x="94" y="574"/>
                </a:lnTo>
                <a:lnTo>
                  <a:pt x="90" y="574"/>
                </a:lnTo>
                <a:lnTo>
                  <a:pt x="86" y="574"/>
                </a:lnTo>
                <a:lnTo>
                  <a:pt x="82" y="572"/>
                </a:lnTo>
                <a:lnTo>
                  <a:pt x="62" y="556"/>
                </a:lnTo>
                <a:lnTo>
                  <a:pt x="62" y="552"/>
                </a:lnTo>
                <a:lnTo>
                  <a:pt x="62" y="548"/>
                </a:lnTo>
                <a:lnTo>
                  <a:pt x="62" y="542"/>
                </a:lnTo>
                <a:lnTo>
                  <a:pt x="58" y="540"/>
                </a:lnTo>
                <a:close/>
                <a:moveTo>
                  <a:pt x="136" y="4"/>
                </a:moveTo>
                <a:lnTo>
                  <a:pt x="118" y="4"/>
                </a:lnTo>
                <a:lnTo>
                  <a:pt x="116" y="2"/>
                </a:lnTo>
                <a:lnTo>
                  <a:pt x="114" y="2"/>
                </a:lnTo>
                <a:lnTo>
                  <a:pt x="112" y="6"/>
                </a:lnTo>
                <a:lnTo>
                  <a:pt x="110" y="12"/>
                </a:lnTo>
                <a:lnTo>
                  <a:pt x="108" y="12"/>
                </a:lnTo>
                <a:lnTo>
                  <a:pt x="104" y="4"/>
                </a:lnTo>
                <a:lnTo>
                  <a:pt x="96" y="4"/>
                </a:lnTo>
                <a:lnTo>
                  <a:pt x="88" y="2"/>
                </a:lnTo>
                <a:lnTo>
                  <a:pt x="84" y="0"/>
                </a:lnTo>
                <a:lnTo>
                  <a:pt x="76" y="8"/>
                </a:lnTo>
                <a:lnTo>
                  <a:pt x="74" y="12"/>
                </a:lnTo>
                <a:lnTo>
                  <a:pt x="76" y="16"/>
                </a:lnTo>
                <a:lnTo>
                  <a:pt x="78" y="18"/>
                </a:lnTo>
                <a:lnTo>
                  <a:pt x="80" y="22"/>
                </a:lnTo>
                <a:lnTo>
                  <a:pt x="82" y="24"/>
                </a:lnTo>
                <a:lnTo>
                  <a:pt x="80" y="32"/>
                </a:lnTo>
                <a:lnTo>
                  <a:pt x="78" y="34"/>
                </a:lnTo>
                <a:lnTo>
                  <a:pt x="76" y="36"/>
                </a:lnTo>
                <a:lnTo>
                  <a:pt x="74" y="36"/>
                </a:lnTo>
                <a:lnTo>
                  <a:pt x="72" y="40"/>
                </a:lnTo>
                <a:lnTo>
                  <a:pt x="70" y="42"/>
                </a:lnTo>
                <a:lnTo>
                  <a:pt x="66" y="44"/>
                </a:lnTo>
                <a:lnTo>
                  <a:pt x="64" y="44"/>
                </a:lnTo>
                <a:lnTo>
                  <a:pt x="64" y="46"/>
                </a:lnTo>
                <a:lnTo>
                  <a:pt x="64" y="62"/>
                </a:lnTo>
                <a:lnTo>
                  <a:pt x="66" y="68"/>
                </a:lnTo>
                <a:lnTo>
                  <a:pt x="66" y="70"/>
                </a:lnTo>
                <a:lnTo>
                  <a:pt x="64" y="72"/>
                </a:lnTo>
                <a:lnTo>
                  <a:pt x="62" y="74"/>
                </a:lnTo>
                <a:lnTo>
                  <a:pt x="62" y="76"/>
                </a:lnTo>
                <a:lnTo>
                  <a:pt x="64" y="80"/>
                </a:lnTo>
                <a:lnTo>
                  <a:pt x="64" y="86"/>
                </a:lnTo>
                <a:lnTo>
                  <a:pt x="62" y="92"/>
                </a:lnTo>
                <a:lnTo>
                  <a:pt x="56" y="102"/>
                </a:lnTo>
                <a:lnTo>
                  <a:pt x="54" y="106"/>
                </a:lnTo>
                <a:lnTo>
                  <a:pt x="52" y="108"/>
                </a:lnTo>
                <a:lnTo>
                  <a:pt x="50" y="110"/>
                </a:lnTo>
                <a:lnTo>
                  <a:pt x="50" y="114"/>
                </a:lnTo>
                <a:lnTo>
                  <a:pt x="48" y="132"/>
                </a:lnTo>
                <a:lnTo>
                  <a:pt x="48" y="138"/>
                </a:lnTo>
                <a:lnTo>
                  <a:pt x="48" y="144"/>
                </a:lnTo>
                <a:lnTo>
                  <a:pt x="46" y="148"/>
                </a:lnTo>
                <a:lnTo>
                  <a:pt x="44" y="156"/>
                </a:lnTo>
                <a:lnTo>
                  <a:pt x="44" y="162"/>
                </a:lnTo>
                <a:lnTo>
                  <a:pt x="44" y="170"/>
                </a:lnTo>
                <a:lnTo>
                  <a:pt x="44" y="176"/>
                </a:lnTo>
                <a:lnTo>
                  <a:pt x="44" y="180"/>
                </a:lnTo>
                <a:lnTo>
                  <a:pt x="40" y="186"/>
                </a:lnTo>
                <a:lnTo>
                  <a:pt x="42" y="190"/>
                </a:lnTo>
                <a:lnTo>
                  <a:pt x="42" y="196"/>
                </a:lnTo>
                <a:lnTo>
                  <a:pt x="42" y="202"/>
                </a:lnTo>
                <a:lnTo>
                  <a:pt x="40" y="212"/>
                </a:lnTo>
                <a:lnTo>
                  <a:pt x="36" y="222"/>
                </a:lnTo>
                <a:lnTo>
                  <a:pt x="36" y="226"/>
                </a:lnTo>
                <a:lnTo>
                  <a:pt x="36" y="232"/>
                </a:lnTo>
                <a:lnTo>
                  <a:pt x="38" y="236"/>
                </a:lnTo>
                <a:lnTo>
                  <a:pt x="36" y="240"/>
                </a:lnTo>
                <a:lnTo>
                  <a:pt x="36" y="242"/>
                </a:lnTo>
                <a:lnTo>
                  <a:pt x="34" y="242"/>
                </a:lnTo>
                <a:lnTo>
                  <a:pt x="32" y="242"/>
                </a:lnTo>
                <a:lnTo>
                  <a:pt x="28" y="246"/>
                </a:lnTo>
                <a:lnTo>
                  <a:pt x="26" y="248"/>
                </a:lnTo>
                <a:lnTo>
                  <a:pt x="26" y="252"/>
                </a:lnTo>
                <a:lnTo>
                  <a:pt x="26" y="258"/>
                </a:lnTo>
                <a:lnTo>
                  <a:pt x="26" y="264"/>
                </a:lnTo>
                <a:lnTo>
                  <a:pt x="26" y="268"/>
                </a:lnTo>
                <a:lnTo>
                  <a:pt x="28" y="274"/>
                </a:lnTo>
                <a:lnTo>
                  <a:pt x="28" y="276"/>
                </a:lnTo>
                <a:lnTo>
                  <a:pt x="26" y="276"/>
                </a:lnTo>
                <a:lnTo>
                  <a:pt x="24" y="278"/>
                </a:lnTo>
                <a:lnTo>
                  <a:pt x="22" y="288"/>
                </a:lnTo>
                <a:lnTo>
                  <a:pt x="20" y="296"/>
                </a:lnTo>
                <a:lnTo>
                  <a:pt x="20" y="302"/>
                </a:lnTo>
                <a:lnTo>
                  <a:pt x="16" y="306"/>
                </a:lnTo>
                <a:lnTo>
                  <a:pt x="14" y="308"/>
                </a:lnTo>
                <a:lnTo>
                  <a:pt x="16" y="310"/>
                </a:lnTo>
                <a:lnTo>
                  <a:pt x="18" y="318"/>
                </a:lnTo>
                <a:lnTo>
                  <a:pt x="16" y="324"/>
                </a:lnTo>
                <a:lnTo>
                  <a:pt x="16" y="326"/>
                </a:lnTo>
                <a:lnTo>
                  <a:pt x="18" y="328"/>
                </a:lnTo>
                <a:lnTo>
                  <a:pt x="22" y="330"/>
                </a:lnTo>
                <a:lnTo>
                  <a:pt x="22" y="334"/>
                </a:lnTo>
                <a:lnTo>
                  <a:pt x="22" y="344"/>
                </a:lnTo>
                <a:lnTo>
                  <a:pt x="18" y="352"/>
                </a:lnTo>
                <a:lnTo>
                  <a:pt x="18" y="354"/>
                </a:lnTo>
                <a:lnTo>
                  <a:pt x="18" y="358"/>
                </a:lnTo>
                <a:lnTo>
                  <a:pt x="20" y="362"/>
                </a:lnTo>
                <a:lnTo>
                  <a:pt x="22" y="366"/>
                </a:lnTo>
                <a:lnTo>
                  <a:pt x="22" y="368"/>
                </a:lnTo>
                <a:lnTo>
                  <a:pt x="22" y="372"/>
                </a:lnTo>
                <a:lnTo>
                  <a:pt x="22" y="376"/>
                </a:lnTo>
                <a:lnTo>
                  <a:pt x="24" y="380"/>
                </a:lnTo>
                <a:lnTo>
                  <a:pt x="24" y="384"/>
                </a:lnTo>
                <a:lnTo>
                  <a:pt x="22" y="388"/>
                </a:lnTo>
                <a:lnTo>
                  <a:pt x="22" y="392"/>
                </a:lnTo>
                <a:lnTo>
                  <a:pt x="22" y="396"/>
                </a:lnTo>
                <a:lnTo>
                  <a:pt x="24" y="398"/>
                </a:lnTo>
                <a:lnTo>
                  <a:pt x="22" y="398"/>
                </a:lnTo>
                <a:lnTo>
                  <a:pt x="20" y="398"/>
                </a:lnTo>
                <a:lnTo>
                  <a:pt x="20" y="400"/>
                </a:lnTo>
                <a:lnTo>
                  <a:pt x="18" y="404"/>
                </a:lnTo>
                <a:lnTo>
                  <a:pt x="18" y="406"/>
                </a:lnTo>
                <a:lnTo>
                  <a:pt x="20" y="410"/>
                </a:lnTo>
                <a:lnTo>
                  <a:pt x="20" y="416"/>
                </a:lnTo>
                <a:lnTo>
                  <a:pt x="20" y="420"/>
                </a:lnTo>
                <a:lnTo>
                  <a:pt x="18" y="426"/>
                </a:lnTo>
                <a:lnTo>
                  <a:pt x="18" y="432"/>
                </a:lnTo>
                <a:lnTo>
                  <a:pt x="18" y="436"/>
                </a:lnTo>
                <a:lnTo>
                  <a:pt x="14" y="442"/>
                </a:lnTo>
                <a:lnTo>
                  <a:pt x="12" y="446"/>
                </a:lnTo>
                <a:lnTo>
                  <a:pt x="14" y="450"/>
                </a:lnTo>
                <a:lnTo>
                  <a:pt x="14" y="456"/>
                </a:lnTo>
                <a:lnTo>
                  <a:pt x="12" y="460"/>
                </a:lnTo>
                <a:lnTo>
                  <a:pt x="4" y="462"/>
                </a:lnTo>
                <a:lnTo>
                  <a:pt x="2" y="464"/>
                </a:lnTo>
                <a:lnTo>
                  <a:pt x="2" y="468"/>
                </a:lnTo>
                <a:lnTo>
                  <a:pt x="4" y="474"/>
                </a:lnTo>
                <a:lnTo>
                  <a:pt x="4" y="480"/>
                </a:lnTo>
                <a:lnTo>
                  <a:pt x="2" y="484"/>
                </a:lnTo>
                <a:lnTo>
                  <a:pt x="0" y="488"/>
                </a:lnTo>
                <a:lnTo>
                  <a:pt x="0" y="494"/>
                </a:lnTo>
                <a:lnTo>
                  <a:pt x="2" y="496"/>
                </a:lnTo>
                <a:lnTo>
                  <a:pt x="4" y="498"/>
                </a:lnTo>
                <a:lnTo>
                  <a:pt x="6" y="496"/>
                </a:lnTo>
                <a:lnTo>
                  <a:pt x="8" y="494"/>
                </a:lnTo>
                <a:lnTo>
                  <a:pt x="10" y="496"/>
                </a:lnTo>
                <a:lnTo>
                  <a:pt x="12" y="500"/>
                </a:lnTo>
                <a:lnTo>
                  <a:pt x="10" y="504"/>
                </a:lnTo>
                <a:lnTo>
                  <a:pt x="8" y="506"/>
                </a:lnTo>
                <a:lnTo>
                  <a:pt x="8" y="508"/>
                </a:lnTo>
                <a:lnTo>
                  <a:pt x="12" y="514"/>
                </a:lnTo>
                <a:lnTo>
                  <a:pt x="18" y="522"/>
                </a:lnTo>
                <a:lnTo>
                  <a:pt x="22" y="526"/>
                </a:lnTo>
                <a:lnTo>
                  <a:pt x="38" y="526"/>
                </a:lnTo>
                <a:lnTo>
                  <a:pt x="60" y="528"/>
                </a:lnTo>
                <a:lnTo>
                  <a:pt x="58" y="520"/>
                </a:lnTo>
                <a:lnTo>
                  <a:pt x="50" y="520"/>
                </a:lnTo>
                <a:lnTo>
                  <a:pt x="54" y="520"/>
                </a:lnTo>
                <a:lnTo>
                  <a:pt x="54" y="518"/>
                </a:lnTo>
                <a:lnTo>
                  <a:pt x="54" y="512"/>
                </a:lnTo>
                <a:lnTo>
                  <a:pt x="54" y="506"/>
                </a:lnTo>
                <a:lnTo>
                  <a:pt x="54" y="502"/>
                </a:lnTo>
                <a:lnTo>
                  <a:pt x="58" y="500"/>
                </a:lnTo>
                <a:lnTo>
                  <a:pt x="62" y="498"/>
                </a:lnTo>
                <a:lnTo>
                  <a:pt x="60" y="494"/>
                </a:lnTo>
                <a:lnTo>
                  <a:pt x="56" y="492"/>
                </a:lnTo>
                <a:lnTo>
                  <a:pt x="58" y="488"/>
                </a:lnTo>
                <a:lnTo>
                  <a:pt x="58" y="484"/>
                </a:lnTo>
                <a:lnTo>
                  <a:pt x="62" y="488"/>
                </a:lnTo>
                <a:lnTo>
                  <a:pt x="62" y="492"/>
                </a:lnTo>
                <a:lnTo>
                  <a:pt x="68" y="490"/>
                </a:lnTo>
                <a:lnTo>
                  <a:pt x="72" y="490"/>
                </a:lnTo>
                <a:lnTo>
                  <a:pt x="72" y="484"/>
                </a:lnTo>
                <a:lnTo>
                  <a:pt x="72" y="478"/>
                </a:lnTo>
                <a:lnTo>
                  <a:pt x="74" y="472"/>
                </a:lnTo>
                <a:lnTo>
                  <a:pt x="78" y="468"/>
                </a:lnTo>
                <a:lnTo>
                  <a:pt x="86" y="460"/>
                </a:lnTo>
                <a:lnTo>
                  <a:pt x="96" y="452"/>
                </a:lnTo>
                <a:lnTo>
                  <a:pt x="94" y="448"/>
                </a:lnTo>
                <a:lnTo>
                  <a:pt x="94" y="442"/>
                </a:lnTo>
                <a:lnTo>
                  <a:pt x="94" y="438"/>
                </a:lnTo>
                <a:lnTo>
                  <a:pt x="92" y="434"/>
                </a:lnTo>
                <a:lnTo>
                  <a:pt x="88" y="434"/>
                </a:lnTo>
                <a:lnTo>
                  <a:pt x="84" y="434"/>
                </a:lnTo>
                <a:lnTo>
                  <a:pt x="80" y="428"/>
                </a:lnTo>
                <a:lnTo>
                  <a:pt x="74" y="422"/>
                </a:lnTo>
                <a:lnTo>
                  <a:pt x="72" y="418"/>
                </a:lnTo>
                <a:lnTo>
                  <a:pt x="74" y="414"/>
                </a:lnTo>
                <a:lnTo>
                  <a:pt x="80" y="408"/>
                </a:lnTo>
                <a:lnTo>
                  <a:pt x="90" y="396"/>
                </a:lnTo>
                <a:lnTo>
                  <a:pt x="92" y="396"/>
                </a:lnTo>
                <a:lnTo>
                  <a:pt x="94" y="398"/>
                </a:lnTo>
                <a:lnTo>
                  <a:pt x="96" y="398"/>
                </a:lnTo>
                <a:lnTo>
                  <a:pt x="98" y="398"/>
                </a:lnTo>
                <a:lnTo>
                  <a:pt x="98" y="392"/>
                </a:lnTo>
                <a:lnTo>
                  <a:pt x="96" y="392"/>
                </a:lnTo>
                <a:lnTo>
                  <a:pt x="96" y="388"/>
                </a:lnTo>
                <a:lnTo>
                  <a:pt x="100" y="388"/>
                </a:lnTo>
                <a:lnTo>
                  <a:pt x="102" y="386"/>
                </a:lnTo>
                <a:lnTo>
                  <a:pt x="102" y="374"/>
                </a:lnTo>
                <a:lnTo>
                  <a:pt x="104" y="364"/>
                </a:lnTo>
                <a:lnTo>
                  <a:pt x="108" y="362"/>
                </a:lnTo>
                <a:lnTo>
                  <a:pt x="112" y="360"/>
                </a:lnTo>
                <a:lnTo>
                  <a:pt x="114" y="358"/>
                </a:lnTo>
                <a:lnTo>
                  <a:pt x="112" y="356"/>
                </a:lnTo>
                <a:lnTo>
                  <a:pt x="106" y="356"/>
                </a:lnTo>
                <a:lnTo>
                  <a:pt x="108" y="352"/>
                </a:lnTo>
                <a:lnTo>
                  <a:pt x="112" y="352"/>
                </a:lnTo>
                <a:lnTo>
                  <a:pt x="116" y="352"/>
                </a:lnTo>
                <a:lnTo>
                  <a:pt x="118" y="354"/>
                </a:lnTo>
                <a:lnTo>
                  <a:pt x="118" y="356"/>
                </a:lnTo>
                <a:lnTo>
                  <a:pt x="120" y="358"/>
                </a:lnTo>
                <a:lnTo>
                  <a:pt x="124" y="356"/>
                </a:lnTo>
                <a:lnTo>
                  <a:pt x="126" y="354"/>
                </a:lnTo>
                <a:lnTo>
                  <a:pt x="124" y="352"/>
                </a:lnTo>
                <a:lnTo>
                  <a:pt x="124" y="346"/>
                </a:lnTo>
                <a:lnTo>
                  <a:pt x="116" y="348"/>
                </a:lnTo>
                <a:lnTo>
                  <a:pt x="108" y="346"/>
                </a:lnTo>
                <a:lnTo>
                  <a:pt x="108" y="336"/>
                </a:lnTo>
                <a:lnTo>
                  <a:pt x="106" y="336"/>
                </a:lnTo>
                <a:lnTo>
                  <a:pt x="102" y="334"/>
                </a:lnTo>
                <a:lnTo>
                  <a:pt x="106" y="322"/>
                </a:lnTo>
                <a:lnTo>
                  <a:pt x="110" y="322"/>
                </a:lnTo>
                <a:lnTo>
                  <a:pt x="114" y="324"/>
                </a:lnTo>
                <a:lnTo>
                  <a:pt x="116" y="326"/>
                </a:lnTo>
                <a:lnTo>
                  <a:pt x="116" y="328"/>
                </a:lnTo>
                <a:lnTo>
                  <a:pt x="126" y="330"/>
                </a:lnTo>
                <a:lnTo>
                  <a:pt x="134" y="326"/>
                </a:lnTo>
                <a:lnTo>
                  <a:pt x="140" y="322"/>
                </a:lnTo>
                <a:lnTo>
                  <a:pt x="142" y="296"/>
                </a:lnTo>
                <a:lnTo>
                  <a:pt x="136" y="292"/>
                </a:lnTo>
                <a:lnTo>
                  <a:pt x="136" y="290"/>
                </a:lnTo>
                <a:lnTo>
                  <a:pt x="136" y="288"/>
                </a:lnTo>
                <a:lnTo>
                  <a:pt x="138" y="284"/>
                </a:lnTo>
                <a:lnTo>
                  <a:pt x="140" y="288"/>
                </a:lnTo>
                <a:lnTo>
                  <a:pt x="144" y="290"/>
                </a:lnTo>
                <a:lnTo>
                  <a:pt x="146" y="288"/>
                </a:lnTo>
                <a:lnTo>
                  <a:pt x="148" y="286"/>
                </a:lnTo>
                <a:lnTo>
                  <a:pt x="160" y="284"/>
                </a:lnTo>
                <a:lnTo>
                  <a:pt x="170" y="284"/>
                </a:lnTo>
                <a:lnTo>
                  <a:pt x="180" y="282"/>
                </a:lnTo>
                <a:lnTo>
                  <a:pt x="190" y="278"/>
                </a:lnTo>
                <a:lnTo>
                  <a:pt x="196" y="270"/>
                </a:lnTo>
                <a:lnTo>
                  <a:pt x="200" y="262"/>
                </a:lnTo>
                <a:lnTo>
                  <a:pt x="206" y="242"/>
                </a:lnTo>
                <a:lnTo>
                  <a:pt x="200" y="242"/>
                </a:lnTo>
                <a:lnTo>
                  <a:pt x="198" y="240"/>
                </a:lnTo>
                <a:lnTo>
                  <a:pt x="196" y="238"/>
                </a:lnTo>
                <a:lnTo>
                  <a:pt x="196" y="236"/>
                </a:lnTo>
                <a:lnTo>
                  <a:pt x="198" y="232"/>
                </a:lnTo>
                <a:lnTo>
                  <a:pt x="198" y="230"/>
                </a:lnTo>
                <a:lnTo>
                  <a:pt x="198" y="228"/>
                </a:lnTo>
                <a:lnTo>
                  <a:pt x="194" y="220"/>
                </a:lnTo>
                <a:lnTo>
                  <a:pt x="188" y="214"/>
                </a:lnTo>
                <a:lnTo>
                  <a:pt x="182" y="200"/>
                </a:lnTo>
                <a:lnTo>
                  <a:pt x="184" y="200"/>
                </a:lnTo>
                <a:lnTo>
                  <a:pt x="184" y="196"/>
                </a:lnTo>
                <a:lnTo>
                  <a:pt x="184" y="190"/>
                </a:lnTo>
                <a:lnTo>
                  <a:pt x="186" y="186"/>
                </a:lnTo>
                <a:lnTo>
                  <a:pt x="184" y="186"/>
                </a:lnTo>
                <a:lnTo>
                  <a:pt x="186" y="184"/>
                </a:lnTo>
                <a:lnTo>
                  <a:pt x="188" y="182"/>
                </a:lnTo>
                <a:lnTo>
                  <a:pt x="188" y="178"/>
                </a:lnTo>
                <a:lnTo>
                  <a:pt x="188" y="174"/>
                </a:lnTo>
                <a:lnTo>
                  <a:pt x="188" y="172"/>
                </a:lnTo>
                <a:lnTo>
                  <a:pt x="188" y="168"/>
                </a:lnTo>
                <a:lnTo>
                  <a:pt x="190" y="166"/>
                </a:lnTo>
                <a:lnTo>
                  <a:pt x="190" y="162"/>
                </a:lnTo>
                <a:lnTo>
                  <a:pt x="190" y="158"/>
                </a:lnTo>
                <a:lnTo>
                  <a:pt x="192" y="158"/>
                </a:lnTo>
                <a:lnTo>
                  <a:pt x="194" y="156"/>
                </a:lnTo>
                <a:lnTo>
                  <a:pt x="194" y="152"/>
                </a:lnTo>
                <a:lnTo>
                  <a:pt x="192" y="148"/>
                </a:lnTo>
                <a:lnTo>
                  <a:pt x="194" y="146"/>
                </a:lnTo>
                <a:lnTo>
                  <a:pt x="196" y="142"/>
                </a:lnTo>
                <a:lnTo>
                  <a:pt x="198" y="134"/>
                </a:lnTo>
                <a:lnTo>
                  <a:pt x="200" y="130"/>
                </a:lnTo>
                <a:lnTo>
                  <a:pt x="204" y="128"/>
                </a:lnTo>
                <a:lnTo>
                  <a:pt x="208" y="124"/>
                </a:lnTo>
                <a:lnTo>
                  <a:pt x="208" y="118"/>
                </a:lnTo>
                <a:lnTo>
                  <a:pt x="210" y="116"/>
                </a:lnTo>
                <a:lnTo>
                  <a:pt x="212" y="114"/>
                </a:lnTo>
                <a:lnTo>
                  <a:pt x="216" y="112"/>
                </a:lnTo>
                <a:lnTo>
                  <a:pt x="218" y="110"/>
                </a:lnTo>
                <a:lnTo>
                  <a:pt x="220" y="108"/>
                </a:lnTo>
                <a:lnTo>
                  <a:pt x="222" y="106"/>
                </a:lnTo>
                <a:lnTo>
                  <a:pt x="226" y="102"/>
                </a:lnTo>
                <a:lnTo>
                  <a:pt x="230" y="96"/>
                </a:lnTo>
                <a:lnTo>
                  <a:pt x="230" y="94"/>
                </a:lnTo>
                <a:lnTo>
                  <a:pt x="234" y="94"/>
                </a:lnTo>
                <a:lnTo>
                  <a:pt x="238" y="94"/>
                </a:lnTo>
                <a:lnTo>
                  <a:pt x="240" y="92"/>
                </a:lnTo>
                <a:lnTo>
                  <a:pt x="242" y="90"/>
                </a:lnTo>
                <a:lnTo>
                  <a:pt x="244" y="88"/>
                </a:lnTo>
                <a:lnTo>
                  <a:pt x="244" y="74"/>
                </a:lnTo>
                <a:lnTo>
                  <a:pt x="242" y="64"/>
                </a:lnTo>
                <a:lnTo>
                  <a:pt x="240" y="62"/>
                </a:lnTo>
                <a:lnTo>
                  <a:pt x="238" y="62"/>
                </a:lnTo>
                <a:lnTo>
                  <a:pt x="238" y="64"/>
                </a:lnTo>
                <a:lnTo>
                  <a:pt x="236" y="64"/>
                </a:lnTo>
                <a:lnTo>
                  <a:pt x="232" y="62"/>
                </a:lnTo>
                <a:lnTo>
                  <a:pt x="230" y="66"/>
                </a:lnTo>
                <a:lnTo>
                  <a:pt x="230" y="68"/>
                </a:lnTo>
                <a:lnTo>
                  <a:pt x="230" y="70"/>
                </a:lnTo>
                <a:lnTo>
                  <a:pt x="230" y="76"/>
                </a:lnTo>
                <a:lnTo>
                  <a:pt x="230" y="78"/>
                </a:lnTo>
                <a:lnTo>
                  <a:pt x="228" y="82"/>
                </a:lnTo>
                <a:lnTo>
                  <a:pt x="224" y="84"/>
                </a:lnTo>
                <a:lnTo>
                  <a:pt x="222" y="88"/>
                </a:lnTo>
                <a:lnTo>
                  <a:pt x="220" y="92"/>
                </a:lnTo>
                <a:lnTo>
                  <a:pt x="218" y="92"/>
                </a:lnTo>
                <a:lnTo>
                  <a:pt x="214" y="92"/>
                </a:lnTo>
                <a:lnTo>
                  <a:pt x="204" y="92"/>
                </a:lnTo>
                <a:lnTo>
                  <a:pt x="198" y="92"/>
                </a:lnTo>
                <a:lnTo>
                  <a:pt x="194" y="90"/>
                </a:lnTo>
                <a:lnTo>
                  <a:pt x="190" y="88"/>
                </a:lnTo>
                <a:lnTo>
                  <a:pt x="186" y="88"/>
                </a:lnTo>
                <a:lnTo>
                  <a:pt x="182" y="88"/>
                </a:lnTo>
                <a:lnTo>
                  <a:pt x="182" y="84"/>
                </a:lnTo>
                <a:lnTo>
                  <a:pt x="186" y="78"/>
                </a:lnTo>
                <a:lnTo>
                  <a:pt x="190" y="74"/>
                </a:lnTo>
                <a:lnTo>
                  <a:pt x="192" y="66"/>
                </a:lnTo>
                <a:lnTo>
                  <a:pt x="192" y="62"/>
                </a:lnTo>
                <a:lnTo>
                  <a:pt x="192" y="60"/>
                </a:lnTo>
                <a:lnTo>
                  <a:pt x="192" y="58"/>
                </a:lnTo>
                <a:lnTo>
                  <a:pt x="186" y="52"/>
                </a:lnTo>
                <a:lnTo>
                  <a:pt x="184" y="48"/>
                </a:lnTo>
                <a:lnTo>
                  <a:pt x="178" y="44"/>
                </a:lnTo>
                <a:lnTo>
                  <a:pt x="176" y="42"/>
                </a:lnTo>
                <a:lnTo>
                  <a:pt x="174" y="42"/>
                </a:lnTo>
                <a:lnTo>
                  <a:pt x="172" y="42"/>
                </a:lnTo>
                <a:lnTo>
                  <a:pt x="170" y="40"/>
                </a:lnTo>
                <a:lnTo>
                  <a:pt x="166" y="36"/>
                </a:lnTo>
                <a:lnTo>
                  <a:pt x="162" y="34"/>
                </a:lnTo>
                <a:lnTo>
                  <a:pt x="160" y="34"/>
                </a:lnTo>
                <a:lnTo>
                  <a:pt x="158" y="30"/>
                </a:lnTo>
                <a:lnTo>
                  <a:pt x="156" y="26"/>
                </a:lnTo>
                <a:lnTo>
                  <a:pt x="154" y="22"/>
                </a:lnTo>
                <a:lnTo>
                  <a:pt x="152" y="20"/>
                </a:lnTo>
                <a:lnTo>
                  <a:pt x="148" y="18"/>
                </a:lnTo>
                <a:lnTo>
                  <a:pt x="146" y="14"/>
                </a:lnTo>
                <a:lnTo>
                  <a:pt x="144" y="8"/>
                </a:lnTo>
                <a:lnTo>
                  <a:pt x="136" y="4"/>
                </a:lnTo>
                <a:close/>
                <a:moveTo>
                  <a:pt x="114" y="572"/>
                </a:moveTo>
                <a:lnTo>
                  <a:pt x="114" y="572"/>
                </a:lnTo>
                <a:lnTo>
                  <a:pt x="112" y="574"/>
                </a:lnTo>
                <a:lnTo>
                  <a:pt x="110" y="576"/>
                </a:lnTo>
                <a:lnTo>
                  <a:pt x="114" y="578"/>
                </a:lnTo>
                <a:lnTo>
                  <a:pt x="120" y="578"/>
                </a:lnTo>
                <a:lnTo>
                  <a:pt x="120" y="576"/>
                </a:lnTo>
                <a:lnTo>
                  <a:pt x="118" y="574"/>
                </a:lnTo>
                <a:lnTo>
                  <a:pt x="114" y="57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2" name="Freeform 425"/>
          <p:cNvSpPr>
            <a:spLocks/>
          </p:cNvSpPr>
          <p:nvPr/>
        </p:nvSpPr>
        <p:spPr bwMode="auto">
          <a:xfrm>
            <a:off x="3546787" y="4288558"/>
            <a:ext cx="20515" cy="6350"/>
          </a:xfrm>
          <a:custGeom>
            <a:avLst/>
            <a:gdLst>
              <a:gd name="T0" fmla="*/ 20582202 w 12"/>
              <a:gd name="T1" fmla="*/ 10080625 h 4"/>
              <a:gd name="T2" fmla="*/ 41162552 w 12"/>
              <a:gd name="T3" fmla="*/ 5040313 h 4"/>
              <a:gd name="T4" fmla="*/ 20582202 w 12"/>
              <a:gd name="T5" fmla="*/ 0 h 4"/>
              <a:gd name="T6" fmla="*/ 0 w 12"/>
              <a:gd name="T7" fmla="*/ 0 h 4"/>
              <a:gd name="T8" fmla="*/ 13720233 w 12"/>
              <a:gd name="T9" fmla="*/ 10080625 h 4"/>
              <a:gd name="T10" fmla="*/ 20582202 w 12"/>
              <a:gd name="T11" fmla="*/ 1008062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4">
                <a:moveTo>
                  <a:pt x="6" y="4"/>
                </a:moveTo>
                <a:lnTo>
                  <a:pt x="12" y="2"/>
                </a:lnTo>
                <a:lnTo>
                  <a:pt x="6" y="0"/>
                </a:lnTo>
                <a:lnTo>
                  <a:pt x="0" y="0"/>
                </a:lnTo>
                <a:lnTo>
                  <a:pt x="4" y="4"/>
                </a:lnTo>
                <a:lnTo>
                  <a:pt x="6" y="4"/>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43" name="Freeform 426"/>
          <p:cNvSpPr>
            <a:spLocks/>
          </p:cNvSpPr>
          <p:nvPr/>
        </p:nvSpPr>
        <p:spPr bwMode="auto">
          <a:xfrm>
            <a:off x="3589283" y="4310785"/>
            <a:ext cx="17585" cy="9525"/>
          </a:xfrm>
          <a:custGeom>
            <a:avLst/>
            <a:gdLst>
              <a:gd name="T0" fmla="*/ 14516100 w 10"/>
              <a:gd name="T1" fmla="*/ 22681406 h 4"/>
              <a:gd name="T2" fmla="*/ 36290250 w 10"/>
              <a:gd name="T3" fmla="*/ 11341894 h 4"/>
              <a:gd name="T4" fmla="*/ 21774150 w 10"/>
              <a:gd name="T5" fmla="*/ 0 h 4"/>
              <a:gd name="T6" fmla="*/ 0 w 10"/>
              <a:gd name="T7" fmla="*/ 0 h 4"/>
              <a:gd name="T8" fmla="*/ 14516100 w 10"/>
              <a:gd name="T9" fmla="*/ 22681406 h 4"/>
              <a:gd name="T10" fmla="*/ 14516100 w 10"/>
              <a:gd name="T11" fmla="*/ 22681406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4" y="4"/>
                </a:moveTo>
                <a:lnTo>
                  <a:pt x="10" y="2"/>
                </a:lnTo>
                <a:lnTo>
                  <a:pt x="6" y="0"/>
                </a:lnTo>
                <a:lnTo>
                  <a:pt x="0" y="0"/>
                </a:lnTo>
                <a:lnTo>
                  <a:pt x="4" y="4"/>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44" name="Freeform 427"/>
          <p:cNvSpPr>
            <a:spLocks/>
          </p:cNvSpPr>
          <p:nvPr/>
        </p:nvSpPr>
        <p:spPr bwMode="auto">
          <a:xfrm>
            <a:off x="5762446" y="2799486"/>
            <a:ext cx="67408" cy="65087"/>
          </a:xfrm>
          <a:custGeom>
            <a:avLst/>
            <a:gdLst>
              <a:gd name="T0" fmla="*/ 132947778 w 38"/>
              <a:gd name="T1" fmla="*/ 58674218 h 38"/>
              <a:gd name="T2" fmla="*/ 132947778 w 38"/>
              <a:gd name="T3" fmla="*/ 58674218 h 38"/>
              <a:gd name="T4" fmla="*/ 125560722 w 38"/>
              <a:gd name="T5" fmla="*/ 46939717 h 38"/>
              <a:gd name="T6" fmla="*/ 118175589 w 38"/>
              <a:gd name="T7" fmla="*/ 35205216 h 38"/>
              <a:gd name="T8" fmla="*/ 118175589 w 38"/>
              <a:gd name="T9" fmla="*/ 35205216 h 38"/>
              <a:gd name="T10" fmla="*/ 103403400 w 38"/>
              <a:gd name="T11" fmla="*/ 35205216 h 38"/>
              <a:gd name="T12" fmla="*/ 96016345 w 38"/>
              <a:gd name="T13" fmla="*/ 35205216 h 38"/>
              <a:gd name="T14" fmla="*/ 96016345 w 38"/>
              <a:gd name="T15" fmla="*/ 35205216 h 38"/>
              <a:gd name="T16" fmla="*/ 73859022 w 38"/>
              <a:gd name="T17" fmla="*/ 23470715 h 38"/>
              <a:gd name="T18" fmla="*/ 44316566 w 38"/>
              <a:gd name="T19" fmla="*/ 0 h 38"/>
              <a:gd name="T20" fmla="*/ 44316566 w 38"/>
              <a:gd name="T21" fmla="*/ 0 h 38"/>
              <a:gd name="T22" fmla="*/ 22157322 w 38"/>
              <a:gd name="T23" fmla="*/ 11734501 h 38"/>
              <a:gd name="T24" fmla="*/ 0 w 38"/>
              <a:gd name="T25" fmla="*/ 23470715 h 38"/>
              <a:gd name="T26" fmla="*/ 0 w 38"/>
              <a:gd name="T27" fmla="*/ 23470715 h 38"/>
              <a:gd name="T28" fmla="*/ 22157322 w 38"/>
              <a:gd name="T29" fmla="*/ 41071610 h 38"/>
              <a:gd name="T30" fmla="*/ 29544378 w 38"/>
              <a:gd name="T31" fmla="*/ 52807824 h 38"/>
              <a:gd name="T32" fmla="*/ 29544378 w 38"/>
              <a:gd name="T33" fmla="*/ 52807824 h 38"/>
              <a:gd name="T34" fmla="*/ 29544378 w 38"/>
              <a:gd name="T35" fmla="*/ 64542325 h 38"/>
              <a:gd name="T36" fmla="*/ 29544378 w 38"/>
              <a:gd name="T37" fmla="*/ 70410431 h 38"/>
              <a:gd name="T38" fmla="*/ 29544378 w 38"/>
              <a:gd name="T39" fmla="*/ 70410431 h 38"/>
              <a:gd name="T40" fmla="*/ 44316566 w 38"/>
              <a:gd name="T41" fmla="*/ 82144932 h 38"/>
              <a:gd name="T42" fmla="*/ 59086834 w 38"/>
              <a:gd name="T43" fmla="*/ 93879433 h 38"/>
              <a:gd name="T44" fmla="*/ 59086834 w 38"/>
              <a:gd name="T45" fmla="*/ 93879433 h 38"/>
              <a:gd name="T46" fmla="*/ 59086834 w 38"/>
              <a:gd name="T47" fmla="*/ 111482041 h 38"/>
              <a:gd name="T48" fmla="*/ 59086834 w 38"/>
              <a:gd name="T49" fmla="*/ 111482041 h 38"/>
              <a:gd name="T50" fmla="*/ 125560722 w 38"/>
              <a:gd name="T51" fmla="*/ 99747540 h 38"/>
              <a:gd name="T52" fmla="*/ 125560722 w 38"/>
              <a:gd name="T53" fmla="*/ 99747540 h 38"/>
              <a:gd name="T54" fmla="*/ 125560722 w 38"/>
              <a:gd name="T55" fmla="*/ 82144932 h 38"/>
              <a:gd name="T56" fmla="*/ 125560722 w 38"/>
              <a:gd name="T57" fmla="*/ 82144932 h 38"/>
              <a:gd name="T58" fmla="*/ 132947778 w 38"/>
              <a:gd name="T59" fmla="*/ 82144932 h 38"/>
              <a:gd name="T60" fmla="*/ 132947778 w 38"/>
              <a:gd name="T61" fmla="*/ 82144932 h 38"/>
              <a:gd name="T62" fmla="*/ 132947778 w 38"/>
              <a:gd name="T63" fmla="*/ 88011327 h 38"/>
              <a:gd name="T64" fmla="*/ 140332911 w 38"/>
              <a:gd name="T65" fmla="*/ 88011327 h 38"/>
              <a:gd name="T66" fmla="*/ 140332911 w 38"/>
              <a:gd name="T67" fmla="*/ 88011327 h 38"/>
              <a:gd name="T68" fmla="*/ 140332911 w 38"/>
              <a:gd name="T69" fmla="*/ 70410431 h 38"/>
              <a:gd name="T70" fmla="*/ 132947778 w 38"/>
              <a:gd name="T71" fmla="*/ 58674218 h 38"/>
              <a:gd name="T72" fmla="*/ 132947778 w 38"/>
              <a:gd name="T73" fmla="*/ 58674218 h 38"/>
              <a:gd name="T74" fmla="*/ 132947778 w 38"/>
              <a:gd name="T75" fmla="*/ 58674218 h 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38">
                <a:moveTo>
                  <a:pt x="36" y="20"/>
                </a:moveTo>
                <a:lnTo>
                  <a:pt x="36" y="20"/>
                </a:lnTo>
                <a:lnTo>
                  <a:pt x="34" y="16"/>
                </a:lnTo>
                <a:lnTo>
                  <a:pt x="32" y="12"/>
                </a:lnTo>
                <a:lnTo>
                  <a:pt x="28" y="12"/>
                </a:lnTo>
                <a:lnTo>
                  <a:pt x="26" y="12"/>
                </a:lnTo>
                <a:lnTo>
                  <a:pt x="20" y="8"/>
                </a:lnTo>
                <a:lnTo>
                  <a:pt x="12" y="0"/>
                </a:lnTo>
                <a:lnTo>
                  <a:pt x="6" y="4"/>
                </a:lnTo>
                <a:lnTo>
                  <a:pt x="0" y="8"/>
                </a:lnTo>
                <a:lnTo>
                  <a:pt x="6" y="14"/>
                </a:lnTo>
                <a:lnTo>
                  <a:pt x="8" y="18"/>
                </a:lnTo>
                <a:lnTo>
                  <a:pt x="8" y="22"/>
                </a:lnTo>
                <a:lnTo>
                  <a:pt x="8" y="24"/>
                </a:lnTo>
                <a:lnTo>
                  <a:pt x="12" y="28"/>
                </a:lnTo>
                <a:lnTo>
                  <a:pt x="16" y="32"/>
                </a:lnTo>
                <a:lnTo>
                  <a:pt x="16" y="38"/>
                </a:lnTo>
                <a:lnTo>
                  <a:pt x="34" y="34"/>
                </a:lnTo>
                <a:lnTo>
                  <a:pt x="34" y="28"/>
                </a:lnTo>
                <a:lnTo>
                  <a:pt x="36" y="28"/>
                </a:lnTo>
                <a:lnTo>
                  <a:pt x="36" y="30"/>
                </a:lnTo>
                <a:lnTo>
                  <a:pt x="38" y="30"/>
                </a:lnTo>
                <a:lnTo>
                  <a:pt x="38" y="24"/>
                </a:lnTo>
                <a:lnTo>
                  <a:pt x="36"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5" name="Freeform 428"/>
          <p:cNvSpPr>
            <a:spLocks/>
          </p:cNvSpPr>
          <p:nvPr/>
        </p:nvSpPr>
        <p:spPr bwMode="auto">
          <a:xfrm>
            <a:off x="5952948" y="2688358"/>
            <a:ext cx="7327" cy="6350"/>
          </a:xfrm>
          <a:custGeom>
            <a:avLst/>
            <a:gdLst>
              <a:gd name="T0" fmla="*/ 0 w 4"/>
              <a:gd name="T1" fmla="*/ 10080625 h 4"/>
              <a:gd name="T2" fmla="*/ 0 w 4"/>
              <a:gd name="T3" fmla="*/ 10080625 h 4"/>
              <a:gd name="T4" fmla="*/ 7875488 w 4"/>
              <a:gd name="T5" fmla="*/ 5040313 h 4"/>
              <a:gd name="T6" fmla="*/ 15748992 w 4"/>
              <a:gd name="T7" fmla="*/ 0 h 4"/>
              <a:gd name="T8" fmla="*/ 7875488 w 4"/>
              <a:gd name="T9" fmla="*/ 0 h 4"/>
              <a:gd name="T10" fmla="*/ 7875488 w 4"/>
              <a:gd name="T11" fmla="*/ 0 h 4"/>
              <a:gd name="T12" fmla="*/ 0 w 4"/>
              <a:gd name="T13" fmla="*/ 0 h 4"/>
              <a:gd name="T14" fmla="*/ 0 w 4"/>
              <a:gd name="T15" fmla="*/ 0 h 4"/>
              <a:gd name="T16" fmla="*/ 0 w 4"/>
              <a:gd name="T17" fmla="*/ 10080625 h 4"/>
              <a:gd name="T18" fmla="*/ 0 w 4"/>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0" y="4"/>
                </a:moveTo>
                <a:lnTo>
                  <a:pt x="0" y="4"/>
                </a:lnTo>
                <a:lnTo>
                  <a:pt x="2" y="2"/>
                </a:lnTo>
                <a:lnTo>
                  <a:pt x="4" y="0"/>
                </a:lnTo>
                <a:lnTo>
                  <a:pt x="2" y="0"/>
                </a:lnTo>
                <a:lnTo>
                  <a:pt x="0" y="0"/>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6" name="Freeform 429"/>
          <p:cNvSpPr>
            <a:spLocks/>
          </p:cNvSpPr>
          <p:nvPr/>
        </p:nvSpPr>
        <p:spPr bwMode="auto">
          <a:xfrm>
            <a:off x="6821921" y="2461348"/>
            <a:ext cx="8792" cy="4763"/>
          </a:xfrm>
          <a:custGeom>
            <a:avLst/>
            <a:gdLst>
              <a:gd name="T0" fmla="*/ 11341894 w 4"/>
              <a:gd name="T1" fmla="*/ 0 h 2"/>
              <a:gd name="T2" fmla="*/ 11341894 w 4"/>
              <a:gd name="T3" fmla="*/ 0 h 2"/>
              <a:gd name="T4" fmla="*/ 0 w 4"/>
              <a:gd name="T5" fmla="*/ 0 h 2"/>
              <a:gd name="T6" fmla="*/ 0 w 4"/>
              <a:gd name="T7" fmla="*/ 0 h 2"/>
              <a:gd name="T8" fmla="*/ 0 w 4"/>
              <a:gd name="T9" fmla="*/ 11343085 h 2"/>
              <a:gd name="T10" fmla="*/ 0 w 4"/>
              <a:gd name="T11" fmla="*/ 11343085 h 2"/>
              <a:gd name="T12" fmla="*/ 11341894 w 4"/>
              <a:gd name="T13" fmla="*/ 11343085 h 2"/>
              <a:gd name="T14" fmla="*/ 22681406 w 4"/>
              <a:gd name="T15" fmla="*/ 11343085 h 2"/>
              <a:gd name="T16" fmla="*/ 11341894 w 4"/>
              <a:gd name="T17" fmla="*/ 0 h 2"/>
              <a:gd name="T18" fmla="*/ 1134189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2">
                <a:moveTo>
                  <a:pt x="2" y="0"/>
                </a:moveTo>
                <a:lnTo>
                  <a:pt x="2" y="0"/>
                </a:lnTo>
                <a:lnTo>
                  <a:pt x="0" y="0"/>
                </a:lnTo>
                <a:lnTo>
                  <a:pt x="0" y="2"/>
                </a:lnTo>
                <a:lnTo>
                  <a:pt x="2" y="2"/>
                </a:lnTo>
                <a:lnTo>
                  <a:pt x="4"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7" name="Freeform 430"/>
          <p:cNvSpPr>
            <a:spLocks/>
          </p:cNvSpPr>
          <p:nvPr/>
        </p:nvSpPr>
        <p:spPr bwMode="auto">
          <a:xfrm>
            <a:off x="5865025" y="2770911"/>
            <a:ext cx="41031" cy="65087"/>
          </a:xfrm>
          <a:custGeom>
            <a:avLst/>
            <a:gdLst>
              <a:gd name="T0" fmla="*/ 54882785 w 24"/>
              <a:gd name="T1" fmla="*/ 11734501 h 38"/>
              <a:gd name="T2" fmla="*/ 54882785 w 24"/>
              <a:gd name="T3" fmla="*/ 11734501 h 38"/>
              <a:gd name="T4" fmla="*/ 13720233 w 24"/>
              <a:gd name="T5" fmla="*/ 0 h 38"/>
              <a:gd name="T6" fmla="*/ 13720233 w 24"/>
              <a:gd name="T7" fmla="*/ 0 h 38"/>
              <a:gd name="T8" fmla="*/ 6860117 w 24"/>
              <a:gd name="T9" fmla="*/ 0 h 38"/>
              <a:gd name="T10" fmla="*/ 6860117 w 24"/>
              <a:gd name="T11" fmla="*/ 11734501 h 38"/>
              <a:gd name="T12" fmla="*/ 13720233 w 24"/>
              <a:gd name="T13" fmla="*/ 23470715 h 38"/>
              <a:gd name="T14" fmla="*/ 13720233 w 24"/>
              <a:gd name="T15" fmla="*/ 23470715 h 38"/>
              <a:gd name="T16" fmla="*/ 27442319 w 24"/>
              <a:gd name="T17" fmla="*/ 23470715 h 38"/>
              <a:gd name="T18" fmla="*/ 27442319 w 24"/>
              <a:gd name="T19" fmla="*/ 17602608 h 38"/>
              <a:gd name="T20" fmla="*/ 27442319 w 24"/>
              <a:gd name="T21" fmla="*/ 17602608 h 38"/>
              <a:gd name="T22" fmla="*/ 27442319 w 24"/>
              <a:gd name="T23" fmla="*/ 17602608 h 38"/>
              <a:gd name="T24" fmla="*/ 34302435 w 24"/>
              <a:gd name="T25" fmla="*/ 11734501 h 38"/>
              <a:gd name="T26" fmla="*/ 34302435 w 24"/>
              <a:gd name="T27" fmla="*/ 17602608 h 38"/>
              <a:gd name="T28" fmla="*/ 41162552 w 24"/>
              <a:gd name="T29" fmla="*/ 23470715 h 38"/>
              <a:gd name="T30" fmla="*/ 34302435 w 24"/>
              <a:gd name="T31" fmla="*/ 41071610 h 38"/>
              <a:gd name="T32" fmla="*/ 34302435 w 24"/>
              <a:gd name="T33" fmla="*/ 41071610 h 38"/>
              <a:gd name="T34" fmla="*/ 27442319 w 24"/>
              <a:gd name="T35" fmla="*/ 41071610 h 38"/>
              <a:gd name="T36" fmla="*/ 20582202 w 24"/>
              <a:gd name="T37" fmla="*/ 41071610 h 38"/>
              <a:gd name="T38" fmla="*/ 20582202 w 24"/>
              <a:gd name="T39" fmla="*/ 41071610 h 38"/>
              <a:gd name="T40" fmla="*/ 13720233 w 24"/>
              <a:gd name="T41" fmla="*/ 41071610 h 38"/>
              <a:gd name="T42" fmla="*/ 13720233 w 24"/>
              <a:gd name="T43" fmla="*/ 46939717 h 38"/>
              <a:gd name="T44" fmla="*/ 20582202 w 24"/>
              <a:gd name="T45" fmla="*/ 52807824 h 38"/>
              <a:gd name="T46" fmla="*/ 20582202 w 24"/>
              <a:gd name="T47" fmla="*/ 52807824 h 38"/>
              <a:gd name="T48" fmla="*/ 0 w 24"/>
              <a:gd name="T49" fmla="*/ 46939717 h 38"/>
              <a:gd name="T50" fmla="*/ 0 w 24"/>
              <a:gd name="T51" fmla="*/ 58674218 h 38"/>
              <a:gd name="T52" fmla="*/ 0 w 24"/>
              <a:gd name="T53" fmla="*/ 58674218 h 38"/>
              <a:gd name="T54" fmla="*/ 34302435 w 24"/>
              <a:gd name="T55" fmla="*/ 82144932 h 38"/>
              <a:gd name="T56" fmla="*/ 61744754 w 24"/>
              <a:gd name="T57" fmla="*/ 111482041 h 38"/>
              <a:gd name="T58" fmla="*/ 61744754 w 24"/>
              <a:gd name="T59" fmla="*/ 111482041 h 38"/>
              <a:gd name="T60" fmla="*/ 82325104 w 24"/>
              <a:gd name="T61" fmla="*/ 93879433 h 38"/>
              <a:gd name="T62" fmla="*/ 82325104 w 24"/>
              <a:gd name="T63" fmla="*/ 93879433 h 38"/>
              <a:gd name="T64" fmla="*/ 82325104 w 24"/>
              <a:gd name="T65" fmla="*/ 82144932 h 38"/>
              <a:gd name="T66" fmla="*/ 75464988 w 24"/>
              <a:gd name="T67" fmla="*/ 70410431 h 38"/>
              <a:gd name="T68" fmla="*/ 61744754 w 24"/>
              <a:gd name="T69" fmla="*/ 52807824 h 38"/>
              <a:gd name="T70" fmla="*/ 61744754 w 24"/>
              <a:gd name="T71" fmla="*/ 52807824 h 38"/>
              <a:gd name="T72" fmla="*/ 54882785 w 24"/>
              <a:gd name="T73" fmla="*/ 35205216 h 38"/>
              <a:gd name="T74" fmla="*/ 54882785 w 24"/>
              <a:gd name="T75" fmla="*/ 11734501 h 38"/>
              <a:gd name="T76" fmla="*/ 54882785 w 24"/>
              <a:gd name="T77" fmla="*/ 11734501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 h="38">
                <a:moveTo>
                  <a:pt x="16" y="4"/>
                </a:moveTo>
                <a:lnTo>
                  <a:pt x="16" y="4"/>
                </a:lnTo>
                <a:lnTo>
                  <a:pt x="4" y="0"/>
                </a:lnTo>
                <a:lnTo>
                  <a:pt x="2" y="0"/>
                </a:lnTo>
                <a:lnTo>
                  <a:pt x="2" y="4"/>
                </a:lnTo>
                <a:lnTo>
                  <a:pt x="4" y="8"/>
                </a:lnTo>
                <a:lnTo>
                  <a:pt x="8" y="8"/>
                </a:lnTo>
                <a:lnTo>
                  <a:pt x="8" y="6"/>
                </a:lnTo>
                <a:lnTo>
                  <a:pt x="10" y="4"/>
                </a:lnTo>
                <a:lnTo>
                  <a:pt x="10" y="6"/>
                </a:lnTo>
                <a:lnTo>
                  <a:pt x="12" y="8"/>
                </a:lnTo>
                <a:lnTo>
                  <a:pt x="10" y="14"/>
                </a:lnTo>
                <a:lnTo>
                  <a:pt x="8" y="14"/>
                </a:lnTo>
                <a:lnTo>
                  <a:pt x="6" y="14"/>
                </a:lnTo>
                <a:lnTo>
                  <a:pt x="4" y="14"/>
                </a:lnTo>
                <a:lnTo>
                  <a:pt x="4" y="16"/>
                </a:lnTo>
                <a:lnTo>
                  <a:pt x="6" y="18"/>
                </a:lnTo>
                <a:lnTo>
                  <a:pt x="0" y="16"/>
                </a:lnTo>
                <a:lnTo>
                  <a:pt x="0" y="20"/>
                </a:lnTo>
                <a:lnTo>
                  <a:pt x="10" y="28"/>
                </a:lnTo>
                <a:lnTo>
                  <a:pt x="18" y="38"/>
                </a:lnTo>
                <a:lnTo>
                  <a:pt x="24" y="32"/>
                </a:lnTo>
                <a:lnTo>
                  <a:pt x="24" y="28"/>
                </a:lnTo>
                <a:lnTo>
                  <a:pt x="22" y="24"/>
                </a:lnTo>
                <a:lnTo>
                  <a:pt x="18" y="18"/>
                </a:lnTo>
                <a:lnTo>
                  <a:pt x="16" y="12"/>
                </a:lnTo>
                <a:lnTo>
                  <a:pt x="16"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8" name="Freeform 431"/>
          <p:cNvSpPr>
            <a:spLocks/>
          </p:cNvSpPr>
          <p:nvPr/>
        </p:nvSpPr>
        <p:spPr bwMode="auto">
          <a:xfrm>
            <a:off x="6317828" y="2345458"/>
            <a:ext cx="13189" cy="6350"/>
          </a:xfrm>
          <a:custGeom>
            <a:avLst/>
            <a:gdLst>
              <a:gd name="T0" fmla="*/ 12759184 w 8"/>
              <a:gd name="T1" fmla="*/ 0 h 4"/>
              <a:gd name="T2" fmla="*/ 12759184 w 8"/>
              <a:gd name="T3" fmla="*/ 0 h 4"/>
              <a:gd name="T4" fmla="*/ 0 w 8"/>
              <a:gd name="T5" fmla="*/ 0 h 4"/>
              <a:gd name="T6" fmla="*/ 6379592 w 8"/>
              <a:gd name="T7" fmla="*/ 5040313 h 4"/>
              <a:gd name="T8" fmla="*/ 25518368 w 8"/>
              <a:gd name="T9" fmla="*/ 10080625 h 4"/>
              <a:gd name="T10" fmla="*/ 25518368 w 8"/>
              <a:gd name="T11" fmla="*/ 10080625 h 4"/>
              <a:gd name="T12" fmla="*/ 19138776 w 8"/>
              <a:gd name="T13" fmla="*/ 5040313 h 4"/>
              <a:gd name="T14" fmla="*/ 12759184 w 8"/>
              <a:gd name="T15" fmla="*/ 0 h 4"/>
              <a:gd name="T16" fmla="*/ 12759184 w 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4" y="0"/>
                </a:moveTo>
                <a:lnTo>
                  <a:pt x="4" y="0"/>
                </a:lnTo>
                <a:lnTo>
                  <a:pt x="0" y="0"/>
                </a:lnTo>
                <a:lnTo>
                  <a:pt x="2" y="2"/>
                </a:lnTo>
                <a:lnTo>
                  <a:pt x="8" y="4"/>
                </a:lnTo>
                <a:lnTo>
                  <a:pt x="6" y="2"/>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49" name="Freeform 433"/>
          <p:cNvSpPr>
            <a:spLocks/>
          </p:cNvSpPr>
          <p:nvPr/>
        </p:nvSpPr>
        <p:spPr bwMode="auto">
          <a:xfrm>
            <a:off x="5932433" y="2889973"/>
            <a:ext cx="2931" cy="9525"/>
          </a:xfrm>
          <a:custGeom>
            <a:avLst/>
            <a:gdLst>
              <a:gd name="T0" fmla="*/ 0 w 2"/>
              <a:gd name="T1" fmla="*/ 15120938 h 6"/>
              <a:gd name="T2" fmla="*/ 0 w 2"/>
              <a:gd name="T3" fmla="*/ 15120938 h 6"/>
              <a:gd name="T4" fmla="*/ 5040313 w 2"/>
              <a:gd name="T5" fmla="*/ 15120938 h 6"/>
              <a:gd name="T6" fmla="*/ 5040313 w 2"/>
              <a:gd name="T7" fmla="*/ 10080625 h 6"/>
              <a:gd name="T8" fmla="*/ 0 w 2"/>
              <a:gd name="T9" fmla="*/ 0 h 6"/>
              <a:gd name="T10" fmla="*/ 0 w 2"/>
              <a:gd name="T11" fmla="*/ 0 h 6"/>
              <a:gd name="T12" fmla="*/ 0 w 2"/>
              <a:gd name="T13" fmla="*/ 0 h 6"/>
              <a:gd name="T14" fmla="*/ 0 w 2"/>
              <a:gd name="T15" fmla="*/ 5040313 h 6"/>
              <a:gd name="T16" fmla="*/ 0 w 2"/>
              <a:gd name="T17" fmla="*/ 15120938 h 6"/>
              <a:gd name="T18" fmla="*/ 0 w 2"/>
              <a:gd name="T19" fmla="*/ 15120938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6">
                <a:moveTo>
                  <a:pt x="0" y="6"/>
                </a:moveTo>
                <a:lnTo>
                  <a:pt x="0" y="6"/>
                </a:lnTo>
                <a:lnTo>
                  <a:pt x="2" y="6"/>
                </a:lnTo>
                <a:lnTo>
                  <a:pt x="2" y="4"/>
                </a:lnTo>
                <a:lnTo>
                  <a:pt x="0" y="0"/>
                </a:lnTo>
                <a:lnTo>
                  <a:pt x="0" y="2"/>
                </a:lnTo>
                <a:lnTo>
                  <a:pt x="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0" name="Freeform 434"/>
          <p:cNvSpPr>
            <a:spLocks/>
          </p:cNvSpPr>
          <p:nvPr/>
        </p:nvSpPr>
        <p:spPr bwMode="auto">
          <a:xfrm>
            <a:off x="6303173" y="2340694"/>
            <a:ext cx="5863" cy="7938"/>
          </a:xfrm>
          <a:custGeom>
            <a:avLst/>
            <a:gdLst>
              <a:gd name="T0" fmla="*/ 0 w 4"/>
              <a:gd name="T1" fmla="*/ 15752961 h 4"/>
              <a:gd name="T2" fmla="*/ 0 w 4"/>
              <a:gd name="T3" fmla="*/ 15752961 h 4"/>
              <a:gd name="T4" fmla="*/ 10080625 w 4"/>
              <a:gd name="T5" fmla="*/ 7876481 h 4"/>
              <a:gd name="T6" fmla="*/ 10080625 w 4"/>
              <a:gd name="T7" fmla="*/ 0 h 4"/>
              <a:gd name="T8" fmla="*/ 5040313 w 4"/>
              <a:gd name="T9" fmla="*/ 0 h 4"/>
              <a:gd name="T10" fmla="*/ 5040313 w 4"/>
              <a:gd name="T11" fmla="*/ 0 h 4"/>
              <a:gd name="T12" fmla="*/ 0 w 4"/>
              <a:gd name="T13" fmla="*/ 0 h 4"/>
              <a:gd name="T14" fmla="*/ 0 w 4"/>
              <a:gd name="T15" fmla="*/ 0 h 4"/>
              <a:gd name="T16" fmla="*/ 0 w 4"/>
              <a:gd name="T17" fmla="*/ 15752961 h 4"/>
              <a:gd name="T18" fmla="*/ 0 w 4"/>
              <a:gd name="T19" fmla="*/ 1575296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0" y="4"/>
                </a:moveTo>
                <a:lnTo>
                  <a:pt x="0" y="4"/>
                </a:lnTo>
                <a:lnTo>
                  <a:pt x="4" y="2"/>
                </a:lnTo>
                <a:lnTo>
                  <a:pt x="4" y="0"/>
                </a:lnTo>
                <a:lnTo>
                  <a:pt x="2" y="0"/>
                </a:lnTo>
                <a:lnTo>
                  <a:pt x="0" y="0"/>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1" name="Freeform 435"/>
          <p:cNvSpPr>
            <a:spLocks/>
          </p:cNvSpPr>
          <p:nvPr/>
        </p:nvSpPr>
        <p:spPr bwMode="auto">
          <a:xfrm>
            <a:off x="5857698" y="2729636"/>
            <a:ext cx="26377" cy="22225"/>
          </a:xfrm>
          <a:custGeom>
            <a:avLst/>
            <a:gdLst>
              <a:gd name="T0" fmla="*/ 41660309 w 14"/>
              <a:gd name="T1" fmla="*/ 27442319 h 12"/>
              <a:gd name="T2" fmla="*/ 41660309 w 14"/>
              <a:gd name="T3" fmla="*/ 27442319 h 12"/>
              <a:gd name="T4" fmla="*/ 33328655 w 14"/>
              <a:gd name="T5" fmla="*/ 20582202 h 12"/>
              <a:gd name="T6" fmla="*/ 33328655 w 14"/>
              <a:gd name="T7" fmla="*/ 13720233 h 12"/>
              <a:gd name="T8" fmla="*/ 24994961 w 14"/>
              <a:gd name="T9" fmla="*/ 6860117 h 12"/>
              <a:gd name="T10" fmla="*/ 0 w 14"/>
              <a:gd name="T11" fmla="*/ 0 h 12"/>
              <a:gd name="T12" fmla="*/ 0 w 14"/>
              <a:gd name="T13" fmla="*/ 0 h 12"/>
              <a:gd name="T14" fmla="*/ 8331654 w 14"/>
              <a:gd name="T15" fmla="*/ 41162552 h 12"/>
              <a:gd name="T16" fmla="*/ 8331654 w 14"/>
              <a:gd name="T17" fmla="*/ 41162552 h 12"/>
              <a:gd name="T18" fmla="*/ 49991963 w 14"/>
              <a:gd name="T19" fmla="*/ 41162552 h 12"/>
              <a:gd name="T20" fmla="*/ 58323616 w 14"/>
              <a:gd name="T21" fmla="*/ 41162552 h 12"/>
              <a:gd name="T22" fmla="*/ 41660309 w 14"/>
              <a:gd name="T23" fmla="*/ 27442319 h 12"/>
              <a:gd name="T24" fmla="*/ 41660309 w 14"/>
              <a:gd name="T25" fmla="*/ 2744231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2">
                <a:moveTo>
                  <a:pt x="10" y="8"/>
                </a:moveTo>
                <a:lnTo>
                  <a:pt x="10" y="8"/>
                </a:lnTo>
                <a:lnTo>
                  <a:pt x="8" y="6"/>
                </a:lnTo>
                <a:lnTo>
                  <a:pt x="8" y="4"/>
                </a:lnTo>
                <a:lnTo>
                  <a:pt x="6" y="2"/>
                </a:lnTo>
                <a:lnTo>
                  <a:pt x="0" y="0"/>
                </a:lnTo>
                <a:lnTo>
                  <a:pt x="2" y="12"/>
                </a:lnTo>
                <a:lnTo>
                  <a:pt x="12" y="12"/>
                </a:lnTo>
                <a:lnTo>
                  <a:pt x="14" y="12"/>
                </a:lnTo>
                <a:lnTo>
                  <a:pt x="10"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2" name="Freeform 436"/>
          <p:cNvSpPr>
            <a:spLocks/>
          </p:cNvSpPr>
          <p:nvPr/>
        </p:nvSpPr>
        <p:spPr bwMode="auto">
          <a:xfrm>
            <a:off x="6988974" y="2345458"/>
            <a:ext cx="14655" cy="17462"/>
          </a:xfrm>
          <a:custGeom>
            <a:avLst/>
            <a:gdLst>
              <a:gd name="T0" fmla="*/ 0 w 8"/>
              <a:gd name="T1" fmla="*/ 24394414 h 10"/>
              <a:gd name="T2" fmla="*/ 0 w 8"/>
              <a:gd name="T3" fmla="*/ 24394414 h 10"/>
              <a:gd name="T4" fmla="*/ 0 w 8"/>
              <a:gd name="T5" fmla="*/ 30492144 h 10"/>
              <a:gd name="T6" fmla="*/ 7875984 w 8"/>
              <a:gd name="T7" fmla="*/ 30492144 h 10"/>
              <a:gd name="T8" fmla="*/ 15751969 w 8"/>
              <a:gd name="T9" fmla="*/ 30492144 h 10"/>
              <a:gd name="T10" fmla="*/ 15751969 w 8"/>
              <a:gd name="T11" fmla="*/ 30492144 h 10"/>
              <a:gd name="T12" fmla="*/ 23625969 w 8"/>
              <a:gd name="T13" fmla="*/ 12197207 h 10"/>
              <a:gd name="T14" fmla="*/ 31501953 w 8"/>
              <a:gd name="T15" fmla="*/ 0 h 10"/>
              <a:gd name="T16" fmla="*/ 31501953 w 8"/>
              <a:gd name="T17" fmla="*/ 0 h 10"/>
              <a:gd name="T18" fmla="*/ 0 w 8"/>
              <a:gd name="T19" fmla="*/ 24394414 h 10"/>
              <a:gd name="T20" fmla="*/ 0 w 8"/>
              <a:gd name="T21" fmla="*/ 24394414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
                <a:moveTo>
                  <a:pt x="0" y="8"/>
                </a:moveTo>
                <a:lnTo>
                  <a:pt x="0" y="8"/>
                </a:lnTo>
                <a:lnTo>
                  <a:pt x="0" y="10"/>
                </a:lnTo>
                <a:lnTo>
                  <a:pt x="2" y="10"/>
                </a:lnTo>
                <a:lnTo>
                  <a:pt x="4" y="10"/>
                </a:lnTo>
                <a:lnTo>
                  <a:pt x="6" y="4"/>
                </a:lnTo>
                <a:lnTo>
                  <a:pt x="8" y="0"/>
                </a:lnTo>
                <a:lnTo>
                  <a:pt x="0"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3" name="Freeform 437"/>
          <p:cNvSpPr>
            <a:spLocks/>
          </p:cNvSpPr>
          <p:nvPr/>
        </p:nvSpPr>
        <p:spPr bwMode="auto">
          <a:xfrm>
            <a:off x="7284982" y="2226397"/>
            <a:ext cx="10259" cy="17463"/>
          </a:xfrm>
          <a:custGeom>
            <a:avLst/>
            <a:gdLst>
              <a:gd name="T0" fmla="*/ 13722703 w 6"/>
              <a:gd name="T1" fmla="*/ 0 h 10"/>
              <a:gd name="T2" fmla="*/ 13722703 w 6"/>
              <a:gd name="T3" fmla="*/ 0 h 10"/>
              <a:gd name="T4" fmla="*/ 13722703 w 6"/>
              <a:gd name="T5" fmla="*/ 18297731 h 10"/>
              <a:gd name="T6" fmla="*/ 0 w 6"/>
              <a:gd name="T7" fmla="*/ 30495637 h 10"/>
              <a:gd name="T8" fmla="*/ 0 w 6"/>
              <a:gd name="T9" fmla="*/ 30495637 h 10"/>
              <a:gd name="T10" fmla="*/ 20583128 w 6"/>
              <a:gd name="T11" fmla="*/ 30495637 h 10"/>
              <a:gd name="T12" fmla="*/ 20583128 w 6"/>
              <a:gd name="T13" fmla="*/ 30495637 h 10"/>
              <a:gd name="T14" fmla="*/ 20583128 w 6"/>
              <a:gd name="T15" fmla="*/ 12197906 h 10"/>
              <a:gd name="T16" fmla="*/ 13722703 w 6"/>
              <a:gd name="T17" fmla="*/ 0 h 10"/>
              <a:gd name="T18" fmla="*/ 13722703 w 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10">
                <a:moveTo>
                  <a:pt x="4" y="0"/>
                </a:moveTo>
                <a:lnTo>
                  <a:pt x="4" y="0"/>
                </a:lnTo>
                <a:lnTo>
                  <a:pt x="4" y="6"/>
                </a:lnTo>
                <a:lnTo>
                  <a:pt x="0" y="10"/>
                </a:lnTo>
                <a:lnTo>
                  <a:pt x="6" y="10"/>
                </a:lnTo>
                <a:lnTo>
                  <a:pt x="6"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4" name="Freeform 438"/>
          <p:cNvSpPr>
            <a:spLocks/>
          </p:cNvSpPr>
          <p:nvPr/>
        </p:nvSpPr>
        <p:spPr bwMode="auto">
          <a:xfrm>
            <a:off x="5919244" y="2850283"/>
            <a:ext cx="13189" cy="6350"/>
          </a:xfrm>
          <a:custGeom>
            <a:avLst/>
            <a:gdLst>
              <a:gd name="T0" fmla="*/ 6379592 w 8"/>
              <a:gd name="T1" fmla="*/ 0 h 4"/>
              <a:gd name="T2" fmla="*/ 6379592 w 8"/>
              <a:gd name="T3" fmla="*/ 0 h 4"/>
              <a:gd name="T4" fmla="*/ 0 w 8"/>
              <a:gd name="T5" fmla="*/ 0 h 4"/>
              <a:gd name="T6" fmla="*/ 0 w 8"/>
              <a:gd name="T7" fmla="*/ 5040313 h 4"/>
              <a:gd name="T8" fmla="*/ 6379592 w 8"/>
              <a:gd name="T9" fmla="*/ 10080625 h 4"/>
              <a:gd name="T10" fmla="*/ 6379592 w 8"/>
              <a:gd name="T11" fmla="*/ 10080625 h 4"/>
              <a:gd name="T12" fmla="*/ 19138776 w 8"/>
              <a:gd name="T13" fmla="*/ 10080625 h 4"/>
              <a:gd name="T14" fmla="*/ 25518368 w 8"/>
              <a:gd name="T15" fmla="*/ 5040313 h 4"/>
              <a:gd name="T16" fmla="*/ 19138776 w 8"/>
              <a:gd name="T17" fmla="*/ 0 h 4"/>
              <a:gd name="T18" fmla="*/ 6379592 w 8"/>
              <a:gd name="T19" fmla="*/ 0 h 4"/>
              <a:gd name="T20" fmla="*/ 6379592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2" y="0"/>
                </a:lnTo>
                <a:lnTo>
                  <a:pt x="0" y="0"/>
                </a:lnTo>
                <a:lnTo>
                  <a:pt x="0" y="2"/>
                </a:lnTo>
                <a:lnTo>
                  <a:pt x="2" y="4"/>
                </a:lnTo>
                <a:lnTo>
                  <a:pt x="6" y="4"/>
                </a:lnTo>
                <a:lnTo>
                  <a:pt x="8" y="2"/>
                </a:lnTo>
                <a:lnTo>
                  <a:pt x="6"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5" name="Freeform 439"/>
          <p:cNvSpPr>
            <a:spLocks/>
          </p:cNvSpPr>
          <p:nvPr/>
        </p:nvSpPr>
        <p:spPr bwMode="auto">
          <a:xfrm>
            <a:off x="5922174" y="2901083"/>
            <a:ext cx="38100" cy="31750"/>
          </a:xfrm>
          <a:custGeom>
            <a:avLst/>
            <a:gdLst>
              <a:gd name="T0" fmla="*/ 63357125 w 22"/>
              <a:gd name="T1" fmla="*/ 18667236 h 18"/>
              <a:gd name="T2" fmla="*/ 63357125 w 22"/>
              <a:gd name="T3" fmla="*/ 18667236 h 18"/>
              <a:gd name="T4" fmla="*/ 42239334 w 22"/>
              <a:gd name="T5" fmla="*/ 0 h 18"/>
              <a:gd name="T6" fmla="*/ 42239334 w 22"/>
              <a:gd name="T7" fmla="*/ 0 h 18"/>
              <a:gd name="T8" fmla="*/ 35198194 w 22"/>
              <a:gd name="T9" fmla="*/ 0 h 18"/>
              <a:gd name="T10" fmla="*/ 35198194 w 22"/>
              <a:gd name="T11" fmla="*/ 6223000 h 18"/>
              <a:gd name="T12" fmla="*/ 35198194 w 22"/>
              <a:gd name="T13" fmla="*/ 18667236 h 18"/>
              <a:gd name="T14" fmla="*/ 35198194 w 22"/>
              <a:gd name="T15" fmla="*/ 18667236 h 18"/>
              <a:gd name="T16" fmla="*/ 14080403 w 22"/>
              <a:gd name="T17" fmla="*/ 18667236 h 18"/>
              <a:gd name="T18" fmla="*/ 0 w 22"/>
              <a:gd name="T19" fmla="*/ 12446000 h 18"/>
              <a:gd name="T20" fmla="*/ 0 w 22"/>
              <a:gd name="T21" fmla="*/ 12446000 h 18"/>
              <a:gd name="T22" fmla="*/ 14080403 w 22"/>
              <a:gd name="T23" fmla="*/ 37336236 h 18"/>
              <a:gd name="T24" fmla="*/ 35198194 w 22"/>
              <a:gd name="T25" fmla="*/ 56003472 h 18"/>
              <a:gd name="T26" fmla="*/ 35198194 w 22"/>
              <a:gd name="T27" fmla="*/ 56003472 h 18"/>
              <a:gd name="T28" fmla="*/ 56317861 w 22"/>
              <a:gd name="T29" fmla="*/ 49780472 h 18"/>
              <a:gd name="T30" fmla="*/ 63357125 w 22"/>
              <a:gd name="T31" fmla="*/ 49780472 h 18"/>
              <a:gd name="T32" fmla="*/ 70398265 w 22"/>
              <a:gd name="T33" fmla="*/ 43557472 h 18"/>
              <a:gd name="T34" fmla="*/ 70398265 w 22"/>
              <a:gd name="T35" fmla="*/ 43557472 h 18"/>
              <a:gd name="T36" fmla="*/ 77437528 w 22"/>
              <a:gd name="T37" fmla="*/ 31113236 h 18"/>
              <a:gd name="T38" fmla="*/ 77437528 w 22"/>
              <a:gd name="T39" fmla="*/ 18667236 h 18"/>
              <a:gd name="T40" fmla="*/ 63357125 w 22"/>
              <a:gd name="T41" fmla="*/ 18667236 h 18"/>
              <a:gd name="T42" fmla="*/ 63357125 w 22"/>
              <a:gd name="T43" fmla="*/ 1866723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18">
                <a:moveTo>
                  <a:pt x="18" y="6"/>
                </a:moveTo>
                <a:lnTo>
                  <a:pt x="18" y="6"/>
                </a:lnTo>
                <a:lnTo>
                  <a:pt x="12" y="0"/>
                </a:lnTo>
                <a:lnTo>
                  <a:pt x="10" y="0"/>
                </a:lnTo>
                <a:lnTo>
                  <a:pt x="10" y="2"/>
                </a:lnTo>
                <a:lnTo>
                  <a:pt x="10" y="6"/>
                </a:lnTo>
                <a:lnTo>
                  <a:pt x="4" y="6"/>
                </a:lnTo>
                <a:lnTo>
                  <a:pt x="0" y="4"/>
                </a:lnTo>
                <a:lnTo>
                  <a:pt x="4" y="12"/>
                </a:lnTo>
                <a:lnTo>
                  <a:pt x="10" y="18"/>
                </a:lnTo>
                <a:lnTo>
                  <a:pt x="16" y="16"/>
                </a:lnTo>
                <a:lnTo>
                  <a:pt x="18" y="16"/>
                </a:lnTo>
                <a:lnTo>
                  <a:pt x="20" y="14"/>
                </a:lnTo>
                <a:lnTo>
                  <a:pt x="22" y="10"/>
                </a:lnTo>
                <a:lnTo>
                  <a:pt x="22" y="6"/>
                </a:lnTo>
                <a:lnTo>
                  <a:pt x="18"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6" name="Freeform 440"/>
          <p:cNvSpPr>
            <a:spLocks/>
          </p:cNvSpPr>
          <p:nvPr/>
        </p:nvSpPr>
        <p:spPr bwMode="auto">
          <a:xfrm>
            <a:off x="6165429" y="3323358"/>
            <a:ext cx="2931" cy="6350"/>
          </a:xfrm>
          <a:custGeom>
            <a:avLst/>
            <a:gdLst>
              <a:gd name="T0" fmla="*/ 0 w 2"/>
              <a:gd name="T1" fmla="*/ 10080625 h 4"/>
              <a:gd name="T2" fmla="*/ 0 w 2"/>
              <a:gd name="T3" fmla="*/ 10080625 h 4"/>
              <a:gd name="T4" fmla="*/ 5040313 w 2"/>
              <a:gd name="T5" fmla="*/ 5040313 h 4"/>
              <a:gd name="T6" fmla="*/ 5040313 w 2"/>
              <a:gd name="T7" fmla="*/ 5040313 h 4"/>
              <a:gd name="T8" fmla="*/ 5040313 w 2"/>
              <a:gd name="T9" fmla="*/ 0 h 4"/>
              <a:gd name="T10" fmla="*/ 5040313 w 2"/>
              <a:gd name="T11" fmla="*/ 0 h 4"/>
              <a:gd name="T12" fmla="*/ 0 w 2"/>
              <a:gd name="T13" fmla="*/ 0 h 4"/>
              <a:gd name="T14" fmla="*/ 0 w 2"/>
              <a:gd name="T15" fmla="*/ 5040313 h 4"/>
              <a:gd name="T16" fmla="*/ 0 w 2"/>
              <a:gd name="T17" fmla="*/ 10080625 h 4"/>
              <a:gd name="T18" fmla="*/ 0 w 2"/>
              <a:gd name="T19" fmla="*/ 10080625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4"/>
                </a:moveTo>
                <a:lnTo>
                  <a:pt x="0" y="4"/>
                </a:lnTo>
                <a:lnTo>
                  <a:pt x="2" y="2"/>
                </a:lnTo>
                <a:lnTo>
                  <a:pt x="2" y="0"/>
                </a:lnTo>
                <a:lnTo>
                  <a:pt x="0" y="0"/>
                </a:lnTo>
                <a:lnTo>
                  <a:pt x="0" y="2"/>
                </a:lnTo>
                <a:lnTo>
                  <a:pt x="0" y="4"/>
                </a:lnTo>
                <a:close/>
              </a:path>
            </a:pathLst>
          </a:custGeom>
          <a:solidFill>
            <a:schemeClr val="bg1">
              <a:lumMod val="95000"/>
            </a:schemeClr>
          </a:solidFill>
          <a:ln w="3175" cmpd="sng">
            <a:solidFill>
              <a:schemeClr val="bg1"/>
            </a:solidFill>
            <a:prstDash val="solid"/>
            <a:round/>
            <a:headEnd/>
            <a:tailEnd/>
          </a:ln>
        </p:spPr>
        <p:txBody>
          <a:bodyPr/>
          <a:lstStyle/>
          <a:p>
            <a:endParaRPr lang="es-ES"/>
          </a:p>
        </p:txBody>
      </p:sp>
      <p:sp>
        <p:nvSpPr>
          <p:cNvPr id="457" name="Freeform 449"/>
          <p:cNvSpPr>
            <a:spLocks/>
          </p:cNvSpPr>
          <p:nvPr/>
        </p:nvSpPr>
        <p:spPr bwMode="auto">
          <a:xfrm>
            <a:off x="6653403" y="2329586"/>
            <a:ext cx="17585" cy="22225"/>
          </a:xfrm>
          <a:custGeom>
            <a:avLst/>
            <a:gdLst>
              <a:gd name="T0" fmla="*/ 7258050 w 10"/>
              <a:gd name="T1" fmla="*/ 41162552 h 12"/>
              <a:gd name="T2" fmla="*/ 7258050 w 10"/>
              <a:gd name="T3" fmla="*/ 41162552 h 12"/>
              <a:gd name="T4" fmla="*/ 21774150 w 10"/>
              <a:gd name="T5" fmla="*/ 41162552 h 12"/>
              <a:gd name="T6" fmla="*/ 36290250 w 10"/>
              <a:gd name="T7" fmla="*/ 41162552 h 12"/>
              <a:gd name="T8" fmla="*/ 36290250 w 10"/>
              <a:gd name="T9" fmla="*/ 41162552 h 12"/>
              <a:gd name="T10" fmla="*/ 36290250 w 10"/>
              <a:gd name="T11" fmla="*/ 34302435 h 12"/>
              <a:gd name="T12" fmla="*/ 29032200 w 10"/>
              <a:gd name="T13" fmla="*/ 27442319 h 12"/>
              <a:gd name="T14" fmla="*/ 29032200 w 10"/>
              <a:gd name="T15" fmla="*/ 13720233 h 12"/>
              <a:gd name="T16" fmla="*/ 36290250 w 10"/>
              <a:gd name="T17" fmla="*/ 6860117 h 12"/>
              <a:gd name="T18" fmla="*/ 36290250 w 10"/>
              <a:gd name="T19" fmla="*/ 6860117 h 12"/>
              <a:gd name="T20" fmla="*/ 7258050 w 10"/>
              <a:gd name="T21" fmla="*/ 0 h 12"/>
              <a:gd name="T22" fmla="*/ 7258050 w 10"/>
              <a:gd name="T23" fmla="*/ 0 h 12"/>
              <a:gd name="T24" fmla="*/ 0 w 10"/>
              <a:gd name="T25" fmla="*/ 34302435 h 12"/>
              <a:gd name="T26" fmla="*/ 0 w 10"/>
              <a:gd name="T27" fmla="*/ 41162552 h 12"/>
              <a:gd name="T28" fmla="*/ 7258050 w 10"/>
              <a:gd name="T29" fmla="*/ 41162552 h 12"/>
              <a:gd name="T30" fmla="*/ 7258050 w 10"/>
              <a:gd name="T31" fmla="*/ 4116255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2">
                <a:moveTo>
                  <a:pt x="2" y="12"/>
                </a:moveTo>
                <a:lnTo>
                  <a:pt x="2" y="12"/>
                </a:lnTo>
                <a:lnTo>
                  <a:pt x="6" y="12"/>
                </a:lnTo>
                <a:lnTo>
                  <a:pt x="10" y="12"/>
                </a:lnTo>
                <a:lnTo>
                  <a:pt x="10" y="10"/>
                </a:lnTo>
                <a:lnTo>
                  <a:pt x="8" y="8"/>
                </a:lnTo>
                <a:lnTo>
                  <a:pt x="8" y="4"/>
                </a:lnTo>
                <a:lnTo>
                  <a:pt x="10" y="2"/>
                </a:lnTo>
                <a:lnTo>
                  <a:pt x="2" y="0"/>
                </a:lnTo>
                <a:lnTo>
                  <a:pt x="0" y="10"/>
                </a:lnTo>
                <a:lnTo>
                  <a:pt x="0" y="12"/>
                </a:lnTo>
                <a:lnTo>
                  <a:pt x="2"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8" name="Freeform 451"/>
          <p:cNvSpPr>
            <a:spLocks/>
          </p:cNvSpPr>
          <p:nvPr/>
        </p:nvSpPr>
        <p:spPr bwMode="auto">
          <a:xfrm>
            <a:off x="7109135" y="2007319"/>
            <a:ext cx="2931" cy="0"/>
          </a:xfrm>
          <a:custGeom>
            <a:avLst/>
            <a:gdLst>
              <a:gd name="T0" fmla="*/ 0 w 2"/>
              <a:gd name="T1" fmla="*/ 0 w 2"/>
              <a:gd name="T2" fmla="*/ 5040313 w 2"/>
              <a:gd name="T3" fmla="*/ 5040313 w 2"/>
              <a:gd name="T4" fmla="*/ 0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59" name="Freeform 453"/>
          <p:cNvSpPr>
            <a:spLocks/>
          </p:cNvSpPr>
          <p:nvPr/>
        </p:nvSpPr>
        <p:spPr bwMode="auto">
          <a:xfrm>
            <a:off x="7101809" y="2007320"/>
            <a:ext cx="23447" cy="12700"/>
          </a:xfrm>
          <a:custGeom>
            <a:avLst/>
            <a:gdLst>
              <a:gd name="T0" fmla="*/ 13166271 w 14"/>
              <a:gd name="T1" fmla="*/ 20161250 h 8"/>
              <a:gd name="T2" fmla="*/ 13166271 w 14"/>
              <a:gd name="T3" fmla="*/ 20161250 h 8"/>
              <a:gd name="T4" fmla="*/ 46082857 w 14"/>
              <a:gd name="T5" fmla="*/ 10080625 h 8"/>
              <a:gd name="T6" fmla="*/ 39498814 w 14"/>
              <a:gd name="T7" fmla="*/ 10080625 h 8"/>
              <a:gd name="T8" fmla="*/ 19750314 w 14"/>
              <a:gd name="T9" fmla="*/ 0 h 8"/>
              <a:gd name="T10" fmla="*/ 19750314 w 14"/>
              <a:gd name="T11" fmla="*/ 0 h 8"/>
              <a:gd name="T12" fmla="*/ 0 w 14"/>
              <a:gd name="T13" fmla="*/ 5040313 h 8"/>
              <a:gd name="T14" fmla="*/ 0 w 14"/>
              <a:gd name="T15" fmla="*/ 5040313 h 8"/>
              <a:gd name="T16" fmla="*/ 13166271 w 14"/>
              <a:gd name="T17" fmla="*/ 20161250 h 8"/>
              <a:gd name="T18" fmla="*/ 13166271 w 14"/>
              <a:gd name="T19" fmla="*/ 2016125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8">
                <a:moveTo>
                  <a:pt x="4" y="8"/>
                </a:moveTo>
                <a:lnTo>
                  <a:pt x="4" y="8"/>
                </a:lnTo>
                <a:lnTo>
                  <a:pt x="14" y="4"/>
                </a:lnTo>
                <a:lnTo>
                  <a:pt x="12" y="4"/>
                </a:lnTo>
                <a:lnTo>
                  <a:pt x="6" y="0"/>
                </a:lnTo>
                <a:lnTo>
                  <a:pt x="0" y="2"/>
                </a:lnTo>
                <a:lnTo>
                  <a:pt x="4"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0" name="Freeform 454"/>
          <p:cNvSpPr>
            <a:spLocks/>
          </p:cNvSpPr>
          <p:nvPr/>
        </p:nvSpPr>
        <p:spPr bwMode="auto">
          <a:xfrm>
            <a:off x="7125255" y="2064472"/>
            <a:ext cx="45427" cy="30163"/>
          </a:xfrm>
          <a:custGeom>
            <a:avLst/>
            <a:gdLst>
              <a:gd name="T0" fmla="*/ 93146959 w 26"/>
              <a:gd name="T1" fmla="*/ 44929464 h 18"/>
              <a:gd name="T2" fmla="*/ 93146959 w 26"/>
              <a:gd name="T3" fmla="*/ 44929464 h 18"/>
              <a:gd name="T4" fmla="*/ 93146959 w 26"/>
              <a:gd name="T5" fmla="*/ 33697098 h 18"/>
              <a:gd name="T6" fmla="*/ 93146959 w 26"/>
              <a:gd name="T7" fmla="*/ 28080077 h 18"/>
              <a:gd name="T8" fmla="*/ 93146959 w 26"/>
              <a:gd name="T9" fmla="*/ 22464732 h 18"/>
              <a:gd name="T10" fmla="*/ 93146959 w 26"/>
              <a:gd name="T11" fmla="*/ 22464732 h 18"/>
              <a:gd name="T12" fmla="*/ 71650779 w 26"/>
              <a:gd name="T13" fmla="*/ 16847711 h 18"/>
              <a:gd name="T14" fmla="*/ 57320623 w 26"/>
              <a:gd name="T15" fmla="*/ 11232366 h 18"/>
              <a:gd name="T16" fmla="*/ 7166024 w 26"/>
              <a:gd name="T17" fmla="*/ 0 h 18"/>
              <a:gd name="T18" fmla="*/ 7166024 w 26"/>
              <a:gd name="T19" fmla="*/ 0 h 18"/>
              <a:gd name="T20" fmla="*/ 0 w 26"/>
              <a:gd name="T21" fmla="*/ 28080077 h 18"/>
              <a:gd name="T22" fmla="*/ 0 w 26"/>
              <a:gd name="T23" fmla="*/ 50544809 h 18"/>
              <a:gd name="T24" fmla="*/ 0 w 26"/>
              <a:gd name="T25" fmla="*/ 50544809 h 18"/>
              <a:gd name="T26" fmla="*/ 93146959 w 26"/>
              <a:gd name="T27" fmla="*/ 44929464 h 18"/>
              <a:gd name="T28" fmla="*/ 93146959 w 26"/>
              <a:gd name="T29" fmla="*/ 44929464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18">
                <a:moveTo>
                  <a:pt x="26" y="16"/>
                </a:moveTo>
                <a:lnTo>
                  <a:pt x="26" y="16"/>
                </a:lnTo>
                <a:lnTo>
                  <a:pt x="26" y="12"/>
                </a:lnTo>
                <a:lnTo>
                  <a:pt x="26" y="10"/>
                </a:lnTo>
                <a:lnTo>
                  <a:pt x="26" y="8"/>
                </a:lnTo>
                <a:lnTo>
                  <a:pt x="20" y="6"/>
                </a:lnTo>
                <a:lnTo>
                  <a:pt x="16" y="4"/>
                </a:lnTo>
                <a:lnTo>
                  <a:pt x="2" y="0"/>
                </a:lnTo>
                <a:lnTo>
                  <a:pt x="0" y="10"/>
                </a:lnTo>
                <a:lnTo>
                  <a:pt x="0" y="18"/>
                </a:lnTo>
                <a:lnTo>
                  <a:pt x="26" y="1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1" name="Freeform 455"/>
          <p:cNvSpPr>
            <a:spLocks/>
          </p:cNvSpPr>
          <p:nvPr/>
        </p:nvSpPr>
        <p:spPr bwMode="auto">
          <a:xfrm>
            <a:off x="6418938" y="2016848"/>
            <a:ext cx="51288" cy="34925"/>
          </a:xfrm>
          <a:custGeom>
            <a:avLst/>
            <a:gdLst>
              <a:gd name="T0" fmla="*/ 55127426 w 28"/>
              <a:gd name="T1" fmla="*/ 60987781 h 20"/>
              <a:gd name="T2" fmla="*/ 55127426 w 28"/>
              <a:gd name="T3" fmla="*/ 60987781 h 20"/>
              <a:gd name="T4" fmla="*/ 55127426 w 28"/>
              <a:gd name="T5" fmla="*/ 48790225 h 20"/>
              <a:gd name="T6" fmla="*/ 47251512 w 28"/>
              <a:gd name="T7" fmla="*/ 42692320 h 20"/>
              <a:gd name="T8" fmla="*/ 47251512 w 28"/>
              <a:gd name="T9" fmla="*/ 42692320 h 20"/>
              <a:gd name="T10" fmla="*/ 110254852 w 28"/>
              <a:gd name="T11" fmla="*/ 42692320 h 20"/>
              <a:gd name="T12" fmla="*/ 94505009 w 28"/>
              <a:gd name="T13" fmla="*/ 18297208 h 20"/>
              <a:gd name="T14" fmla="*/ 94505009 w 28"/>
              <a:gd name="T15" fmla="*/ 18297208 h 20"/>
              <a:gd name="T16" fmla="*/ 70877268 w 28"/>
              <a:gd name="T17" fmla="*/ 12197556 h 20"/>
              <a:gd name="T18" fmla="*/ 70877268 w 28"/>
              <a:gd name="T19" fmla="*/ 0 h 20"/>
              <a:gd name="T20" fmla="*/ 70877268 w 28"/>
              <a:gd name="T21" fmla="*/ 0 h 20"/>
              <a:gd name="T22" fmla="*/ 55127426 w 28"/>
              <a:gd name="T23" fmla="*/ 0 h 20"/>
              <a:gd name="T24" fmla="*/ 39377583 w 28"/>
              <a:gd name="T25" fmla="*/ 0 h 20"/>
              <a:gd name="T26" fmla="*/ 39377583 w 28"/>
              <a:gd name="T27" fmla="*/ 0 h 20"/>
              <a:gd name="T28" fmla="*/ 7875914 w 28"/>
              <a:gd name="T29" fmla="*/ 24395113 h 20"/>
              <a:gd name="T30" fmla="*/ 7875914 w 28"/>
              <a:gd name="T31" fmla="*/ 36592669 h 20"/>
              <a:gd name="T32" fmla="*/ 0 w 28"/>
              <a:gd name="T33" fmla="*/ 42692320 h 20"/>
              <a:gd name="T34" fmla="*/ 7875914 w 28"/>
              <a:gd name="T35" fmla="*/ 54889876 h 20"/>
              <a:gd name="T36" fmla="*/ 23625756 w 28"/>
              <a:gd name="T37" fmla="*/ 60987781 h 20"/>
              <a:gd name="T38" fmla="*/ 55127426 w 28"/>
              <a:gd name="T39" fmla="*/ 60987781 h 20"/>
              <a:gd name="T40" fmla="*/ 55127426 w 28"/>
              <a:gd name="T41" fmla="*/ 60987781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20">
                <a:moveTo>
                  <a:pt x="14" y="20"/>
                </a:moveTo>
                <a:lnTo>
                  <a:pt x="14" y="20"/>
                </a:lnTo>
                <a:lnTo>
                  <a:pt x="14" y="16"/>
                </a:lnTo>
                <a:lnTo>
                  <a:pt x="12" y="14"/>
                </a:lnTo>
                <a:lnTo>
                  <a:pt x="28" y="14"/>
                </a:lnTo>
                <a:lnTo>
                  <a:pt x="24" y="6"/>
                </a:lnTo>
                <a:lnTo>
                  <a:pt x="18" y="4"/>
                </a:lnTo>
                <a:lnTo>
                  <a:pt x="18" y="0"/>
                </a:lnTo>
                <a:lnTo>
                  <a:pt x="14" y="0"/>
                </a:lnTo>
                <a:lnTo>
                  <a:pt x="10" y="0"/>
                </a:lnTo>
                <a:lnTo>
                  <a:pt x="2" y="8"/>
                </a:lnTo>
                <a:lnTo>
                  <a:pt x="2" y="12"/>
                </a:lnTo>
                <a:lnTo>
                  <a:pt x="0" y="14"/>
                </a:lnTo>
                <a:lnTo>
                  <a:pt x="2" y="18"/>
                </a:lnTo>
                <a:lnTo>
                  <a:pt x="6" y="20"/>
                </a:lnTo>
                <a:lnTo>
                  <a:pt x="14"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2" name="Freeform 457"/>
          <p:cNvSpPr>
            <a:spLocks/>
          </p:cNvSpPr>
          <p:nvPr/>
        </p:nvSpPr>
        <p:spPr bwMode="auto">
          <a:xfrm>
            <a:off x="6490744" y="2007323"/>
            <a:ext cx="51289" cy="34925"/>
          </a:xfrm>
          <a:custGeom>
            <a:avLst/>
            <a:gdLst>
              <a:gd name="T0" fmla="*/ 20582387 w 30"/>
              <a:gd name="T1" fmla="*/ 60987781 h 20"/>
              <a:gd name="T2" fmla="*/ 20582387 w 30"/>
              <a:gd name="T3" fmla="*/ 60987781 h 20"/>
              <a:gd name="T4" fmla="*/ 41162923 w 30"/>
              <a:gd name="T5" fmla="*/ 60987781 h 20"/>
              <a:gd name="T6" fmla="*/ 41162923 w 30"/>
              <a:gd name="T7" fmla="*/ 60987781 h 20"/>
              <a:gd name="T8" fmla="*/ 48023101 w 30"/>
              <a:gd name="T9" fmla="*/ 42692320 h 20"/>
              <a:gd name="T10" fmla="*/ 48023101 w 30"/>
              <a:gd name="T11" fmla="*/ 42692320 h 20"/>
              <a:gd name="T12" fmla="*/ 89187876 w 30"/>
              <a:gd name="T13" fmla="*/ 24395113 h 20"/>
              <a:gd name="T14" fmla="*/ 102908232 w 30"/>
              <a:gd name="T15" fmla="*/ 18297208 h 20"/>
              <a:gd name="T16" fmla="*/ 102908232 w 30"/>
              <a:gd name="T17" fmla="*/ 12197556 h 20"/>
              <a:gd name="T18" fmla="*/ 89187876 w 30"/>
              <a:gd name="T19" fmla="*/ 6099651 h 20"/>
              <a:gd name="T20" fmla="*/ 89187876 w 30"/>
              <a:gd name="T21" fmla="*/ 6099651 h 20"/>
              <a:gd name="T22" fmla="*/ 75465667 w 30"/>
              <a:gd name="T23" fmla="*/ 0 h 20"/>
              <a:gd name="T24" fmla="*/ 48023101 w 30"/>
              <a:gd name="T25" fmla="*/ 0 h 20"/>
              <a:gd name="T26" fmla="*/ 48023101 w 30"/>
              <a:gd name="T27" fmla="*/ 0 h 20"/>
              <a:gd name="T28" fmla="*/ 34302744 w 30"/>
              <a:gd name="T29" fmla="*/ 18297208 h 20"/>
              <a:gd name="T30" fmla="*/ 34302744 w 30"/>
              <a:gd name="T31" fmla="*/ 18297208 h 20"/>
              <a:gd name="T32" fmla="*/ 6860178 w 30"/>
              <a:gd name="T33" fmla="*/ 18297208 h 20"/>
              <a:gd name="T34" fmla="*/ 6860178 w 30"/>
              <a:gd name="T35" fmla="*/ 18297208 h 20"/>
              <a:gd name="T36" fmla="*/ 13720357 w 30"/>
              <a:gd name="T37" fmla="*/ 30494764 h 20"/>
              <a:gd name="T38" fmla="*/ 13720357 w 30"/>
              <a:gd name="T39" fmla="*/ 30494764 h 20"/>
              <a:gd name="T40" fmla="*/ 6860178 w 30"/>
              <a:gd name="T41" fmla="*/ 24395113 h 20"/>
              <a:gd name="T42" fmla="*/ 0 w 30"/>
              <a:gd name="T43" fmla="*/ 30494764 h 20"/>
              <a:gd name="T44" fmla="*/ 0 w 30"/>
              <a:gd name="T45" fmla="*/ 42692320 h 20"/>
              <a:gd name="T46" fmla="*/ 13720357 w 30"/>
              <a:gd name="T47" fmla="*/ 42692320 h 20"/>
              <a:gd name="T48" fmla="*/ 13720357 w 30"/>
              <a:gd name="T49" fmla="*/ 42692320 h 20"/>
              <a:gd name="T50" fmla="*/ 20582387 w 30"/>
              <a:gd name="T51" fmla="*/ 60987781 h 20"/>
              <a:gd name="T52" fmla="*/ 20582387 w 30"/>
              <a:gd name="T53" fmla="*/ 60987781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 h="20">
                <a:moveTo>
                  <a:pt x="6" y="20"/>
                </a:moveTo>
                <a:lnTo>
                  <a:pt x="6" y="20"/>
                </a:lnTo>
                <a:lnTo>
                  <a:pt x="12" y="20"/>
                </a:lnTo>
                <a:lnTo>
                  <a:pt x="14" y="14"/>
                </a:lnTo>
                <a:lnTo>
                  <a:pt x="26" y="8"/>
                </a:lnTo>
                <a:lnTo>
                  <a:pt x="30" y="6"/>
                </a:lnTo>
                <a:lnTo>
                  <a:pt x="30" y="4"/>
                </a:lnTo>
                <a:lnTo>
                  <a:pt x="26" y="2"/>
                </a:lnTo>
                <a:lnTo>
                  <a:pt x="22" y="0"/>
                </a:lnTo>
                <a:lnTo>
                  <a:pt x="14" y="0"/>
                </a:lnTo>
                <a:lnTo>
                  <a:pt x="10" y="6"/>
                </a:lnTo>
                <a:lnTo>
                  <a:pt x="2" y="6"/>
                </a:lnTo>
                <a:lnTo>
                  <a:pt x="4" y="10"/>
                </a:lnTo>
                <a:lnTo>
                  <a:pt x="2" y="8"/>
                </a:lnTo>
                <a:lnTo>
                  <a:pt x="0" y="10"/>
                </a:lnTo>
                <a:lnTo>
                  <a:pt x="0" y="14"/>
                </a:lnTo>
                <a:lnTo>
                  <a:pt x="4" y="14"/>
                </a:lnTo>
                <a:lnTo>
                  <a:pt x="6" y="2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3" name="Freeform 458"/>
          <p:cNvSpPr>
            <a:spLocks/>
          </p:cNvSpPr>
          <p:nvPr/>
        </p:nvSpPr>
        <p:spPr bwMode="auto">
          <a:xfrm>
            <a:off x="6802870" y="2375623"/>
            <a:ext cx="36635" cy="17463"/>
          </a:xfrm>
          <a:custGeom>
            <a:avLst/>
            <a:gdLst>
              <a:gd name="T0" fmla="*/ 78752898 w 20"/>
              <a:gd name="T1" fmla="*/ 18297731 h 10"/>
              <a:gd name="T2" fmla="*/ 78752898 w 20"/>
              <a:gd name="T3" fmla="*/ 18297731 h 10"/>
              <a:gd name="T4" fmla="*/ 78752898 w 20"/>
              <a:gd name="T5" fmla="*/ 6099826 h 10"/>
              <a:gd name="T6" fmla="*/ 78752898 w 20"/>
              <a:gd name="T7" fmla="*/ 6099826 h 10"/>
              <a:gd name="T8" fmla="*/ 55127227 w 20"/>
              <a:gd name="T9" fmla="*/ 0 h 10"/>
              <a:gd name="T10" fmla="*/ 39377441 w 20"/>
              <a:gd name="T11" fmla="*/ 0 h 10"/>
              <a:gd name="T12" fmla="*/ 39377441 w 20"/>
              <a:gd name="T13" fmla="*/ 0 h 10"/>
              <a:gd name="T14" fmla="*/ 23625671 w 20"/>
              <a:gd name="T15" fmla="*/ 12197906 h 10"/>
              <a:gd name="T16" fmla="*/ 15749786 w 20"/>
              <a:gd name="T17" fmla="*/ 24395811 h 10"/>
              <a:gd name="T18" fmla="*/ 7875885 w 20"/>
              <a:gd name="T19" fmla="*/ 24395811 h 10"/>
              <a:gd name="T20" fmla="*/ 7875885 w 20"/>
              <a:gd name="T21" fmla="*/ 24395811 h 10"/>
              <a:gd name="T22" fmla="*/ 0 w 20"/>
              <a:gd name="T23" fmla="*/ 30495637 h 10"/>
              <a:gd name="T24" fmla="*/ 7875885 w 20"/>
              <a:gd name="T25" fmla="*/ 30495637 h 10"/>
              <a:gd name="T26" fmla="*/ 23625671 w 20"/>
              <a:gd name="T27" fmla="*/ 30495637 h 10"/>
              <a:gd name="T28" fmla="*/ 78752898 w 20"/>
              <a:gd name="T29" fmla="*/ 18297731 h 10"/>
              <a:gd name="T30" fmla="*/ 78752898 w 20"/>
              <a:gd name="T31" fmla="*/ 1829773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10">
                <a:moveTo>
                  <a:pt x="20" y="6"/>
                </a:moveTo>
                <a:lnTo>
                  <a:pt x="20" y="6"/>
                </a:lnTo>
                <a:lnTo>
                  <a:pt x="20" y="2"/>
                </a:lnTo>
                <a:lnTo>
                  <a:pt x="14" y="0"/>
                </a:lnTo>
                <a:lnTo>
                  <a:pt x="10" y="0"/>
                </a:lnTo>
                <a:lnTo>
                  <a:pt x="6" y="4"/>
                </a:lnTo>
                <a:lnTo>
                  <a:pt x="4" y="8"/>
                </a:lnTo>
                <a:lnTo>
                  <a:pt x="2" y="8"/>
                </a:lnTo>
                <a:lnTo>
                  <a:pt x="0" y="10"/>
                </a:lnTo>
                <a:lnTo>
                  <a:pt x="2" y="10"/>
                </a:lnTo>
                <a:lnTo>
                  <a:pt x="6" y="10"/>
                </a:lnTo>
                <a:lnTo>
                  <a:pt x="20" y="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4" name="Freeform 459"/>
          <p:cNvSpPr>
            <a:spLocks/>
          </p:cNvSpPr>
          <p:nvPr/>
        </p:nvSpPr>
        <p:spPr bwMode="auto">
          <a:xfrm>
            <a:off x="6839502" y="2348632"/>
            <a:ext cx="19051" cy="19050"/>
          </a:xfrm>
          <a:custGeom>
            <a:avLst/>
            <a:gdLst>
              <a:gd name="T0" fmla="*/ 34073338 w 10"/>
              <a:gd name="T1" fmla="*/ 30241875 h 12"/>
              <a:gd name="T2" fmla="*/ 42592704 w 10"/>
              <a:gd name="T3" fmla="*/ 10080625 h 12"/>
              <a:gd name="T4" fmla="*/ 25556035 w 10"/>
              <a:gd name="T5" fmla="*/ 0 h 12"/>
              <a:gd name="T6" fmla="*/ 25556035 w 10"/>
              <a:gd name="T7" fmla="*/ 0 h 12"/>
              <a:gd name="T8" fmla="*/ 0 w 10"/>
              <a:gd name="T9" fmla="*/ 15120938 h 12"/>
              <a:gd name="T10" fmla="*/ 0 w 10"/>
              <a:gd name="T11" fmla="*/ 15120938 h 12"/>
              <a:gd name="T12" fmla="*/ 17036669 w 10"/>
              <a:gd name="T13" fmla="*/ 30241875 h 12"/>
              <a:gd name="T14" fmla="*/ 17036669 w 10"/>
              <a:gd name="T15" fmla="*/ 30241875 h 12"/>
              <a:gd name="T16" fmla="*/ 25556035 w 10"/>
              <a:gd name="T17" fmla="*/ 30241875 h 12"/>
              <a:gd name="T18" fmla="*/ 34073338 w 10"/>
              <a:gd name="T19" fmla="*/ 30241875 h 12"/>
              <a:gd name="T20" fmla="*/ 34073338 w 10"/>
              <a:gd name="T21" fmla="*/ 3024187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12">
                <a:moveTo>
                  <a:pt x="8" y="12"/>
                </a:moveTo>
                <a:lnTo>
                  <a:pt x="10" y="4"/>
                </a:lnTo>
                <a:lnTo>
                  <a:pt x="6" y="0"/>
                </a:lnTo>
                <a:lnTo>
                  <a:pt x="0" y="6"/>
                </a:lnTo>
                <a:lnTo>
                  <a:pt x="4" y="12"/>
                </a:lnTo>
                <a:lnTo>
                  <a:pt x="6" y="12"/>
                </a:lnTo>
                <a:lnTo>
                  <a:pt x="8"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5" name="Freeform 460"/>
          <p:cNvSpPr>
            <a:spLocks/>
          </p:cNvSpPr>
          <p:nvPr/>
        </p:nvSpPr>
        <p:spPr bwMode="auto">
          <a:xfrm>
            <a:off x="6180081" y="2504207"/>
            <a:ext cx="23447" cy="30162"/>
          </a:xfrm>
          <a:custGeom>
            <a:avLst/>
            <a:gdLst>
              <a:gd name="T0" fmla="*/ 46082857 w 14"/>
              <a:gd name="T1" fmla="*/ 11231994 h 18"/>
              <a:gd name="T2" fmla="*/ 46082857 w 14"/>
              <a:gd name="T3" fmla="*/ 11231994 h 18"/>
              <a:gd name="T4" fmla="*/ 13166271 w 14"/>
              <a:gd name="T5" fmla="*/ 0 h 18"/>
              <a:gd name="T6" fmla="*/ 13166271 w 14"/>
              <a:gd name="T7" fmla="*/ 0 h 18"/>
              <a:gd name="T8" fmla="*/ 6584043 w 14"/>
              <a:gd name="T9" fmla="*/ 5615159 h 18"/>
              <a:gd name="T10" fmla="*/ 0 w 14"/>
              <a:gd name="T11" fmla="*/ 11231994 h 18"/>
              <a:gd name="T12" fmla="*/ 0 w 14"/>
              <a:gd name="T13" fmla="*/ 11231994 h 18"/>
              <a:gd name="T14" fmla="*/ 0 w 14"/>
              <a:gd name="T15" fmla="*/ 22462312 h 18"/>
              <a:gd name="T16" fmla="*/ 0 w 14"/>
              <a:gd name="T17" fmla="*/ 39309464 h 18"/>
              <a:gd name="T18" fmla="*/ 0 w 14"/>
              <a:gd name="T19" fmla="*/ 39309464 h 18"/>
              <a:gd name="T20" fmla="*/ 6584043 w 14"/>
              <a:gd name="T21" fmla="*/ 44926299 h 18"/>
              <a:gd name="T22" fmla="*/ 6584043 w 14"/>
              <a:gd name="T23" fmla="*/ 50541458 h 18"/>
              <a:gd name="T24" fmla="*/ 6584043 w 14"/>
              <a:gd name="T25" fmla="*/ 50541458 h 18"/>
              <a:gd name="T26" fmla="*/ 26332543 w 14"/>
              <a:gd name="T27" fmla="*/ 44926299 h 18"/>
              <a:gd name="T28" fmla="*/ 26332543 w 14"/>
              <a:gd name="T29" fmla="*/ 44926299 h 18"/>
              <a:gd name="T30" fmla="*/ 26332543 w 14"/>
              <a:gd name="T31" fmla="*/ 44926299 h 18"/>
              <a:gd name="T32" fmla="*/ 46082857 w 14"/>
              <a:gd name="T33" fmla="*/ 33694305 h 18"/>
              <a:gd name="T34" fmla="*/ 46082857 w 14"/>
              <a:gd name="T35" fmla="*/ 33694305 h 18"/>
              <a:gd name="T36" fmla="*/ 46082857 w 14"/>
              <a:gd name="T37" fmla="*/ 22462312 h 18"/>
              <a:gd name="T38" fmla="*/ 46082857 w 14"/>
              <a:gd name="T39" fmla="*/ 11231994 h 18"/>
              <a:gd name="T40" fmla="*/ 46082857 w 14"/>
              <a:gd name="T41" fmla="*/ 11231994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 h="18">
                <a:moveTo>
                  <a:pt x="14" y="4"/>
                </a:moveTo>
                <a:lnTo>
                  <a:pt x="14" y="4"/>
                </a:lnTo>
                <a:lnTo>
                  <a:pt x="4" y="0"/>
                </a:lnTo>
                <a:lnTo>
                  <a:pt x="2" y="2"/>
                </a:lnTo>
                <a:lnTo>
                  <a:pt x="0" y="4"/>
                </a:lnTo>
                <a:lnTo>
                  <a:pt x="0" y="8"/>
                </a:lnTo>
                <a:lnTo>
                  <a:pt x="0" y="14"/>
                </a:lnTo>
                <a:lnTo>
                  <a:pt x="2" y="16"/>
                </a:lnTo>
                <a:lnTo>
                  <a:pt x="2" y="18"/>
                </a:lnTo>
                <a:lnTo>
                  <a:pt x="8" y="16"/>
                </a:lnTo>
                <a:lnTo>
                  <a:pt x="14" y="12"/>
                </a:lnTo>
                <a:lnTo>
                  <a:pt x="14" y="8"/>
                </a:lnTo>
                <a:lnTo>
                  <a:pt x="14"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6" name="Freeform 464"/>
          <p:cNvSpPr>
            <a:spLocks/>
          </p:cNvSpPr>
          <p:nvPr/>
        </p:nvSpPr>
        <p:spPr bwMode="auto">
          <a:xfrm>
            <a:off x="5533848" y="3036022"/>
            <a:ext cx="77665" cy="47625"/>
          </a:xfrm>
          <a:custGeom>
            <a:avLst/>
            <a:gdLst>
              <a:gd name="T0" fmla="*/ 95069073 w 44"/>
              <a:gd name="T1" fmla="*/ 28930487 h 28"/>
              <a:gd name="T2" fmla="*/ 95069073 w 44"/>
              <a:gd name="T3" fmla="*/ 28930487 h 28"/>
              <a:gd name="T4" fmla="*/ 58503898 w 44"/>
              <a:gd name="T5" fmla="*/ 5786438 h 28"/>
              <a:gd name="T6" fmla="*/ 58503898 w 44"/>
              <a:gd name="T7" fmla="*/ 5786438 h 28"/>
              <a:gd name="T8" fmla="*/ 36565175 w 44"/>
              <a:gd name="T9" fmla="*/ 11572875 h 28"/>
              <a:gd name="T10" fmla="*/ 43877446 w 44"/>
              <a:gd name="T11" fmla="*/ 0 h 28"/>
              <a:gd name="T12" fmla="*/ 29252905 w 44"/>
              <a:gd name="T13" fmla="*/ 0 h 28"/>
              <a:gd name="T14" fmla="*/ 29252905 w 44"/>
              <a:gd name="T15" fmla="*/ 0 h 28"/>
              <a:gd name="T16" fmla="*/ 7312270 w 44"/>
              <a:gd name="T17" fmla="*/ 11572875 h 28"/>
              <a:gd name="T18" fmla="*/ 7312270 w 44"/>
              <a:gd name="T19" fmla="*/ 11572875 h 28"/>
              <a:gd name="T20" fmla="*/ 7312270 w 44"/>
              <a:gd name="T21" fmla="*/ 28930487 h 28"/>
              <a:gd name="T22" fmla="*/ 7312270 w 44"/>
              <a:gd name="T23" fmla="*/ 40503362 h 28"/>
              <a:gd name="T24" fmla="*/ 7312270 w 44"/>
              <a:gd name="T25" fmla="*/ 40503362 h 28"/>
              <a:gd name="T26" fmla="*/ 0 w 44"/>
              <a:gd name="T27" fmla="*/ 52074536 h 28"/>
              <a:gd name="T28" fmla="*/ 0 w 44"/>
              <a:gd name="T29" fmla="*/ 52074536 h 28"/>
              <a:gd name="T30" fmla="*/ 14626453 w 44"/>
              <a:gd name="T31" fmla="*/ 57860973 h 28"/>
              <a:gd name="T32" fmla="*/ 51191628 w 44"/>
              <a:gd name="T33" fmla="*/ 75218585 h 28"/>
              <a:gd name="T34" fmla="*/ 51191628 w 44"/>
              <a:gd name="T35" fmla="*/ 75218585 h 28"/>
              <a:gd name="T36" fmla="*/ 87756803 w 44"/>
              <a:gd name="T37" fmla="*/ 81005022 h 28"/>
              <a:gd name="T38" fmla="*/ 109695526 w 44"/>
              <a:gd name="T39" fmla="*/ 81005022 h 28"/>
              <a:gd name="T40" fmla="*/ 109695526 w 44"/>
              <a:gd name="T41" fmla="*/ 81005022 h 28"/>
              <a:gd name="T42" fmla="*/ 138948431 w 44"/>
              <a:gd name="T43" fmla="*/ 81005022 h 28"/>
              <a:gd name="T44" fmla="*/ 160887154 w 44"/>
              <a:gd name="T45" fmla="*/ 75218585 h 28"/>
              <a:gd name="T46" fmla="*/ 146260701 w 44"/>
              <a:gd name="T47" fmla="*/ 40503362 h 28"/>
              <a:gd name="T48" fmla="*/ 146260701 w 44"/>
              <a:gd name="T49" fmla="*/ 40503362 h 28"/>
              <a:gd name="T50" fmla="*/ 124321979 w 44"/>
              <a:gd name="T51" fmla="*/ 40503362 h 28"/>
              <a:gd name="T52" fmla="*/ 102383256 w 44"/>
              <a:gd name="T53" fmla="*/ 34716924 h 28"/>
              <a:gd name="T54" fmla="*/ 95069073 w 44"/>
              <a:gd name="T55" fmla="*/ 28930487 h 28"/>
              <a:gd name="T56" fmla="*/ 95069073 w 44"/>
              <a:gd name="T57" fmla="*/ 28930487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 h="28">
                <a:moveTo>
                  <a:pt x="26" y="10"/>
                </a:moveTo>
                <a:lnTo>
                  <a:pt x="26" y="10"/>
                </a:lnTo>
                <a:lnTo>
                  <a:pt x="16" y="2"/>
                </a:lnTo>
                <a:lnTo>
                  <a:pt x="10" y="4"/>
                </a:lnTo>
                <a:lnTo>
                  <a:pt x="12" y="0"/>
                </a:lnTo>
                <a:lnTo>
                  <a:pt x="8" y="0"/>
                </a:lnTo>
                <a:lnTo>
                  <a:pt x="2" y="4"/>
                </a:lnTo>
                <a:lnTo>
                  <a:pt x="2" y="10"/>
                </a:lnTo>
                <a:lnTo>
                  <a:pt x="2" y="14"/>
                </a:lnTo>
                <a:lnTo>
                  <a:pt x="0" y="18"/>
                </a:lnTo>
                <a:lnTo>
                  <a:pt x="4" y="20"/>
                </a:lnTo>
                <a:lnTo>
                  <a:pt x="14" y="26"/>
                </a:lnTo>
                <a:lnTo>
                  <a:pt x="24" y="28"/>
                </a:lnTo>
                <a:lnTo>
                  <a:pt x="30" y="28"/>
                </a:lnTo>
                <a:lnTo>
                  <a:pt x="38" y="28"/>
                </a:lnTo>
                <a:lnTo>
                  <a:pt x="44" y="26"/>
                </a:lnTo>
                <a:lnTo>
                  <a:pt x="40" y="14"/>
                </a:lnTo>
                <a:lnTo>
                  <a:pt x="34" y="14"/>
                </a:lnTo>
                <a:lnTo>
                  <a:pt x="28" y="12"/>
                </a:lnTo>
                <a:lnTo>
                  <a:pt x="26" y="1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7" name="Freeform 466"/>
          <p:cNvSpPr>
            <a:spLocks/>
          </p:cNvSpPr>
          <p:nvPr/>
        </p:nvSpPr>
        <p:spPr bwMode="auto">
          <a:xfrm>
            <a:off x="5769773" y="2504207"/>
            <a:ext cx="1467" cy="0"/>
          </a:xfrm>
          <a:custGeom>
            <a:avLst/>
            <a:gdLst>
              <a:gd name="T0" fmla="*/ 0 w 1588"/>
              <a:gd name="T1" fmla="*/ 0 w 1588"/>
              <a:gd name="T2" fmla="*/ 0 w 1588"/>
              <a:gd name="T3" fmla="*/ 0 w 1588"/>
              <a:gd name="T4" fmla="*/ 0 w 1588"/>
              <a:gd name="T5" fmla="*/ 0 w 1588"/>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588">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8" name="Freeform 470"/>
          <p:cNvSpPr>
            <a:spLocks/>
          </p:cNvSpPr>
          <p:nvPr/>
        </p:nvSpPr>
        <p:spPr bwMode="auto">
          <a:xfrm>
            <a:off x="6395494" y="2470870"/>
            <a:ext cx="38100" cy="33338"/>
          </a:xfrm>
          <a:custGeom>
            <a:avLst/>
            <a:gdLst>
              <a:gd name="T0" fmla="*/ 28158931 w 22"/>
              <a:gd name="T1" fmla="*/ 0 h 18"/>
              <a:gd name="T2" fmla="*/ 28158931 w 22"/>
              <a:gd name="T3" fmla="*/ 0 h 18"/>
              <a:gd name="T4" fmla="*/ 14080403 w 22"/>
              <a:gd name="T5" fmla="*/ 0 h 18"/>
              <a:gd name="T6" fmla="*/ 0 w 22"/>
              <a:gd name="T7" fmla="*/ 0 h 18"/>
              <a:gd name="T8" fmla="*/ 0 w 22"/>
              <a:gd name="T9" fmla="*/ 0 h 18"/>
              <a:gd name="T10" fmla="*/ 0 w 22"/>
              <a:gd name="T11" fmla="*/ 20582511 h 18"/>
              <a:gd name="T12" fmla="*/ 0 w 22"/>
              <a:gd name="T13" fmla="*/ 41163169 h 18"/>
              <a:gd name="T14" fmla="*/ 0 w 22"/>
              <a:gd name="T15" fmla="*/ 41163169 h 18"/>
              <a:gd name="T16" fmla="*/ 21119667 w 22"/>
              <a:gd name="T17" fmla="*/ 48025241 h 18"/>
              <a:gd name="T18" fmla="*/ 42239334 w 22"/>
              <a:gd name="T19" fmla="*/ 48025241 h 18"/>
              <a:gd name="T20" fmla="*/ 42239334 w 22"/>
              <a:gd name="T21" fmla="*/ 61745680 h 18"/>
              <a:gd name="T22" fmla="*/ 42239334 w 22"/>
              <a:gd name="T23" fmla="*/ 61745680 h 18"/>
              <a:gd name="T24" fmla="*/ 56317861 w 22"/>
              <a:gd name="T25" fmla="*/ 61745680 h 18"/>
              <a:gd name="T26" fmla="*/ 77437528 w 22"/>
              <a:gd name="T27" fmla="*/ 61745680 h 18"/>
              <a:gd name="T28" fmla="*/ 77437528 w 22"/>
              <a:gd name="T29" fmla="*/ 61745680 h 18"/>
              <a:gd name="T30" fmla="*/ 77437528 w 22"/>
              <a:gd name="T31" fmla="*/ 34302950 h 18"/>
              <a:gd name="T32" fmla="*/ 77437528 w 22"/>
              <a:gd name="T33" fmla="*/ 34302950 h 18"/>
              <a:gd name="T34" fmla="*/ 28158931 w 22"/>
              <a:gd name="T35" fmla="*/ 0 h 18"/>
              <a:gd name="T36" fmla="*/ 28158931 w 22"/>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18">
                <a:moveTo>
                  <a:pt x="8" y="0"/>
                </a:moveTo>
                <a:lnTo>
                  <a:pt x="8" y="0"/>
                </a:lnTo>
                <a:lnTo>
                  <a:pt x="4" y="0"/>
                </a:lnTo>
                <a:lnTo>
                  <a:pt x="0" y="0"/>
                </a:lnTo>
                <a:lnTo>
                  <a:pt x="0" y="6"/>
                </a:lnTo>
                <a:lnTo>
                  <a:pt x="0" y="12"/>
                </a:lnTo>
                <a:lnTo>
                  <a:pt x="6" y="14"/>
                </a:lnTo>
                <a:lnTo>
                  <a:pt x="12" y="14"/>
                </a:lnTo>
                <a:lnTo>
                  <a:pt x="12" y="18"/>
                </a:lnTo>
                <a:lnTo>
                  <a:pt x="16" y="18"/>
                </a:lnTo>
                <a:lnTo>
                  <a:pt x="22" y="18"/>
                </a:lnTo>
                <a:lnTo>
                  <a:pt x="22" y="10"/>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69" name="Freeform 471"/>
          <p:cNvSpPr>
            <a:spLocks noEditPoints="1"/>
          </p:cNvSpPr>
          <p:nvPr/>
        </p:nvSpPr>
        <p:spPr bwMode="auto">
          <a:xfrm>
            <a:off x="6235767" y="2204173"/>
            <a:ext cx="354623" cy="271463"/>
          </a:xfrm>
          <a:custGeom>
            <a:avLst/>
            <a:gdLst>
              <a:gd name="T0" fmla="*/ 0 w 200"/>
              <a:gd name="T1" fmla="*/ 366040366 h 158"/>
              <a:gd name="T2" fmla="*/ 36898088 w 200"/>
              <a:gd name="T3" fmla="*/ 377847288 h 158"/>
              <a:gd name="T4" fmla="*/ 59036172 w 200"/>
              <a:gd name="T5" fmla="*/ 383752467 h 158"/>
              <a:gd name="T6" fmla="*/ 88554258 w 200"/>
              <a:gd name="T7" fmla="*/ 377847288 h 158"/>
              <a:gd name="T8" fmla="*/ 103314262 w 200"/>
              <a:gd name="T9" fmla="*/ 407368030 h 158"/>
              <a:gd name="T10" fmla="*/ 125452346 w 200"/>
              <a:gd name="T11" fmla="*/ 419174953 h 158"/>
              <a:gd name="T12" fmla="*/ 103314262 w 200"/>
              <a:gd name="T13" fmla="*/ 430983593 h 158"/>
              <a:gd name="T14" fmla="*/ 140210429 w 200"/>
              <a:gd name="T15" fmla="*/ 448693977 h 158"/>
              <a:gd name="T16" fmla="*/ 184488519 w 200"/>
              <a:gd name="T17" fmla="*/ 448693977 h 158"/>
              <a:gd name="T18" fmla="*/ 236144689 w 200"/>
              <a:gd name="T19" fmla="*/ 448693977 h 158"/>
              <a:gd name="T20" fmla="*/ 258282773 w 200"/>
              <a:gd name="T21" fmla="*/ 436887054 h 158"/>
              <a:gd name="T22" fmla="*/ 295180861 w 200"/>
              <a:gd name="T23" fmla="*/ 442790515 h 158"/>
              <a:gd name="T24" fmla="*/ 258282773 w 200"/>
              <a:gd name="T25" fmla="*/ 430983593 h 158"/>
              <a:gd name="T26" fmla="*/ 184488519 w 200"/>
              <a:gd name="T27" fmla="*/ 336521342 h 158"/>
              <a:gd name="T28" fmla="*/ 191868520 w 200"/>
              <a:gd name="T29" fmla="*/ 307002317 h 158"/>
              <a:gd name="T30" fmla="*/ 199246601 w 200"/>
              <a:gd name="T31" fmla="*/ 253866012 h 158"/>
              <a:gd name="T32" fmla="*/ 191868520 w 200"/>
              <a:gd name="T33" fmla="*/ 247962551 h 158"/>
              <a:gd name="T34" fmla="*/ 236144689 w 200"/>
              <a:gd name="T35" fmla="*/ 247962551 h 158"/>
              <a:gd name="T36" fmla="*/ 236144689 w 200"/>
              <a:gd name="T37" fmla="*/ 218443527 h 158"/>
              <a:gd name="T38" fmla="*/ 258282773 w 200"/>
              <a:gd name="T39" fmla="*/ 224346988 h 158"/>
              <a:gd name="T40" fmla="*/ 273042777 w 200"/>
              <a:gd name="T41" fmla="*/ 206634887 h 158"/>
              <a:gd name="T42" fmla="*/ 295180861 w 200"/>
              <a:gd name="T43" fmla="*/ 188924503 h 158"/>
              <a:gd name="T44" fmla="*/ 332078949 w 200"/>
              <a:gd name="T45" fmla="*/ 147596838 h 158"/>
              <a:gd name="T46" fmla="*/ 413253206 w 200"/>
              <a:gd name="T47" fmla="*/ 118077814 h 158"/>
              <a:gd name="T48" fmla="*/ 479669380 w 200"/>
              <a:gd name="T49" fmla="*/ 106269174 h 158"/>
              <a:gd name="T50" fmla="*/ 546085554 w 200"/>
              <a:gd name="T51" fmla="*/ 94462252 h 158"/>
              <a:gd name="T52" fmla="*/ 664157898 w 200"/>
              <a:gd name="T53" fmla="*/ 64943227 h 158"/>
              <a:gd name="T54" fmla="*/ 693675984 w 200"/>
              <a:gd name="T55" fmla="*/ 0 h 158"/>
              <a:gd name="T56" fmla="*/ 642017893 w 200"/>
              <a:gd name="T57" fmla="*/ 23615563 h 158"/>
              <a:gd name="T58" fmla="*/ 597741724 w 200"/>
              <a:gd name="T59" fmla="*/ 35422485 h 158"/>
              <a:gd name="T60" fmla="*/ 523945549 w 200"/>
              <a:gd name="T61" fmla="*/ 47231126 h 158"/>
              <a:gd name="T62" fmla="*/ 494427462 w 200"/>
              <a:gd name="T63" fmla="*/ 47231126 h 158"/>
              <a:gd name="T64" fmla="*/ 464909376 w 200"/>
              <a:gd name="T65" fmla="*/ 47231126 h 158"/>
              <a:gd name="T66" fmla="*/ 435391290 w 200"/>
              <a:gd name="T67" fmla="*/ 59038048 h 158"/>
              <a:gd name="T68" fmla="*/ 354217034 w 200"/>
              <a:gd name="T69" fmla="*/ 76750150 h 158"/>
              <a:gd name="T70" fmla="*/ 309940865 w 200"/>
              <a:gd name="T71" fmla="*/ 88558790 h 158"/>
              <a:gd name="T72" fmla="*/ 236144689 w 200"/>
              <a:gd name="T73" fmla="*/ 100365713 h 158"/>
              <a:gd name="T74" fmla="*/ 206626603 w 200"/>
              <a:gd name="T75" fmla="*/ 112174353 h 158"/>
              <a:gd name="T76" fmla="*/ 191868520 w 200"/>
              <a:gd name="T77" fmla="*/ 123981276 h 158"/>
              <a:gd name="T78" fmla="*/ 184488519 w 200"/>
              <a:gd name="T79" fmla="*/ 141693377 h 158"/>
              <a:gd name="T80" fmla="*/ 162350434 w 200"/>
              <a:gd name="T81" fmla="*/ 141693377 h 158"/>
              <a:gd name="T82" fmla="*/ 147590431 w 200"/>
              <a:gd name="T83" fmla="*/ 153500300 h 158"/>
              <a:gd name="T84" fmla="*/ 125452346 w 200"/>
              <a:gd name="T85" fmla="*/ 171212401 h 158"/>
              <a:gd name="T86" fmla="*/ 88554258 w 200"/>
              <a:gd name="T87" fmla="*/ 194827964 h 158"/>
              <a:gd name="T88" fmla="*/ 59036172 w 200"/>
              <a:gd name="T89" fmla="*/ 206634887 h 158"/>
              <a:gd name="T90" fmla="*/ 95934260 w 200"/>
              <a:gd name="T91" fmla="*/ 242059090 h 158"/>
              <a:gd name="T92" fmla="*/ 44278090 w 200"/>
              <a:gd name="T93" fmla="*/ 271578114 h 158"/>
              <a:gd name="T94" fmla="*/ 36898088 w 200"/>
              <a:gd name="T95" fmla="*/ 312905779 h 158"/>
              <a:gd name="T96" fmla="*/ 36898088 w 200"/>
              <a:gd name="T97" fmla="*/ 318809240 h 158"/>
              <a:gd name="T98" fmla="*/ 44278090 w 200"/>
              <a:gd name="T99" fmla="*/ 336521342 h 158"/>
              <a:gd name="T100" fmla="*/ 154970432 w 200"/>
              <a:gd name="T101" fmla="*/ 242059090 h 158"/>
              <a:gd name="T102" fmla="*/ 147590431 w 200"/>
              <a:gd name="T103" fmla="*/ 236155629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0" h="158">
                <a:moveTo>
                  <a:pt x="12" y="114"/>
                </a:moveTo>
                <a:lnTo>
                  <a:pt x="12" y="114"/>
                </a:lnTo>
                <a:lnTo>
                  <a:pt x="4" y="116"/>
                </a:lnTo>
                <a:lnTo>
                  <a:pt x="0" y="120"/>
                </a:lnTo>
                <a:lnTo>
                  <a:pt x="0" y="124"/>
                </a:lnTo>
                <a:lnTo>
                  <a:pt x="2" y="134"/>
                </a:lnTo>
                <a:lnTo>
                  <a:pt x="8" y="134"/>
                </a:lnTo>
                <a:lnTo>
                  <a:pt x="10" y="128"/>
                </a:lnTo>
                <a:lnTo>
                  <a:pt x="12" y="128"/>
                </a:lnTo>
                <a:lnTo>
                  <a:pt x="14" y="130"/>
                </a:lnTo>
                <a:lnTo>
                  <a:pt x="16" y="132"/>
                </a:lnTo>
                <a:lnTo>
                  <a:pt x="16" y="130"/>
                </a:lnTo>
                <a:lnTo>
                  <a:pt x="18" y="128"/>
                </a:lnTo>
                <a:lnTo>
                  <a:pt x="16" y="128"/>
                </a:lnTo>
                <a:lnTo>
                  <a:pt x="24" y="128"/>
                </a:lnTo>
                <a:lnTo>
                  <a:pt x="24" y="132"/>
                </a:lnTo>
                <a:lnTo>
                  <a:pt x="24" y="136"/>
                </a:lnTo>
                <a:lnTo>
                  <a:pt x="24" y="138"/>
                </a:lnTo>
                <a:lnTo>
                  <a:pt x="28" y="138"/>
                </a:lnTo>
                <a:lnTo>
                  <a:pt x="30" y="138"/>
                </a:lnTo>
                <a:lnTo>
                  <a:pt x="34" y="136"/>
                </a:lnTo>
                <a:lnTo>
                  <a:pt x="34" y="142"/>
                </a:lnTo>
                <a:lnTo>
                  <a:pt x="30" y="142"/>
                </a:lnTo>
                <a:lnTo>
                  <a:pt x="24" y="144"/>
                </a:lnTo>
                <a:lnTo>
                  <a:pt x="24" y="148"/>
                </a:lnTo>
                <a:lnTo>
                  <a:pt x="28" y="146"/>
                </a:lnTo>
                <a:lnTo>
                  <a:pt x="28" y="148"/>
                </a:lnTo>
                <a:lnTo>
                  <a:pt x="22" y="152"/>
                </a:lnTo>
                <a:lnTo>
                  <a:pt x="38" y="152"/>
                </a:lnTo>
                <a:lnTo>
                  <a:pt x="44" y="158"/>
                </a:lnTo>
                <a:lnTo>
                  <a:pt x="48" y="152"/>
                </a:lnTo>
                <a:lnTo>
                  <a:pt x="50" y="152"/>
                </a:lnTo>
                <a:lnTo>
                  <a:pt x="52" y="154"/>
                </a:lnTo>
                <a:lnTo>
                  <a:pt x="64" y="154"/>
                </a:lnTo>
                <a:lnTo>
                  <a:pt x="64" y="152"/>
                </a:lnTo>
                <a:lnTo>
                  <a:pt x="62" y="148"/>
                </a:lnTo>
                <a:lnTo>
                  <a:pt x="66" y="148"/>
                </a:lnTo>
                <a:lnTo>
                  <a:pt x="70" y="148"/>
                </a:lnTo>
                <a:lnTo>
                  <a:pt x="70" y="150"/>
                </a:lnTo>
                <a:lnTo>
                  <a:pt x="70" y="152"/>
                </a:lnTo>
                <a:lnTo>
                  <a:pt x="72" y="152"/>
                </a:lnTo>
                <a:lnTo>
                  <a:pt x="80" y="150"/>
                </a:lnTo>
                <a:lnTo>
                  <a:pt x="80" y="146"/>
                </a:lnTo>
                <a:lnTo>
                  <a:pt x="76" y="146"/>
                </a:lnTo>
                <a:lnTo>
                  <a:pt x="70" y="146"/>
                </a:lnTo>
                <a:lnTo>
                  <a:pt x="66" y="144"/>
                </a:lnTo>
                <a:lnTo>
                  <a:pt x="62" y="140"/>
                </a:lnTo>
                <a:lnTo>
                  <a:pt x="56" y="132"/>
                </a:lnTo>
                <a:lnTo>
                  <a:pt x="52" y="122"/>
                </a:lnTo>
                <a:lnTo>
                  <a:pt x="50" y="114"/>
                </a:lnTo>
                <a:lnTo>
                  <a:pt x="56" y="110"/>
                </a:lnTo>
                <a:lnTo>
                  <a:pt x="52" y="108"/>
                </a:lnTo>
                <a:lnTo>
                  <a:pt x="52" y="104"/>
                </a:lnTo>
                <a:lnTo>
                  <a:pt x="60" y="92"/>
                </a:lnTo>
                <a:lnTo>
                  <a:pt x="60" y="88"/>
                </a:lnTo>
                <a:lnTo>
                  <a:pt x="54" y="86"/>
                </a:lnTo>
                <a:lnTo>
                  <a:pt x="48" y="84"/>
                </a:lnTo>
                <a:lnTo>
                  <a:pt x="46" y="82"/>
                </a:lnTo>
                <a:lnTo>
                  <a:pt x="50" y="82"/>
                </a:lnTo>
                <a:lnTo>
                  <a:pt x="52" y="84"/>
                </a:lnTo>
                <a:lnTo>
                  <a:pt x="54" y="86"/>
                </a:lnTo>
                <a:lnTo>
                  <a:pt x="58" y="84"/>
                </a:lnTo>
                <a:lnTo>
                  <a:pt x="64" y="84"/>
                </a:lnTo>
                <a:lnTo>
                  <a:pt x="64" y="82"/>
                </a:lnTo>
                <a:lnTo>
                  <a:pt x="64" y="78"/>
                </a:lnTo>
                <a:lnTo>
                  <a:pt x="62" y="76"/>
                </a:lnTo>
                <a:lnTo>
                  <a:pt x="64" y="74"/>
                </a:lnTo>
                <a:lnTo>
                  <a:pt x="64" y="76"/>
                </a:lnTo>
                <a:lnTo>
                  <a:pt x="70" y="76"/>
                </a:lnTo>
                <a:lnTo>
                  <a:pt x="70" y="74"/>
                </a:lnTo>
                <a:lnTo>
                  <a:pt x="68" y="70"/>
                </a:lnTo>
                <a:lnTo>
                  <a:pt x="74" y="70"/>
                </a:lnTo>
                <a:lnTo>
                  <a:pt x="74" y="64"/>
                </a:lnTo>
                <a:lnTo>
                  <a:pt x="74" y="62"/>
                </a:lnTo>
                <a:lnTo>
                  <a:pt x="74" y="60"/>
                </a:lnTo>
                <a:lnTo>
                  <a:pt x="80" y="64"/>
                </a:lnTo>
                <a:lnTo>
                  <a:pt x="84" y="56"/>
                </a:lnTo>
                <a:lnTo>
                  <a:pt x="88" y="56"/>
                </a:lnTo>
                <a:lnTo>
                  <a:pt x="88" y="52"/>
                </a:lnTo>
                <a:lnTo>
                  <a:pt x="90" y="50"/>
                </a:lnTo>
                <a:lnTo>
                  <a:pt x="92" y="48"/>
                </a:lnTo>
                <a:lnTo>
                  <a:pt x="108" y="48"/>
                </a:lnTo>
                <a:lnTo>
                  <a:pt x="110" y="42"/>
                </a:lnTo>
                <a:lnTo>
                  <a:pt x="112" y="40"/>
                </a:lnTo>
                <a:lnTo>
                  <a:pt x="114" y="38"/>
                </a:lnTo>
                <a:lnTo>
                  <a:pt x="120" y="36"/>
                </a:lnTo>
                <a:lnTo>
                  <a:pt x="126" y="36"/>
                </a:lnTo>
                <a:lnTo>
                  <a:pt x="130" y="36"/>
                </a:lnTo>
                <a:lnTo>
                  <a:pt x="136" y="36"/>
                </a:lnTo>
                <a:lnTo>
                  <a:pt x="146" y="30"/>
                </a:lnTo>
                <a:lnTo>
                  <a:pt x="148" y="32"/>
                </a:lnTo>
                <a:lnTo>
                  <a:pt x="150" y="34"/>
                </a:lnTo>
                <a:lnTo>
                  <a:pt x="158" y="28"/>
                </a:lnTo>
                <a:lnTo>
                  <a:pt x="180" y="22"/>
                </a:lnTo>
                <a:lnTo>
                  <a:pt x="200" y="14"/>
                </a:lnTo>
                <a:lnTo>
                  <a:pt x="196" y="0"/>
                </a:lnTo>
                <a:lnTo>
                  <a:pt x="188" y="0"/>
                </a:lnTo>
                <a:lnTo>
                  <a:pt x="182" y="4"/>
                </a:lnTo>
                <a:lnTo>
                  <a:pt x="176" y="8"/>
                </a:lnTo>
                <a:lnTo>
                  <a:pt x="174" y="8"/>
                </a:lnTo>
                <a:lnTo>
                  <a:pt x="172" y="8"/>
                </a:lnTo>
                <a:lnTo>
                  <a:pt x="170" y="8"/>
                </a:lnTo>
                <a:lnTo>
                  <a:pt x="162" y="12"/>
                </a:lnTo>
                <a:lnTo>
                  <a:pt x="154" y="16"/>
                </a:lnTo>
                <a:lnTo>
                  <a:pt x="148" y="16"/>
                </a:lnTo>
                <a:lnTo>
                  <a:pt x="142" y="16"/>
                </a:lnTo>
                <a:lnTo>
                  <a:pt x="140" y="18"/>
                </a:lnTo>
                <a:lnTo>
                  <a:pt x="136" y="20"/>
                </a:lnTo>
                <a:lnTo>
                  <a:pt x="136" y="16"/>
                </a:lnTo>
                <a:lnTo>
                  <a:pt x="134" y="16"/>
                </a:lnTo>
                <a:lnTo>
                  <a:pt x="134" y="18"/>
                </a:lnTo>
                <a:lnTo>
                  <a:pt x="132" y="18"/>
                </a:lnTo>
                <a:lnTo>
                  <a:pt x="130" y="18"/>
                </a:lnTo>
                <a:lnTo>
                  <a:pt x="126" y="16"/>
                </a:lnTo>
                <a:lnTo>
                  <a:pt x="124" y="14"/>
                </a:lnTo>
                <a:lnTo>
                  <a:pt x="118" y="14"/>
                </a:lnTo>
                <a:lnTo>
                  <a:pt x="118" y="20"/>
                </a:lnTo>
                <a:lnTo>
                  <a:pt x="108" y="20"/>
                </a:lnTo>
                <a:lnTo>
                  <a:pt x="104" y="20"/>
                </a:lnTo>
                <a:lnTo>
                  <a:pt x="98" y="22"/>
                </a:lnTo>
                <a:lnTo>
                  <a:pt x="96" y="26"/>
                </a:lnTo>
                <a:lnTo>
                  <a:pt x="92" y="26"/>
                </a:lnTo>
                <a:lnTo>
                  <a:pt x="88" y="26"/>
                </a:lnTo>
                <a:lnTo>
                  <a:pt x="84" y="30"/>
                </a:lnTo>
                <a:lnTo>
                  <a:pt x="80" y="34"/>
                </a:lnTo>
                <a:lnTo>
                  <a:pt x="72" y="34"/>
                </a:lnTo>
                <a:lnTo>
                  <a:pt x="64" y="34"/>
                </a:lnTo>
                <a:lnTo>
                  <a:pt x="62" y="38"/>
                </a:lnTo>
                <a:lnTo>
                  <a:pt x="62" y="40"/>
                </a:lnTo>
                <a:lnTo>
                  <a:pt x="58" y="40"/>
                </a:lnTo>
                <a:lnTo>
                  <a:pt x="56" y="38"/>
                </a:lnTo>
                <a:lnTo>
                  <a:pt x="52" y="38"/>
                </a:lnTo>
                <a:lnTo>
                  <a:pt x="50" y="42"/>
                </a:lnTo>
                <a:lnTo>
                  <a:pt x="52" y="42"/>
                </a:lnTo>
                <a:lnTo>
                  <a:pt x="54" y="44"/>
                </a:lnTo>
                <a:lnTo>
                  <a:pt x="50" y="46"/>
                </a:lnTo>
                <a:lnTo>
                  <a:pt x="50" y="48"/>
                </a:lnTo>
                <a:lnTo>
                  <a:pt x="52" y="50"/>
                </a:lnTo>
                <a:lnTo>
                  <a:pt x="50" y="50"/>
                </a:lnTo>
                <a:lnTo>
                  <a:pt x="46" y="50"/>
                </a:lnTo>
                <a:lnTo>
                  <a:pt x="44" y="48"/>
                </a:lnTo>
                <a:lnTo>
                  <a:pt x="40" y="56"/>
                </a:lnTo>
                <a:lnTo>
                  <a:pt x="40" y="54"/>
                </a:lnTo>
                <a:lnTo>
                  <a:pt x="40" y="52"/>
                </a:lnTo>
                <a:lnTo>
                  <a:pt x="38" y="54"/>
                </a:lnTo>
                <a:lnTo>
                  <a:pt x="38" y="58"/>
                </a:lnTo>
                <a:lnTo>
                  <a:pt x="34" y="58"/>
                </a:lnTo>
                <a:lnTo>
                  <a:pt x="32" y="60"/>
                </a:lnTo>
                <a:lnTo>
                  <a:pt x="28" y="60"/>
                </a:lnTo>
                <a:lnTo>
                  <a:pt x="26" y="64"/>
                </a:lnTo>
                <a:lnTo>
                  <a:pt x="24" y="66"/>
                </a:lnTo>
                <a:lnTo>
                  <a:pt x="20" y="66"/>
                </a:lnTo>
                <a:lnTo>
                  <a:pt x="16" y="66"/>
                </a:lnTo>
                <a:lnTo>
                  <a:pt x="16" y="70"/>
                </a:lnTo>
                <a:lnTo>
                  <a:pt x="26" y="74"/>
                </a:lnTo>
                <a:lnTo>
                  <a:pt x="28" y="76"/>
                </a:lnTo>
                <a:lnTo>
                  <a:pt x="22" y="80"/>
                </a:lnTo>
                <a:lnTo>
                  <a:pt x="26" y="82"/>
                </a:lnTo>
                <a:lnTo>
                  <a:pt x="28" y="84"/>
                </a:lnTo>
                <a:lnTo>
                  <a:pt x="22" y="88"/>
                </a:lnTo>
                <a:lnTo>
                  <a:pt x="12" y="92"/>
                </a:lnTo>
                <a:lnTo>
                  <a:pt x="14" y="102"/>
                </a:lnTo>
                <a:lnTo>
                  <a:pt x="12" y="104"/>
                </a:lnTo>
                <a:lnTo>
                  <a:pt x="10" y="106"/>
                </a:lnTo>
                <a:lnTo>
                  <a:pt x="14" y="104"/>
                </a:lnTo>
                <a:lnTo>
                  <a:pt x="14" y="106"/>
                </a:lnTo>
                <a:lnTo>
                  <a:pt x="10" y="108"/>
                </a:lnTo>
                <a:lnTo>
                  <a:pt x="10" y="110"/>
                </a:lnTo>
                <a:lnTo>
                  <a:pt x="10" y="112"/>
                </a:lnTo>
                <a:lnTo>
                  <a:pt x="12" y="114"/>
                </a:lnTo>
                <a:close/>
                <a:moveTo>
                  <a:pt x="40" y="80"/>
                </a:moveTo>
                <a:lnTo>
                  <a:pt x="40" y="80"/>
                </a:lnTo>
                <a:lnTo>
                  <a:pt x="42" y="80"/>
                </a:lnTo>
                <a:lnTo>
                  <a:pt x="42" y="82"/>
                </a:lnTo>
                <a:lnTo>
                  <a:pt x="38" y="84"/>
                </a:lnTo>
                <a:lnTo>
                  <a:pt x="38" y="80"/>
                </a:lnTo>
                <a:lnTo>
                  <a:pt x="40" y="8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70" name="Freeform 472"/>
          <p:cNvSpPr>
            <a:spLocks/>
          </p:cNvSpPr>
          <p:nvPr/>
        </p:nvSpPr>
        <p:spPr bwMode="auto">
          <a:xfrm>
            <a:off x="6257747" y="2381970"/>
            <a:ext cx="1465" cy="1588"/>
          </a:xfrm>
          <a:custGeom>
            <a:avLst/>
            <a:gdLst>
              <a:gd name="T0" fmla="*/ 0 w 1587"/>
              <a:gd name="T1" fmla="*/ 0 h 1588"/>
              <a:gd name="T2" fmla="*/ 0 w 1587"/>
              <a:gd name="T3" fmla="*/ 0 h 1588"/>
              <a:gd name="T4" fmla="*/ 0 w 1587"/>
              <a:gd name="T5" fmla="*/ 0 h 1588"/>
              <a:gd name="T6" fmla="*/ 0 w 1587"/>
              <a:gd name="T7" fmla="*/ 0 h 1588"/>
              <a:gd name="T8" fmla="*/ 0 w 1587"/>
              <a:gd name="T9" fmla="*/ 0 h 1588"/>
              <a:gd name="T10" fmla="*/ 0 w 1587"/>
              <a:gd name="T11" fmla="*/ 0 h 1588"/>
              <a:gd name="T12" fmla="*/ 0 w 1587"/>
              <a:gd name="T13" fmla="*/ 0 h 15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7" h="1588">
                <a:moveTo>
                  <a:pt x="0" y="0"/>
                </a:move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71" name="Freeform 473"/>
          <p:cNvSpPr>
            <a:spLocks/>
          </p:cNvSpPr>
          <p:nvPr/>
        </p:nvSpPr>
        <p:spPr bwMode="auto">
          <a:xfrm>
            <a:off x="5654009" y="5039444"/>
            <a:ext cx="167055" cy="190500"/>
          </a:xfrm>
          <a:custGeom>
            <a:avLst/>
            <a:gdLst>
              <a:gd name="T0" fmla="*/ 227444102 w 96"/>
              <a:gd name="T1" fmla="*/ 23994341 h 110"/>
              <a:gd name="T2" fmla="*/ 270090106 w 96"/>
              <a:gd name="T3" fmla="*/ 35990645 h 110"/>
              <a:gd name="T4" fmla="*/ 298520148 w 96"/>
              <a:gd name="T5" fmla="*/ 47986950 h 110"/>
              <a:gd name="T6" fmla="*/ 326950189 w 96"/>
              <a:gd name="T7" fmla="*/ 59983255 h 110"/>
              <a:gd name="T8" fmla="*/ 334059113 w 96"/>
              <a:gd name="T9" fmla="*/ 77978577 h 110"/>
              <a:gd name="T10" fmla="*/ 319843150 w 96"/>
              <a:gd name="T11" fmla="*/ 95973900 h 110"/>
              <a:gd name="T12" fmla="*/ 326950189 w 96"/>
              <a:gd name="T13" fmla="*/ 125965527 h 110"/>
              <a:gd name="T14" fmla="*/ 326950189 w 96"/>
              <a:gd name="T15" fmla="*/ 161956173 h 110"/>
              <a:gd name="T16" fmla="*/ 319843150 w 96"/>
              <a:gd name="T17" fmla="*/ 173952477 h 110"/>
              <a:gd name="T18" fmla="*/ 326950189 w 96"/>
              <a:gd name="T19" fmla="*/ 185950514 h 110"/>
              <a:gd name="T20" fmla="*/ 326950189 w 96"/>
              <a:gd name="T21" fmla="*/ 203945836 h 110"/>
              <a:gd name="T22" fmla="*/ 319843150 w 96"/>
              <a:gd name="T23" fmla="*/ 227938445 h 110"/>
              <a:gd name="T24" fmla="*/ 326950189 w 96"/>
              <a:gd name="T25" fmla="*/ 245933768 h 110"/>
              <a:gd name="T26" fmla="*/ 319843150 w 96"/>
              <a:gd name="T27" fmla="*/ 263929091 h 110"/>
              <a:gd name="T28" fmla="*/ 334059113 w 96"/>
              <a:gd name="T29" fmla="*/ 263929091 h 110"/>
              <a:gd name="T30" fmla="*/ 312736111 w 96"/>
              <a:gd name="T31" fmla="*/ 293920718 h 110"/>
              <a:gd name="T32" fmla="*/ 270090106 w 96"/>
              <a:gd name="T33" fmla="*/ 329911364 h 110"/>
              <a:gd name="T34" fmla="*/ 241660065 w 96"/>
              <a:gd name="T35" fmla="*/ 323912345 h 110"/>
              <a:gd name="T36" fmla="*/ 227444102 w 96"/>
              <a:gd name="T37" fmla="*/ 317915059 h 110"/>
              <a:gd name="T38" fmla="*/ 199014060 w 96"/>
              <a:gd name="T39" fmla="*/ 323912345 h 110"/>
              <a:gd name="T40" fmla="*/ 184798097 w 96"/>
              <a:gd name="T41" fmla="*/ 317915059 h 110"/>
              <a:gd name="T42" fmla="*/ 163475095 w 96"/>
              <a:gd name="T43" fmla="*/ 305917023 h 110"/>
              <a:gd name="T44" fmla="*/ 149261016 w 96"/>
              <a:gd name="T45" fmla="*/ 299919736 h 110"/>
              <a:gd name="T46" fmla="*/ 135045053 w 96"/>
              <a:gd name="T47" fmla="*/ 293920718 h 110"/>
              <a:gd name="T48" fmla="*/ 135045053 w 96"/>
              <a:gd name="T49" fmla="*/ 275925395 h 110"/>
              <a:gd name="T50" fmla="*/ 135045053 w 96"/>
              <a:gd name="T51" fmla="*/ 257930073 h 110"/>
              <a:gd name="T52" fmla="*/ 120829090 w 96"/>
              <a:gd name="T53" fmla="*/ 251932786 h 110"/>
              <a:gd name="T54" fmla="*/ 106615012 w 96"/>
              <a:gd name="T55" fmla="*/ 239934750 h 110"/>
              <a:gd name="T56" fmla="*/ 106615012 w 96"/>
              <a:gd name="T57" fmla="*/ 215942141 h 110"/>
              <a:gd name="T58" fmla="*/ 78183085 w 96"/>
              <a:gd name="T59" fmla="*/ 203945836 h 110"/>
              <a:gd name="T60" fmla="*/ 71076046 w 96"/>
              <a:gd name="T61" fmla="*/ 203945836 h 110"/>
              <a:gd name="T62" fmla="*/ 56861968 w 96"/>
              <a:gd name="T63" fmla="*/ 197946818 h 110"/>
              <a:gd name="T64" fmla="*/ 49753044 w 96"/>
              <a:gd name="T65" fmla="*/ 191947800 h 110"/>
              <a:gd name="T66" fmla="*/ 21323002 w 96"/>
              <a:gd name="T67" fmla="*/ 161956173 h 110"/>
              <a:gd name="T68" fmla="*/ 14215963 w 96"/>
              <a:gd name="T69" fmla="*/ 143960850 h 110"/>
              <a:gd name="T70" fmla="*/ 7107039 w 96"/>
              <a:gd name="T71" fmla="*/ 137963564 h 110"/>
              <a:gd name="T72" fmla="*/ 0 w 96"/>
              <a:gd name="T73" fmla="*/ 113969223 h 110"/>
              <a:gd name="T74" fmla="*/ 21323002 w 96"/>
              <a:gd name="T75" fmla="*/ 119968241 h 110"/>
              <a:gd name="T76" fmla="*/ 42646005 w 96"/>
              <a:gd name="T77" fmla="*/ 113969223 h 110"/>
              <a:gd name="T78" fmla="*/ 56861968 w 96"/>
              <a:gd name="T79" fmla="*/ 113969223 h 110"/>
              <a:gd name="T80" fmla="*/ 99506088 w 96"/>
              <a:gd name="T81" fmla="*/ 107970205 h 110"/>
              <a:gd name="T82" fmla="*/ 127938014 w 96"/>
              <a:gd name="T83" fmla="*/ 101972918 h 110"/>
              <a:gd name="T84" fmla="*/ 135045053 w 96"/>
              <a:gd name="T85" fmla="*/ 65982273 h 110"/>
              <a:gd name="T86" fmla="*/ 142152092 w 96"/>
              <a:gd name="T87" fmla="*/ 59983255 h 110"/>
              <a:gd name="T88" fmla="*/ 163475095 w 96"/>
              <a:gd name="T89" fmla="*/ 47986950 h 110"/>
              <a:gd name="T90" fmla="*/ 170584019 w 96"/>
              <a:gd name="T91" fmla="*/ 29991627 h 110"/>
              <a:gd name="T92" fmla="*/ 191905136 w 96"/>
              <a:gd name="T93" fmla="*/ 17995323 h 1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 h="110">
                <a:moveTo>
                  <a:pt x="66" y="0"/>
                </a:moveTo>
                <a:lnTo>
                  <a:pt x="64" y="8"/>
                </a:lnTo>
                <a:lnTo>
                  <a:pt x="70" y="8"/>
                </a:lnTo>
                <a:lnTo>
                  <a:pt x="76" y="12"/>
                </a:lnTo>
                <a:lnTo>
                  <a:pt x="84" y="16"/>
                </a:lnTo>
                <a:lnTo>
                  <a:pt x="88" y="18"/>
                </a:lnTo>
                <a:lnTo>
                  <a:pt x="92" y="20"/>
                </a:lnTo>
                <a:lnTo>
                  <a:pt x="94" y="24"/>
                </a:lnTo>
                <a:lnTo>
                  <a:pt x="94" y="26"/>
                </a:lnTo>
                <a:lnTo>
                  <a:pt x="92" y="28"/>
                </a:lnTo>
                <a:lnTo>
                  <a:pt x="90" y="32"/>
                </a:lnTo>
                <a:lnTo>
                  <a:pt x="90" y="38"/>
                </a:lnTo>
                <a:lnTo>
                  <a:pt x="92" y="42"/>
                </a:lnTo>
                <a:lnTo>
                  <a:pt x="96" y="50"/>
                </a:lnTo>
                <a:lnTo>
                  <a:pt x="92" y="54"/>
                </a:lnTo>
                <a:lnTo>
                  <a:pt x="90" y="56"/>
                </a:lnTo>
                <a:lnTo>
                  <a:pt x="90" y="58"/>
                </a:lnTo>
                <a:lnTo>
                  <a:pt x="90" y="60"/>
                </a:lnTo>
                <a:lnTo>
                  <a:pt x="92" y="62"/>
                </a:lnTo>
                <a:lnTo>
                  <a:pt x="92" y="64"/>
                </a:lnTo>
                <a:lnTo>
                  <a:pt x="92" y="68"/>
                </a:lnTo>
                <a:lnTo>
                  <a:pt x="90" y="72"/>
                </a:lnTo>
                <a:lnTo>
                  <a:pt x="90" y="76"/>
                </a:lnTo>
                <a:lnTo>
                  <a:pt x="92" y="78"/>
                </a:lnTo>
                <a:lnTo>
                  <a:pt x="92" y="82"/>
                </a:lnTo>
                <a:lnTo>
                  <a:pt x="90" y="86"/>
                </a:lnTo>
                <a:lnTo>
                  <a:pt x="90" y="88"/>
                </a:lnTo>
                <a:lnTo>
                  <a:pt x="92" y="88"/>
                </a:lnTo>
                <a:lnTo>
                  <a:pt x="94" y="88"/>
                </a:lnTo>
                <a:lnTo>
                  <a:pt x="94" y="90"/>
                </a:lnTo>
                <a:lnTo>
                  <a:pt x="88" y="98"/>
                </a:lnTo>
                <a:lnTo>
                  <a:pt x="78" y="110"/>
                </a:lnTo>
                <a:lnTo>
                  <a:pt x="76" y="110"/>
                </a:lnTo>
                <a:lnTo>
                  <a:pt x="72" y="108"/>
                </a:lnTo>
                <a:lnTo>
                  <a:pt x="68" y="108"/>
                </a:lnTo>
                <a:lnTo>
                  <a:pt x="66" y="106"/>
                </a:lnTo>
                <a:lnTo>
                  <a:pt x="64" y="106"/>
                </a:lnTo>
                <a:lnTo>
                  <a:pt x="60" y="108"/>
                </a:lnTo>
                <a:lnTo>
                  <a:pt x="56" y="108"/>
                </a:lnTo>
                <a:lnTo>
                  <a:pt x="54" y="106"/>
                </a:lnTo>
                <a:lnTo>
                  <a:pt x="52" y="106"/>
                </a:lnTo>
                <a:lnTo>
                  <a:pt x="48" y="102"/>
                </a:lnTo>
                <a:lnTo>
                  <a:pt x="46" y="102"/>
                </a:lnTo>
                <a:lnTo>
                  <a:pt x="44" y="102"/>
                </a:lnTo>
                <a:lnTo>
                  <a:pt x="42" y="100"/>
                </a:lnTo>
                <a:lnTo>
                  <a:pt x="38" y="100"/>
                </a:lnTo>
                <a:lnTo>
                  <a:pt x="38" y="98"/>
                </a:lnTo>
                <a:lnTo>
                  <a:pt x="38" y="96"/>
                </a:lnTo>
                <a:lnTo>
                  <a:pt x="38" y="92"/>
                </a:lnTo>
                <a:lnTo>
                  <a:pt x="38" y="88"/>
                </a:lnTo>
                <a:lnTo>
                  <a:pt x="38" y="86"/>
                </a:lnTo>
                <a:lnTo>
                  <a:pt x="36" y="86"/>
                </a:lnTo>
                <a:lnTo>
                  <a:pt x="34" y="86"/>
                </a:lnTo>
                <a:lnTo>
                  <a:pt x="34" y="84"/>
                </a:lnTo>
                <a:lnTo>
                  <a:pt x="32" y="82"/>
                </a:lnTo>
                <a:lnTo>
                  <a:pt x="30" y="80"/>
                </a:lnTo>
                <a:lnTo>
                  <a:pt x="30" y="72"/>
                </a:lnTo>
                <a:lnTo>
                  <a:pt x="26" y="72"/>
                </a:lnTo>
                <a:lnTo>
                  <a:pt x="22" y="68"/>
                </a:lnTo>
                <a:lnTo>
                  <a:pt x="22" y="66"/>
                </a:lnTo>
                <a:lnTo>
                  <a:pt x="20" y="66"/>
                </a:lnTo>
                <a:lnTo>
                  <a:pt x="20" y="68"/>
                </a:lnTo>
                <a:lnTo>
                  <a:pt x="18" y="68"/>
                </a:lnTo>
                <a:lnTo>
                  <a:pt x="16" y="66"/>
                </a:lnTo>
                <a:lnTo>
                  <a:pt x="14" y="64"/>
                </a:lnTo>
                <a:lnTo>
                  <a:pt x="8" y="58"/>
                </a:lnTo>
                <a:lnTo>
                  <a:pt x="6" y="54"/>
                </a:lnTo>
                <a:lnTo>
                  <a:pt x="6" y="50"/>
                </a:lnTo>
                <a:lnTo>
                  <a:pt x="4" y="48"/>
                </a:lnTo>
                <a:lnTo>
                  <a:pt x="2" y="46"/>
                </a:lnTo>
                <a:lnTo>
                  <a:pt x="0" y="42"/>
                </a:lnTo>
                <a:lnTo>
                  <a:pt x="0" y="38"/>
                </a:lnTo>
                <a:lnTo>
                  <a:pt x="2" y="40"/>
                </a:lnTo>
                <a:lnTo>
                  <a:pt x="6" y="40"/>
                </a:lnTo>
                <a:lnTo>
                  <a:pt x="10" y="40"/>
                </a:lnTo>
                <a:lnTo>
                  <a:pt x="12" y="38"/>
                </a:lnTo>
                <a:lnTo>
                  <a:pt x="14" y="38"/>
                </a:lnTo>
                <a:lnTo>
                  <a:pt x="16" y="38"/>
                </a:lnTo>
                <a:lnTo>
                  <a:pt x="20" y="38"/>
                </a:lnTo>
                <a:lnTo>
                  <a:pt x="28" y="36"/>
                </a:lnTo>
                <a:lnTo>
                  <a:pt x="32" y="34"/>
                </a:lnTo>
                <a:lnTo>
                  <a:pt x="36" y="34"/>
                </a:lnTo>
                <a:lnTo>
                  <a:pt x="38" y="26"/>
                </a:lnTo>
                <a:lnTo>
                  <a:pt x="38" y="22"/>
                </a:lnTo>
                <a:lnTo>
                  <a:pt x="40" y="22"/>
                </a:lnTo>
                <a:lnTo>
                  <a:pt x="40" y="20"/>
                </a:lnTo>
                <a:lnTo>
                  <a:pt x="42" y="18"/>
                </a:lnTo>
                <a:lnTo>
                  <a:pt x="46" y="16"/>
                </a:lnTo>
                <a:lnTo>
                  <a:pt x="46" y="12"/>
                </a:lnTo>
                <a:lnTo>
                  <a:pt x="48" y="10"/>
                </a:lnTo>
                <a:lnTo>
                  <a:pt x="50" y="8"/>
                </a:lnTo>
                <a:lnTo>
                  <a:pt x="54" y="6"/>
                </a:lnTo>
                <a:lnTo>
                  <a:pt x="56" y="4"/>
                </a:lnTo>
                <a:lnTo>
                  <a:pt x="66" y="0"/>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472" name="Freeform 474"/>
          <p:cNvSpPr>
            <a:spLocks/>
          </p:cNvSpPr>
          <p:nvPr/>
        </p:nvSpPr>
        <p:spPr bwMode="auto">
          <a:xfrm>
            <a:off x="5582204" y="4850536"/>
            <a:ext cx="253512" cy="257175"/>
          </a:xfrm>
          <a:custGeom>
            <a:avLst/>
            <a:gdLst>
              <a:gd name="T0" fmla="*/ 116398832 w 144"/>
              <a:gd name="T1" fmla="*/ 423289476 h 150"/>
              <a:gd name="T2" fmla="*/ 145497109 w 144"/>
              <a:gd name="T3" fmla="*/ 435047517 h 150"/>
              <a:gd name="T4" fmla="*/ 167323202 w 144"/>
              <a:gd name="T5" fmla="*/ 440926538 h 150"/>
              <a:gd name="T6" fmla="*/ 189147386 w 144"/>
              <a:gd name="T7" fmla="*/ 435047517 h 150"/>
              <a:gd name="T8" fmla="*/ 218247571 w 144"/>
              <a:gd name="T9" fmla="*/ 435047517 h 150"/>
              <a:gd name="T10" fmla="*/ 276446034 w 144"/>
              <a:gd name="T11" fmla="*/ 423289476 h 150"/>
              <a:gd name="T12" fmla="*/ 290996126 w 144"/>
              <a:gd name="T13" fmla="*/ 388015353 h 150"/>
              <a:gd name="T14" fmla="*/ 298270218 w 144"/>
              <a:gd name="T15" fmla="*/ 376257312 h 150"/>
              <a:gd name="T16" fmla="*/ 320094403 w 144"/>
              <a:gd name="T17" fmla="*/ 352741230 h 150"/>
              <a:gd name="T18" fmla="*/ 349194588 w 144"/>
              <a:gd name="T19" fmla="*/ 335104169 h 150"/>
              <a:gd name="T20" fmla="*/ 385568866 w 144"/>
              <a:gd name="T21" fmla="*/ 311588087 h 150"/>
              <a:gd name="T22" fmla="*/ 472867513 w 144"/>
              <a:gd name="T23" fmla="*/ 270434943 h 150"/>
              <a:gd name="T24" fmla="*/ 472867513 w 144"/>
              <a:gd name="T25" fmla="*/ 223402779 h 150"/>
              <a:gd name="T26" fmla="*/ 480143512 w 144"/>
              <a:gd name="T27" fmla="*/ 194007677 h 150"/>
              <a:gd name="T28" fmla="*/ 509241790 w 144"/>
              <a:gd name="T29" fmla="*/ 170491595 h 150"/>
              <a:gd name="T30" fmla="*/ 494691698 w 144"/>
              <a:gd name="T31" fmla="*/ 158733554 h 150"/>
              <a:gd name="T32" fmla="*/ 494691698 w 144"/>
              <a:gd name="T33" fmla="*/ 129338451 h 150"/>
              <a:gd name="T34" fmla="*/ 516517790 w 144"/>
              <a:gd name="T35" fmla="*/ 105822369 h 150"/>
              <a:gd name="T36" fmla="*/ 516517790 w 144"/>
              <a:gd name="T37" fmla="*/ 88185308 h 150"/>
              <a:gd name="T38" fmla="*/ 509241790 w 144"/>
              <a:gd name="T39" fmla="*/ 64669226 h 150"/>
              <a:gd name="T40" fmla="*/ 487417605 w 144"/>
              <a:gd name="T41" fmla="*/ 47032164 h 150"/>
              <a:gd name="T42" fmla="*/ 451043328 w 144"/>
              <a:gd name="T43" fmla="*/ 29395103 h 150"/>
              <a:gd name="T44" fmla="*/ 451043328 w 144"/>
              <a:gd name="T45" fmla="*/ 11758041 h 150"/>
              <a:gd name="T46" fmla="*/ 429219143 w 144"/>
              <a:gd name="T47" fmla="*/ 17637062 h 150"/>
              <a:gd name="T48" fmla="*/ 392844865 w 144"/>
              <a:gd name="T49" fmla="*/ 17637062 h 150"/>
              <a:gd name="T50" fmla="*/ 283720126 w 144"/>
              <a:gd name="T51" fmla="*/ 35274123 h 150"/>
              <a:gd name="T52" fmla="*/ 269170034 w 144"/>
              <a:gd name="T53" fmla="*/ 47032164 h 150"/>
              <a:gd name="T54" fmla="*/ 276446034 w 144"/>
              <a:gd name="T55" fmla="*/ 70548246 h 150"/>
              <a:gd name="T56" fmla="*/ 290996126 w 144"/>
              <a:gd name="T57" fmla="*/ 105822369 h 150"/>
              <a:gd name="T58" fmla="*/ 290996126 w 144"/>
              <a:gd name="T59" fmla="*/ 129338451 h 150"/>
              <a:gd name="T60" fmla="*/ 334644496 w 144"/>
              <a:gd name="T61" fmla="*/ 158733554 h 150"/>
              <a:gd name="T62" fmla="*/ 349194588 w 144"/>
              <a:gd name="T63" fmla="*/ 164612574 h 150"/>
              <a:gd name="T64" fmla="*/ 356468681 w 144"/>
              <a:gd name="T65" fmla="*/ 199886697 h 150"/>
              <a:gd name="T66" fmla="*/ 312820311 w 144"/>
              <a:gd name="T67" fmla="*/ 205765718 h 150"/>
              <a:gd name="T68" fmla="*/ 312820311 w 144"/>
              <a:gd name="T69" fmla="*/ 182249636 h 150"/>
              <a:gd name="T70" fmla="*/ 283720126 w 144"/>
              <a:gd name="T71" fmla="*/ 170491595 h 150"/>
              <a:gd name="T72" fmla="*/ 261895941 w 144"/>
              <a:gd name="T73" fmla="*/ 146975513 h 150"/>
              <a:gd name="T74" fmla="*/ 254621849 w 144"/>
              <a:gd name="T75" fmla="*/ 135217472 h 150"/>
              <a:gd name="T76" fmla="*/ 225521664 w 144"/>
              <a:gd name="T77" fmla="*/ 146975513 h 150"/>
              <a:gd name="T78" fmla="*/ 181871387 w 144"/>
              <a:gd name="T79" fmla="*/ 146975513 h 150"/>
              <a:gd name="T80" fmla="*/ 167323202 w 144"/>
              <a:gd name="T81" fmla="*/ 129338451 h 150"/>
              <a:gd name="T82" fmla="*/ 152773109 w 144"/>
              <a:gd name="T83" fmla="*/ 123459431 h 150"/>
              <a:gd name="T84" fmla="*/ 130948924 w 144"/>
              <a:gd name="T85" fmla="*/ 123459431 h 150"/>
              <a:gd name="T86" fmla="*/ 101848739 w 144"/>
              <a:gd name="T87" fmla="*/ 105822369 h 150"/>
              <a:gd name="T88" fmla="*/ 101848739 w 144"/>
              <a:gd name="T89" fmla="*/ 158733554 h 150"/>
              <a:gd name="T90" fmla="*/ 101848739 w 144"/>
              <a:gd name="T91" fmla="*/ 188128656 h 150"/>
              <a:gd name="T92" fmla="*/ 7274093 w 144"/>
              <a:gd name="T93" fmla="*/ 358620251 h 150"/>
              <a:gd name="T94" fmla="*/ 36374277 w 144"/>
              <a:gd name="T95" fmla="*/ 399773394 h 150"/>
              <a:gd name="T96" fmla="*/ 50924370 w 144"/>
              <a:gd name="T97" fmla="*/ 429168497 h 1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4" h="150">
                <a:moveTo>
                  <a:pt x="18" y="146"/>
                </a:moveTo>
                <a:lnTo>
                  <a:pt x="30" y="144"/>
                </a:lnTo>
                <a:lnTo>
                  <a:pt x="32" y="144"/>
                </a:lnTo>
                <a:lnTo>
                  <a:pt x="36" y="146"/>
                </a:lnTo>
                <a:lnTo>
                  <a:pt x="38" y="148"/>
                </a:lnTo>
                <a:lnTo>
                  <a:pt x="40" y="148"/>
                </a:lnTo>
                <a:lnTo>
                  <a:pt x="42" y="150"/>
                </a:lnTo>
                <a:lnTo>
                  <a:pt x="46" y="150"/>
                </a:lnTo>
                <a:lnTo>
                  <a:pt x="50" y="150"/>
                </a:lnTo>
                <a:lnTo>
                  <a:pt x="52" y="148"/>
                </a:lnTo>
                <a:lnTo>
                  <a:pt x="54" y="148"/>
                </a:lnTo>
                <a:lnTo>
                  <a:pt x="56" y="148"/>
                </a:lnTo>
                <a:lnTo>
                  <a:pt x="60" y="148"/>
                </a:lnTo>
                <a:lnTo>
                  <a:pt x="68" y="146"/>
                </a:lnTo>
                <a:lnTo>
                  <a:pt x="72" y="144"/>
                </a:lnTo>
                <a:lnTo>
                  <a:pt x="76" y="144"/>
                </a:lnTo>
                <a:lnTo>
                  <a:pt x="78" y="136"/>
                </a:lnTo>
                <a:lnTo>
                  <a:pt x="78" y="132"/>
                </a:lnTo>
                <a:lnTo>
                  <a:pt x="80" y="132"/>
                </a:lnTo>
                <a:lnTo>
                  <a:pt x="80" y="130"/>
                </a:lnTo>
                <a:lnTo>
                  <a:pt x="82" y="128"/>
                </a:lnTo>
                <a:lnTo>
                  <a:pt x="86" y="126"/>
                </a:lnTo>
                <a:lnTo>
                  <a:pt x="86" y="122"/>
                </a:lnTo>
                <a:lnTo>
                  <a:pt x="88" y="120"/>
                </a:lnTo>
                <a:lnTo>
                  <a:pt x="90" y="118"/>
                </a:lnTo>
                <a:lnTo>
                  <a:pt x="94" y="116"/>
                </a:lnTo>
                <a:lnTo>
                  <a:pt x="96" y="114"/>
                </a:lnTo>
                <a:lnTo>
                  <a:pt x="106" y="110"/>
                </a:lnTo>
                <a:lnTo>
                  <a:pt x="106" y="108"/>
                </a:lnTo>
                <a:lnTo>
                  <a:pt x="106" y="106"/>
                </a:lnTo>
                <a:lnTo>
                  <a:pt x="104" y="104"/>
                </a:lnTo>
                <a:lnTo>
                  <a:pt x="102" y="102"/>
                </a:lnTo>
                <a:lnTo>
                  <a:pt x="130" y="92"/>
                </a:lnTo>
                <a:lnTo>
                  <a:pt x="128" y="84"/>
                </a:lnTo>
                <a:lnTo>
                  <a:pt x="130" y="80"/>
                </a:lnTo>
                <a:lnTo>
                  <a:pt x="130" y="76"/>
                </a:lnTo>
                <a:lnTo>
                  <a:pt x="130" y="70"/>
                </a:lnTo>
                <a:lnTo>
                  <a:pt x="132" y="66"/>
                </a:lnTo>
                <a:lnTo>
                  <a:pt x="138" y="62"/>
                </a:lnTo>
                <a:lnTo>
                  <a:pt x="140" y="60"/>
                </a:lnTo>
                <a:lnTo>
                  <a:pt x="140" y="58"/>
                </a:lnTo>
                <a:lnTo>
                  <a:pt x="138" y="56"/>
                </a:lnTo>
                <a:lnTo>
                  <a:pt x="136" y="56"/>
                </a:lnTo>
                <a:lnTo>
                  <a:pt x="136" y="54"/>
                </a:lnTo>
                <a:lnTo>
                  <a:pt x="136" y="46"/>
                </a:lnTo>
                <a:lnTo>
                  <a:pt x="136" y="44"/>
                </a:lnTo>
                <a:lnTo>
                  <a:pt x="136" y="42"/>
                </a:lnTo>
                <a:lnTo>
                  <a:pt x="140" y="40"/>
                </a:lnTo>
                <a:lnTo>
                  <a:pt x="142" y="36"/>
                </a:lnTo>
                <a:lnTo>
                  <a:pt x="144" y="34"/>
                </a:lnTo>
                <a:lnTo>
                  <a:pt x="142" y="32"/>
                </a:lnTo>
                <a:lnTo>
                  <a:pt x="142" y="30"/>
                </a:lnTo>
                <a:lnTo>
                  <a:pt x="142" y="28"/>
                </a:lnTo>
                <a:lnTo>
                  <a:pt x="142" y="24"/>
                </a:lnTo>
                <a:lnTo>
                  <a:pt x="140" y="22"/>
                </a:lnTo>
                <a:lnTo>
                  <a:pt x="138" y="20"/>
                </a:lnTo>
                <a:lnTo>
                  <a:pt x="138" y="18"/>
                </a:lnTo>
                <a:lnTo>
                  <a:pt x="134" y="16"/>
                </a:lnTo>
                <a:lnTo>
                  <a:pt x="130" y="14"/>
                </a:lnTo>
                <a:lnTo>
                  <a:pt x="128" y="12"/>
                </a:lnTo>
                <a:lnTo>
                  <a:pt x="124" y="10"/>
                </a:lnTo>
                <a:lnTo>
                  <a:pt x="124" y="8"/>
                </a:lnTo>
                <a:lnTo>
                  <a:pt x="124" y="4"/>
                </a:lnTo>
                <a:lnTo>
                  <a:pt x="118" y="2"/>
                </a:lnTo>
                <a:lnTo>
                  <a:pt x="118" y="6"/>
                </a:lnTo>
                <a:lnTo>
                  <a:pt x="114" y="8"/>
                </a:lnTo>
                <a:lnTo>
                  <a:pt x="110" y="6"/>
                </a:lnTo>
                <a:lnTo>
                  <a:pt x="108" y="6"/>
                </a:lnTo>
                <a:lnTo>
                  <a:pt x="106" y="0"/>
                </a:lnTo>
                <a:lnTo>
                  <a:pt x="86" y="6"/>
                </a:lnTo>
                <a:lnTo>
                  <a:pt x="78" y="12"/>
                </a:lnTo>
                <a:lnTo>
                  <a:pt x="78" y="14"/>
                </a:lnTo>
                <a:lnTo>
                  <a:pt x="76" y="16"/>
                </a:lnTo>
                <a:lnTo>
                  <a:pt x="74" y="16"/>
                </a:lnTo>
                <a:lnTo>
                  <a:pt x="76" y="22"/>
                </a:lnTo>
                <a:lnTo>
                  <a:pt x="76" y="24"/>
                </a:lnTo>
                <a:lnTo>
                  <a:pt x="76" y="26"/>
                </a:lnTo>
                <a:lnTo>
                  <a:pt x="78" y="32"/>
                </a:lnTo>
                <a:lnTo>
                  <a:pt x="80" y="36"/>
                </a:lnTo>
                <a:lnTo>
                  <a:pt x="78" y="42"/>
                </a:lnTo>
                <a:lnTo>
                  <a:pt x="80" y="44"/>
                </a:lnTo>
                <a:lnTo>
                  <a:pt x="84" y="48"/>
                </a:lnTo>
                <a:lnTo>
                  <a:pt x="88" y="50"/>
                </a:lnTo>
                <a:lnTo>
                  <a:pt x="92" y="54"/>
                </a:lnTo>
                <a:lnTo>
                  <a:pt x="94" y="56"/>
                </a:lnTo>
                <a:lnTo>
                  <a:pt x="96" y="56"/>
                </a:lnTo>
                <a:lnTo>
                  <a:pt x="102" y="54"/>
                </a:lnTo>
                <a:lnTo>
                  <a:pt x="102" y="70"/>
                </a:lnTo>
                <a:lnTo>
                  <a:pt x="98" y="68"/>
                </a:lnTo>
                <a:lnTo>
                  <a:pt x="94" y="70"/>
                </a:lnTo>
                <a:lnTo>
                  <a:pt x="88" y="72"/>
                </a:lnTo>
                <a:lnTo>
                  <a:pt x="86" y="70"/>
                </a:lnTo>
                <a:lnTo>
                  <a:pt x="86" y="66"/>
                </a:lnTo>
                <a:lnTo>
                  <a:pt x="86" y="62"/>
                </a:lnTo>
                <a:lnTo>
                  <a:pt x="84" y="60"/>
                </a:lnTo>
                <a:lnTo>
                  <a:pt x="80" y="60"/>
                </a:lnTo>
                <a:lnTo>
                  <a:pt x="78" y="58"/>
                </a:lnTo>
                <a:lnTo>
                  <a:pt x="76" y="56"/>
                </a:lnTo>
                <a:lnTo>
                  <a:pt x="74" y="54"/>
                </a:lnTo>
                <a:lnTo>
                  <a:pt x="72" y="50"/>
                </a:lnTo>
                <a:lnTo>
                  <a:pt x="72" y="48"/>
                </a:lnTo>
                <a:lnTo>
                  <a:pt x="70" y="46"/>
                </a:lnTo>
                <a:lnTo>
                  <a:pt x="66" y="46"/>
                </a:lnTo>
                <a:lnTo>
                  <a:pt x="64" y="48"/>
                </a:lnTo>
                <a:lnTo>
                  <a:pt x="62" y="50"/>
                </a:lnTo>
                <a:lnTo>
                  <a:pt x="58" y="50"/>
                </a:lnTo>
                <a:lnTo>
                  <a:pt x="50" y="50"/>
                </a:lnTo>
                <a:lnTo>
                  <a:pt x="46" y="50"/>
                </a:lnTo>
                <a:lnTo>
                  <a:pt x="46" y="48"/>
                </a:lnTo>
                <a:lnTo>
                  <a:pt x="46" y="44"/>
                </a:lnTo>
                <a:lnTo>
                  <a:pt x="44" y="40"/>
                </a:lnTo>
                <a:lnTo>
                  <a:pt x="42" y="42"/>
                </a:lnTo>
                <a:lnTo>
                  <a:pt x="38" y="44"/>
                </a:lnTo>
                <a:lnTo>
                  <a:pt x="36" y="44"/>
                </a:lnTo>
                <a:lnTo>
                  <a:pt x="36" y="42"/>
                </a:lnTo>
                <a:lnTo>
                  <a:pt x="34" y="34"/>
                </a:lnTo>
                <a:lnTo>
                  <a:pt x="28" y="36"/>
                </a:lnTo>
                <a:lnTo>
                  <a:pt x="30" y="46"/>
                </a:lnTo>
                <a:lnTo>
                  <a:pt x="28" y="50"/>
                </a:lnTo>
                <a:lnTo>
                  <a:pt x="28" y="54"/>
                </a:lnTo>
                <a:lnTo>
                  <a:pt x="28" y="60"/>
                </a:lnTo>
                <a:lnTo>
                  <a:pt x="28" y="64"/>
                </a:lnTo>
                <a:lnTo>
                  <a:pt x="0" y="64"/>
                </a:lnTo>
                <a:lnTo>
                  <a:pt x="0" y="120"/>
                </a:lnTo>
                <a:lnTo>
                  <a:pt x="2" y="122"/>
                </a:lnTo>
                <a:lnTo>
                  <a:pt x="4" y="126"/>
                </a:lnTo>
                <a:lnTo>
                  <a:pt x="4" y="132"/>
                </a:lnTo>
                <a:lnTo>
                  <a:pt x="10" y="136"/>
                </a:lnTo>
                <a:lnTo>
                  <a:pt x="12" y="140"/>
                </a:lnTo>
                <a:lnTo>
                  <a:pt x="14" y="142"/>
                </a:lnTo>
                <a:lnTo>
                  <a:pt x="14" y="146"/>
                </a:lnTo>
                <a:lnTo>
                  <a:pt x="18" y="146"/>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473" name="Freeform 475"/>
          <p:cNvSpPr>
            <a:spLocks noEditPoints="1"/>
          </p:cNvSpPr>
          <p:nvPr/>
        </p:nvSpPr>
        <p:spPr bwMode="auto">
          <a:xfrm>
            <a:off x="5355070" y="4475886"/>
            <a:ext cx="442547" cy="498475"/>
          </a:xfrm>
          <a:custGeom>
            <a:avLst/>
            <a:gdLst>
              <a:gd name="T0" fmla="*/ 338335976 w 250"/>
              <a:gd name="T1" fmla="*/ 23636309 h 290"/>
              <a:gd name="T2" fmla="*/ 411887441 w 250"/>
              <a:gd name="T3" fmla="*/ 17726802 h 290"/>
              <a:gd name="T4" fmla="*/ 492795204 w 250"/>
              <a:gd name="T5" fmla="*/ 35455324 h 290"/>
              <a:gd name="T6" fmla="*/ 536925317 w 250"/>
              <a:gd name="T7" fmla="*/ 17726802 h 290"/>
              <a:gd name="T8" fmla="*/ 588411726 w 250"/>
              <a:gd name="T9" fmla="*/ 17726802 h 290"/>
              <a:gd name="T10" fmla="*/ 610476783 w 250"/>
              <a:gd name="T11" fmla="*/ 11819014 h 290"/>
              <a:gd name="T12" fmla="*/ 684028248 w 250"/>
              <a:gd name="T13" fmla="*/ 5909507 h 290"/>
              <a:gd name="T14" fmla="*/ 735514658 w 250"/>
              <a:gd name="T15" fmla="*/ 35455324 h 290"/>
              <a:gd name="T16" fmla="*/ 787001068 w 250"/>
              <a:gd name="T17" fmla="*/ 35455324 h 290"/>
              <a:gd name="T18" fmla="*/ 823776801 w 250"/>
              <a:gd name="T19" fmla="*/ 35455324 h 290"/>
              <a:gd name="T20" fmla="*/ 912038943 w 250"/>
              <a:gd name="T21" fmla="*/ 82727942 h 290"/>
              <a:gd name="T22" fmla="*/ 897328266 w 250"/>
              <a:gd name="T23" fmla="*/ 124091054 h 290"/>
              <a:gd name="T24" fmla="*/ 889971969 w 250"/>
              <a:gd name="T25" fmla="*/ 165454166 h 290"/>
              <a:gd name="T26" fmla="*/ 889971969 w 250"/>
              <a:gd name="T27" fmla="*/ 183182687 h 290"/>
              <a:gd name="T28" fmla="*/ 838487477 w 250"/>
              <a:gd name="T29" fmla="*/ 230455306 h 290"/>
              <a:gd name="T30" fmla="*/ 809066124 w 250"/>
              <a:gd name="T31" fmla="*/ 289545220 h 290"/>
              <a:gd name="T32" fmla="*/ 801711744 w 250"/>
              <a:gd name="T33" fmla="*/ 313181529 h 290"/>
              <a:gd name="T34" fmla="*/ 794355447 w 250"/>
              <a:gd name="T35" fmla="*/ 330908332 h 290"/>
              <a:gd name="T36" fmla="*/ 764936011 w 250"/>
              <a:gd name="T37" fmla="*/ 366363655 h 290"/>
              <a:gd name="T38" fmla="*/ 787001068 w 250"/>
              <a:gd name="T39" fmla="*/ 395909472 h 290"/>
              <a:gd name="T40" fmla="*/ 779644770 w 250"/>
              <a:gd name="T41" fmla="*/ 449091597 h 290"/>
              <a:gd name="T42" fmla="*/ 801711744 w 250"/>
              <a:gd name="T43" fmla="*/ 502272004 h 290"/>
              <a:gd name="T44" fmla="*/ 845841857 w 250"/>
              <a:gd name="T45" fmla="*/ 602726749 h 290"/>
              <a:gd name="T46" fmla="*/ 757579714 w 250"/>
              <a:gd name="T47" fmla="*/ 679545184 h 290"/>
              <a:gd name="T48" fmla="*/ 735514658 w 250"/>
              <a:gd name="T49" fmla="*/ 691364198 h 290"/>
              <a:gd name="T50" fmla="*/ 750225335 w 250"/>
              <a:gd name="T51" fmla="*/ 720910015 h 290"/>
              <a:gd name="T52" fmla="*/ 779644770 w 250"/>
              <a:gd name="T53" fmla="*/ 785909436 h 290"/>
              <a:gd name="T54" fmla="*/ 823776801 w 250"/>
              <a:gd name="T55" fmla="*/ 809545745 h 290"/>
              <a:gd name="T56" fmla="*/ 794355447 w 250"/>
              <a:gd name="T57" fmla="*/ 856818364 h 290"/>
              <a:gd name="T58" fmla="*/ 779644770 w 250"/>
              <a:gd name="T59" fmla="*/ 821363041 h 290"/>
              <a:gd name="T60" fmla="*/ 735514658 w 250"/>
              <a:gd name="T61" fmla="*/ 791818943 h 290"/>
              <a:gd name="T62" fmla="*/ 698738925 w 250"/>
              <a:gd name="T63" fmla="*/ 791818943 h 290"/>
              <a:gd name="T64" fmla="*/ 639898136 w 250"/>
              <a:gd name="T65" fmla="*/ 774090422 h 290"/>
              <a:gd name="T66" fmla="*/ 603122403 w 250"/>
              <a:gd name="T67" fmla="*/ 774090422 h 290"/>
              <a:gd name="T68" fmla="*/ 544281614 w 250"/>
              <a:gd name="T69" fmla="*/ 750454113 h 290"/>
              <a:gd name="T70" fmla="*/ 492795204 w 250"/>
              <a:gd name="T71" fmla="*/ 738636817 h 290"/>
              <a:gd name="T72" fmla="*/ 485438907 w 250"/>
              <a:gd name="T73" fmla="*/ 685454691 h 290"/>
              <a:gd name="T74" fmla="*/ 470730148 w 250"/>
              <a:gd name="T75" fmla="*/ 638182073 h 290"/>
              <a:gd name="T76" fmla="*/ 463373851 w 250"/>
              <a:gd name="T77" fmla="*/ 602726749 h 290"/>
              <a:gd name="T78" fmla="*/ 419243739 w 250"/>
              <a:gd name="T79" fmla="*/ 573182651 h 290"/>
              <a:gd name="T80" fmla="*/ 367757329 w 250"/>
              <a:gd name="T81" fmla="*/ 567273144 h 290"/>
              <a:gd name="T82" fmla="*/ 353046652 w 250"/>
              <a:gd name="T83" fmla="*/ 602726749 h 290"/>
              <a:gd name="T84" fmla="*/ 308916540 w 250"/>
              <a:gd name="T85" fmla="*/ 614545763 h 290"/>
              <a:gd name="T86" fmla="*/ 272140807 w 250"/>
              <a:gd name="T87" fmla="*/ 555454130 h 290"/>
              <a:gd name="T88" fmla="*/ 169167988 w 250"/>
              <a:gd name="T89" fmla="*/ 514091019 h 290"/>
              <a:gd name="T90" fmla="*/ 29421353 w 250"/>
              <a:gd name="T91" fmla="*/ 537727328 h 290"/>
              <a:gd name="T92" fmla="*/ 7354380 w 250"/>
              <a:gd name="T93" fmla="*/ 490454709 h 290"/>
              <a:gd name="T94" fmla="*/ 58840789 w 250"/>
              <a:gd name="T95" fmla="*/ 449091597 h 290"/>
              <a:gd name="T96" fmla="*/ 102972819 w 250"/>
              <a:gd name="T97" fmla="*/ 443182090 h 290"/>
              <a:gd name="T98" fmla="*/ 139748552 w 250"/>
              <a:gd name="T99" fmla="*/ 431363076 h 290"/>
              <a:gd name="T100" fmla="*/ 198589341 w 250"/>
              <a:gd name="T101" fmla="*/ 443182090 h 290"/>
              <a:gd name="T102" fmla="*/ 220654397 w 250"/>
              <a:gd name="T103" fmla="*/ 407726767 h 290"/>
              <a:gd name="T104" fmla="*/ 242719454 w 250"/>
              <a:gd name="T105" fmla="*/ 372273162 h 290"/>
              <a:gd name="T106" fmla="*/ 257430130 w 250"/>
              <a:gd name="T107" fmla="*/ 307272022 h 290"/>
              <a:gd name="T108" fmla="*/ 286851484 w 250"/>
              <a:gd name="T109" fmla="*/ 236363094 h 290"/>
              <a:gd name="T110" fmla="*/ 294205863 w 250"/>
              <a:gd name="T111" fmla="*/ 130000561 h 290"/>
              <a:gd name="T112" fmla="*/ 801711744 w 250"/>
              <a:gd name="T113" fmla="*/ 354546360 h 290"/>
              <a:gd name="T114" fmla="*/ 801711744 w 250"/>
              <a:gd name="T115" fmla="*/ 354546360 h 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0" h="290">
                <a:moveTo>
                  <a:pt x="86" y="28"/>
                </a:moveTo>
                <a:lnTo>
                  <a:pt x="86" y="14"/>
                </a:lnTo>
                <a:lnTo>
                  <a:pt x="90" y="12"/>
                </a:lnTo>
                <a:lnTo>
                  <a:pt x="92" y="10"/>
                </a:lnTo>
                <a:lnTo>
                  <a:pt x="92" y="8"/>
                </a:lnTo>
                <a:lnTo>
                  <a:pt x="94" y="4"/>
                </a:lnTo>
                <a:lnTo>
                  <a:pt x="98" y="2"/>
                </a:lnTo>
                <a:lnTo>
                  <a:pt x="102" y="0"/>
                </a:lnTo>
                <a:lnTo>
                  <a:pt x="108" y="2"/>
                </a:lnTo>
                <a:lnTo>
                  <a:pt x="112" y="6"/>
                </a:lnTo>
                <a:lnTo>
                  <a:pt x="116" y="8"/>
                </a:lnTo>
                <a:lnTo>
                  <a:pt x="120" y="10"/>
                </a:lnTo>
                <a:lnTo>
                  <a:pt x="126" y="10"/>
                </a:lnTo>
                <a:lnTo>
                  <a:pt x="134" y="12"/>
                </a:lnTo>
                <a:lnTo>
                  <a:pt x="142" y="14"/>
                </a:lnTo>
                <a:lnTo>
                  <a:pt x="142" y="10"/>
                </a:lnTo>
                <a:lnTo>
                  <a:pt x="142" y="6"/>
                </a:lnTo>
                <a:lnTo>
                  <a:pt x="144" y="6"/>
                </a:lnTo>
                <a:lnTo>
                  <a:pt x="146" y="6"/>
                </a:lnTo>
                <a:lnTo>
                  <a:pt x="148" y="8"/>
                </a:lnTo>
                <a:lnTo>
                  <a:pt x="150" y="8"/>
                </a:lnTo>
                <a:lnTo>
                  <a:pt x="152" y="8"/>
                </a:lnTo>
                <a:lnTo>
                  <a:pt x="160" y="8"/>
                </a:lnTo>
                <a:lnTo>
                  <a:pt x="160" y="6"/>
                </a:lnTo>
                <a:lnTo>
                  <a:pt x="160" y="4"/>
                </a:lnTo>
                <a:lnTo>
                  <a:pt x="162" y="2"/>
                </a:lnTo>
                <a:lnTo>
                  <a:pt x="164" y="4"/>
                </a:lnTo>
                <a:lnTo>
                  <a:pt x="164" y="6"/>
                </a:lnTo>
                <a:lnTo>
                  <a:pt x="166" y="4"/>
                </a:lnTo>
                <a:lnTo>
                  <a:pt x="170" y="0"/>
                </a:lnTo>
                <a:lnTo>
                  <a:pt x="172" y="0"/>
                </a:lnTo>
                <a:lnTo>
                  <a:pt x="182" y="0"/>
                </a:lnTo>
                <a:lnTo>
                  <a:pt x="186" y="0"/>
                </a:lnTo>
                <a:lnTo>
                  <a:pt x="186" y="2"/>
                </a:lnTo>
                <a:lnTo>
                  <a:pt x="194" y="0"/>
                </a:lnTo>
                <a:lnTo>
                  <a:pt x="198" y="6"/>
                </a:lnTo>
                <a:lnTo>
                  <a:pt x="198" y="10"/>
                </a:lnTo>
                <a:lnTo>
                  <a:pt x="200" y="12"/>
                </a:lnTo>
                <a:lnTo>
                  <a:pt x="204" y="12"/>
                </a:lnTo>
                <a:lnTo>
                  <a:pt x="206" y="10"/>
                </a:lnTo>
                <a:lnTo>
                  <a:pt x="206" y="8"/>
                </a:lnTo>
                <a:lnTo>
                  <a:pt x="208" y="10"/>
                </a:lnTo>
                <a:lnTo>
                  <a:pt x="214" y="12"/>
                </a:lnTo>
                <a:lnTo>
                  <a:pt x="216" y="14"/>
                </a:lnTo>
                <a:lnTo>
                  <a:pt x="218" y="10"/>
                </a:lnTo>
                <a:lnTo>
                  <a:pt x="220" y="10"/>
                </a:lnTo>
                <a:lnTo>
                  <a:pt x="222" y="10"/>
                </a:lnTo>
                <a:lnTo>
                  <a:pt x="224" y="12"/>
                </a:lnTo>
                <a:lnTo>
                  <a:pt x="230" y="20"/>
                </a:lnTo>
                <a:lnTo>
                  <a:pt x="238" y="26"/>
                </a:lnTo>
                <a:lnTo>
                  <a:pt x="240" y="26"/>
                </a:lnTo>
                <a:lnTo>
                  <a:pt x="242" y="26"/>
                </a:lnTo>
                <a:lnTo>
                  <a:pt x="248" y="28"/>
                </a:lnTo>
                <a:lnTo>
                  <a:pt x="250" y="30"/>
                </a:lnTo>
                <a:lnTo>
                  <a:pt x="250" y="34"/>
                </a:lnTo>
                <a:lnTo>
                  <a:pt x="246" y="40"/>
                </a:lnTo>
                <a:lnTo>
                  <a:pt x="244" y="42"/>
                </a:lnTo>
                <a:lnTo>
                  <a:pt x="246" y="44"/>
                </a:lnTo>
                <a:lnTo>
                  <a:pt x="244" y="48"/>
                </a:lnTo>
                <a:lnTo>
                  <a:pt x="242" y="54"/>
                </a:lnTo>
                <a:lnTo>
                  <a:pt x="242" y="56"/>
                </a:lnTo>
                <a:lnTo>
                  <a:pt x="244" y="56"/>
                </a:lnTo>
                <a:lnTo>
                  <a:pt x="246" y="58"/>
                </a:lnTo>
                <a:lnTo>
                  <a:pt x="244" y="62"/>
                </a:lnTo>
                <a:lnTo>
                  <a:pt x="240" y="66"/>
                </a:lnTo>
                <a:lnTo>
                  <a:pt x="242" y="62"/>
                </a:lnTo>
                <a:lnTo>
                  <a:pt x="238" y="66"/>
                </a:lnTo>
                <a:lnTo>
                  <a:pt x="232" y="70"/>
                </a:lnTo>
                <a:lnTo>
                  <a:pt x="232" y="72"/>
                </a:lnTo>
                <a:lnTo>
                  <a:pt x="234" y="74"/>
                </a:lnTo>
                <a:lnTo>
                  <a:pt x="228" y="78"/>
                </a:lnTo>
                <a:lnTo>
                  <a:pt x="226" y="80"/>
                </a:lnTo>
                <a:lnTo>
                  <a:pt x="224" y="84"/>
                </a:lnTo>
                <a:lnTo>
                  <a:pt x="224" y="90"/>
                </a:lnTo>
                <a:lnTo>
                  <a:pt x="220" y="98"/>
                </a:lnTo>
                <a:lnTo>
                  <a:pt x="220" y="96"/>
                </a:lnTo>
                <a:lnTo>
                  <a:pt x="218" y="96"/>
                </a:lnTo>
                <a:lnTo>
                  <a:pt x="214" y="98"/>
                </a:lnTo>
                <a:lnTo>
                  <a:pt x="212" y="102"/>
                </a:lnTo>
                <a:lnTo>
                  <a:pt x="214" y="106"/>
                </a:lnTo>
                <a:lnTo>
                  <a:pt x="218" y="106"/>
                </a:lnTo>
                <a:lnTo>
                  <a:pt x="220" y="102"/>
                </a:lnTo>
                <a:lnTo>
                  <a:pt x="218" y="106"/>
                </a:lnTo>
                <a:lnTo>
                  <a:pt x="216" y="110"/>
                </a:lnTo>
                <a:lnTo>
                  <a:pt x="216" y="112"/>
                </a:lnTo>
                <a:lnTo>
                  <a:pt x="218" y="114"/>
                </a:lnTo>
                <a:lnTo>
                  <a:pt x="218" y="120"/>
                </a:lnTo>
                <a:lnTo>
                  <a:pt x="212" y="116"/>
                </a:lnTo>
                <a:lnTo>
                  <a:pt x="208" y="124"/>
                </a:lnTo>
                <a:lnTo>
                  <a:pt x="208" y="128"/>
                </a:lnTo>
                <a:lnTo>
                  <a:pt x="210" y="128"/>
                </a:lnTo>
                <a:lnTo>
                  <a:pt x="212" y="128"/>
                </a:lnTo>
                <a:lnTo>
                  <a:pt x="212" y="132"/>
                </a:lnTo>
                <a:lnTo>
                  <a:pt x="214" y="134"/>
                </a:lnTo>
                <a:lnTo>
                  <a:pt x="218" y="136"/>
                </a:lnTo>
                <a:lnTo>
                  <a:pt x="218" y="140"/>
                </a:lnTo>
                <a:lnTo>
                  <a:pt x="218" y="142"/>
                </a:lnTo>
                <a:lnTo>
                  <a:pt x="216" y="142"/>
                </a:lnTo>
                <a:lnTo>
                  <a:pt x="212" y="152"/>
                </a:lnTo>
                <a:lnTo>
                  <a:pt x="212" y="156"/>
                </a:lnTo>
                <a:lnTo>
                  <a:pt x="214" y="158"/>
                </a:lnTo>
                <a:lnTo>
                  <a:pt x="216" y="158"/>
                </a:lnTo>
                <a:lnTo>
                  <a:pt x="214" y="160"/>
                </a:lnTo>
                <a:lnTo>
                  <a:pt x="214" y="166"/>
                </a:lnTo>
                <a:lnTo>
                  <a:pt x="218" y="170"/>
                </a:lnTo>
                <a:lnTo>
                  <a:pt x="216" y="176"/>
                </a:lnTo>
                <a:lnTo>
                  <a:pt x="214" y="178"/>
                </a:lnTo>
                <a:lnTo>
                  <a:pt x="220" y="196"/>
                </a:lnTo>
                <a:lnTo>
                  <a:pt x="230" y="204"/>
                </a:lnTo>
                <a:lnTo>
                  <a:pt x="230" y="206"/>
                </a:lnTo>
                <a:lnTo>
                  <a:pt x="230" y="210"/>
                </a:lnTo>
                <a:lnTo>
                  <a:pt x="234" y="218"/>
                </a:lnTo>
                <a:lnTo>
                  <a:pt x="214" y="224"/>
                </a:lnTo>
                <a:lnTo>
                  <a:pt x="206" y="230"/>
                </a:lnTo>
                <a:lnTo>
                  <a:pt x="206" y="228"/>
                </a:lnTo>
                <a:lnTo>
                  <a:pt x="208" y="226"/>
                </a:lnTo>
                <a:lnTo>
                  <a:pt x="198" y="230"/>
                </a:lnTo>
                <a:lnTo>
                  <a:pt x="200" y="232"/>
                </a:lnTo>
                <a:lnTo>
                  <a:pt x="200" y="234"/>
                </a:lnTo>
                <a:lnTo>
                  <a:pt x="204" y="234"/>
                </a:lnTo>
                <a:lnTo>
                  <a:pt x="204" y="240"/>
                </a:lnTo>
                <a:lnTo>
                  <a:pt x="204" y="242"/>
                </a:lnTo>
                <a:lnTo>
                  <a:pt x="204" y="244"/>
                </a:lnTo>
                <a:lnTo>
                  <a:pt x="206" y="250"/>
                </a:lnTo>
                <a:lnTo>
                  <a:pt x="208" y="254"/>
                </a:lnTo>
                <a:lnTo>
                  <a:pt x="206" y="260"/>
                </a:lnTo>
                <a:lnTo>
                  <a:pt x="208" y="262"/>
                </a:lnTo>
                <a:lnTo>
                  <a:pt x="212" y="266"/>
                </a:lnTo>
                <a:lnTo>
                  <a:pt x="216" y="268"/>
                </a:lnTo>
                <a:lnTo>
                  <a:pt x="220" y="272"/>
                </a:lnTo>
                <a:lnTo>
                  <a:pt x="222" y="274"/>
                </a:lnTo>
                <a:lnTo>
                  <a:pt x="224" y="274"/>
                </a:lnTo>
                <a:lnTo>
                  <a:pt x="230" y="272"/>
                </a:lnTo>
                <a:lnTo>
                  <a:pt x="230" y="288"/>
                </a:lnTo>
                <a:lnTo>
                  <a:pt x="226" y="286"/>
                </a:lnTo>
                <a:lnTo>
                  <a:pt x="222" y="288"/>
                </a:lnTo>
                <a:lnTo>
                  <a:pt x="216" y="290"/>
                </a:lnTo>
                <a:lnTo>
                  <a:pt x="214" y="288"/>
                </a:lnTo>
                <a:lnTo>
                  <a:pt x="214" y="284"/>
                </a:lnTo>
                <a:lnTo>
                  <a:pt x="214" y="280"/>
                </a:lnTo>
                <a:lnTo>
                  <a:pt x="212" y="278"/>
                </a:lnTo>
                <a:lnTo>
                  <a:pt x="208" y="278"/>
                </a:lnTo>
                <a:lnTo>
                  <a:pt x="206" y="276"/>
                </a:lnTo>
                <a:lnTo>
                  <a:pt x="204" y="274"/>
                </a:lnTo>
                <a:lnTo>
                  <a:pt x="202" y="272"/>
                </a:lnTo>
                <a:lnTo>
                  <a:pt x="200" y="268"/>
                </a:lnTo>
                <a:lnTo>
                  <a:pt x="200" y="266"/>
                </a:lnTo>
                <a:lnTo>
                  <a:pt x="198" y="264"/>
                </a:lnTo>
                <a:lnTo>
                  <a:pt x="194" y="264"/>
                </a:lnTo>
                <a:lnTo>
                  <a:pt x="192" y="266"/>
                </a:lnTo>
                <a:lnTo>
                  <a:pt x="190" y="268"/>
                </a:lnTo>
                <a:lnTo>
                  <a:pt x="186" y="268"/>
                </a:lnTo>
                <a:lnTo>
                  <a:pt x="178" y="268"/>
                </a:lnTo>
                <a:lnTo>
                  <a:pt x="174" y="268"/>
                </a:lnTo>
                <a:lnTo>
                  <a:pt x="174" y="266"/>
                </a:lnTo>
                <a:lnTo>
                  <a:pt x="174" y="262"/>
                </a:lnTo>
                <a:lnTo>
                  <a:pt x="172" y="258"/>
                </a:lnTo>
                <a:lnTo>
                  <a:pt x="170" y="260"/>
                </a:lnTo>
                <a:lnTo>
                  <a:pt x="166" y="262"/>
                </a:lnTo>
                <a:lnTo>
                  <a:pt x="164" y="262"/>
                </a:lnTo>
                <a:lnTo>
                  <a:pt x="164" y="260"/>
                </a:lnTo>
                <a:lnTo>
                  <a:pt x="162" y="252"/>
                </a:lnTo>
                <a:lnTo>
                  <a:pt x="156" y="254"/>
                </a:lnTo>
                <a:lnTo>
                  <a:pt x="148" y="254"/>
                </a:lnTo>
                <a:lnTo>
                  <a:pt x="144" y="254"/>
                </a:lnTo>
                <a:lnTo>
                  <a:pt x="142" y="256"/>
                </a:lnTo>
                <a:lnTo>
                  <a:pt x="140" y="256"/>
                </a:lnTo>
                <a:lnTo>
                  <a:pt x="136" y="254"/>
                </a:lnTo>
                <a:lnTo>
                  <a:pt x="134" y="250"/>
                </a:lnTo>
                <a:lnTo>
                  <a:pt x="134" y="246"/>
                </a:lnTo>
                <a:lnTo>
                  <a:pt x="134" y="242"/>
                </a:lnTo>
                <a:lnTo>
                  <a:pt x="134" y="240"/>
                </a:lnTo>
                <a:lnTo>
                  <a:pt x="134" y="236"/>
                </a:lnTo>
                <a:lnTo>
                  <a:pt x="132" y="232"/>
                </a:lnTo>
                <a:lnTo>
                  <a:pt x="132" y="230"/>
                </a:lnTo>
                <a:lnTo>
                  <a:pt x="132" y="228"/>
                </a:lnTo>
                <a:lnTo>
                  <a:pt x="130" y="224"/>
                </a:lnTo>
                <a:lnTo>
                  <a:pt x="128" y="220"/>
                </a:lnTo>
                <a:lnTo>
                  <a:pt x="128" y="216"/>
                </a:lnTo>
                <a:lnTo>
                  <a:pt x="128" y="212"/>
                </a:lnTo>
                <a:lnTo>
                  <a:pt x="128" y="210"/>
                </a:lnTo>
                <a:lnTo>
                  <a:pt x="128" y="208"/>
                </a:lnTo>
                <a:lnTo>
                  <a:pt x="126" y="206"/>
                </a:lnTo>
                <a:lnTo>
                  <a:pt x="126" y="204"/>
                </a:lnTo>
                <a:lnTo>
                  <a:pt x="126" y="200"/>
                </a:lnTo>
                <a:lnTo>
                  <a:pt x="124" y="196"/>
                </a:lnTo>
                <a:lnTo>
                  <a:pt x="120" y="196"/>
                </a:lnTo>
                <a:lnTo>
                  <a:pt x="114" y="196"/>
                </a:lnTo>
                <a:lnTo>
                  <a:pt x="114" y="194"/>
                </a:lnTo>
                <a:lnTo>
                  <a:pt x="114" y="192"/>
                </a:lnTo>
                <a:lnTo>
                  <a:pt x="112" y="192"/>
                </a:lnTo>
                <a:lnTo>
                  <a:pt x="108" y="192"/>
                </a:lnTo>
                <a:lnTo>
                  <a:pt x="102" y="192"/>
                </a:lnTo>
                <a:lnTo>
                  <a:pt x="100" y="192"/>
                </a:lnTo>
                <a:lnTo>
                  <a:pt x="98" y="198"/>
                </a:lnTo>
                <a:lnTo>
                  <a:pt x="100" y="202"/>
                </a:lnTo>
                <a:lnTo>
                  <a:pt x="100" y="204"/>
                </a:lnTo>
                <a:lnTo>
                  <a:pt x="98" y="204"/>
                </a:lnTo>
                <a:lnTo>
                  <a:pt x="96" y="204"/>
                </a:lnTo>
                <a:lnTo>
                  <a:pt x="94" y="204"/>
                </a:lnTo>
                <a:lnTo>
                  <a:pt x="92" y="204"/>
                </a:lnTo>
                <a:lnTo>
                  <a:pt x="90" y="206"/>
                </a:lnTo>
                <a:lnTo>
                  <a:pt x="88" y="208"/>
                </a:lnTo>
                <a:lnTo>
                  <a:pt x="84" y="208"/>
                </a:lnTo>
                <a:lnTo>
                  <a:pt x="80" y="206"/>
                </a:lnTo>
                <a:lnTo>
                  <a:pt x="78" y="202"/>
                </a:lnTo>
                <a:lnTo>
                  <a:pt x="76" y="198"/>
                </a:lnTo>
                <a:lnTo>
                  <a:pt x="76" y="194"/>
                </a:lnTo>
                <a:lnTo>
                  <a:pt x="74" y="188"/>
                </a:lnTo>
                <a:lnTo>
                  <a:pt x="74" y="184"/>
                </a:lnTo>
                <a:lnTo>
                  <a:pt x="74" y="182"/>
                </a:lnTo>
                <a:lnTo>
                  <a:pt x="72" y="172"/>
                </a:lnTo>
                <a:lnTo>
                  <a:pt x="46" y="174"/>
                </a:lnTo>
                <a:lnTo>
                  <a:pt x="30" y="172"/>
                </a:lnTo>
                <a:lnTo>
                  <a:pt x="22" y="172"/>
                </a:lnTo>
                <a:lnTo>
                  <a:pt x="18" y="176"/>
                </a:lnTo>
                <a:lnTo>
                  <a:pt x="12" y="180"/>
                </a:lnTo>
                <a:lnTo>
                  <a:pt x="8" y="182"/>
                </a:lnTo>
                <a:lnTo>
                  <a:pt x="6" y="182"/>
                </a:lnTo>
                <a:lnTo>
                  <a:pt x="4" y="176"/>
                </a:lnTo>
                <a:lnTo>
                  <a:pt x="0" y="170"/>
                </a:lnTo>
                <a:lnTo>
                  <a:pt x="0" y="168"/>
                </a:lnTo>
                <a:lnTo>
                  <a:pt x="2" y="166"/>
                </a:lnTo>
                <a:lnTo>
                  <a:pt x="12" y="162"/>
                </a:lnTo>
                <a:lnTo>
                  <a:pt x="12" y="160"/>
                </a:lnTo>
                <a:lnTo>
                  <a:pt x="12" y="158"/>
                </a:lnTo>
                <a:lnTo>
                  <a:pt x="16" y="152"/>
                </a:lnTo>
                <a:lnTo>
                  <a:pt x="18" y="152"/>
                </a:lnTo>
                <a:lnTo>
                  <a:pt x="20" y="150"/>
                </a:lnTo>
                <a:lnTo>
                  <a:pt x="22" y="150"/>
                </a:lnTo>
                <a:lnTo>
                  <a:pt x="24" y="150"/>
                </a:lnTo>
                <a:lnTo>
                  <a:pt x="28" y="150"/>
                </a:lnTo>
                <a:lnTo>
                  <a:pt x="30" y="150"/>
                </a:lnTo>
                <a:lnTo>
                  <a:pt x="30" y="148"/>
                </a:lnTo>
                <a:lnTo>
                  <a:pt x="28" y="144"/>
                </a:lnTo>
                <a:lnTo>
                  <a:pt x="34" y="146"/>
                </a:lnTo>
                <a:lnTo>
                  <a:pt x="38" y="146"/>
                </a:lnTo>
                <a:lnTo>
                  <a:pt x="40" y="144"/>
                </a:lnTo>
                <a:lnTo>
                  <a:pt x="38" y="152"/>
                </a:lnTo>
                <a:lnTo>
                  <a:pt x="46" y="152"/>
                </a:lnTo>
                <a:lnTo>
                  <a:pt x="50" y="152"/>
                </a:lnTo>
                <a:lnTo>
                  <a:pt x="54" y="150"/>
                </a:lnTo>
                <a:lnTo>
                  <a:pt x="56" y="150"/>
                </a:lnTo>
                <a:lnTo>
                  <a:pt x="58" y="148"/>
                </a:lnTo>
                <a:lnTo>
                  <a:pt x="60" y="144"/>
                </a:lnTo>
                <a:lnTo>
                  <a:pt x="60" y="138"/>
                </a:lnTo>
                <a:lnTo>
                  <a:pt x="60" y="136"/>
                </a:lnTo>
                <a:lnTo>
                  <a:pt x="62" y="136"/>
                </a:lnTo>
                <a:lnTo>
                  <a:pt x="64" y="134"/>
                </a:lnTo>
                <a:lnTo>
                  <a:pt x="66" y="126"/>
                </a:lnTo>
                <a:lnTo>
                  <a:pt x="64" y="122"/>
                </a:lnTo>
                <a:lnTo>
                  <a:pt x="62" y="116"/>
                </a:lnTo>
                <a:lnTo>
                  <a:pt x="64" y="110"/>
                </a:lnTo>
                <a:lnTo>
                  <a:pt x="66" y="106"/>
                </a:lnTo>
                <a:lnTo>
                  <a:pt x="70" y="104"/>
                </a:lnTo>
                <a:lnTo>
                  <a:pt x="70" y="102"/>
                </a:lnTo>
                <a:lnTo>
                  <a:pt x="72" y="100"/>
                </a:lnTo>
                <a:lnTo>
                  <a:pt x="72" y="92"/>
                </a:lnTo>
                <a:lnTo>
                  <a:pt x="76" y="86"/>
                </a:lnTo>
                <a:lnTo>
                  <a:pt x="78" y="80"/>
                </a:lnTo>
                <a:lnTo>
                  <a:pt x="78" y="72"/>
                </a:lnTo>
                <a:lnTo>
                  <a:pt x="78" y="62"/>
                </a:lnTo>
                <a:lnTo>
                  <a:pt x="78" y="50"/>
                </a:lnTo>
                <a:lnTo>
                  <a:pt x="80" y="44"/>
                </a:lnTo>
                <a:lnTo>
                  <a:pt x="82" y="42"/>
                </a:lnTo>
                <a:lnTo>
                  <a:pt x="84" y="34"/>
                </a:lnTo>
                <a:lnTo>
                  <a:pt x="86" y="28"/>
                </a:lnTo>
                <a:close/>
                <a:moveTo>
                  <a:pt x="218" y="120"/>
                </a:moveTo>
                <a:lnTo>
                  <a:pt x="218" y="120"/>
                </a:lnTo>
                <a:lnTo>
                  <a:pt x="216" y="124"/>
                </a:lnTo>
                <a:lnTo>
                  <a:pt x="216" y="126"/>
                </a:lnTo>
                <a:lnTo>
                  <a:pt x="216" y="122"/>
                </a:lnTo>
                <a:lnTo>
                  <a:pt x="218" y="12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74" name="Freeform 476"/>
          <p:cNvSpPr>
            <a:spLocks/>
          </p:cNvSpPr>
          <p:nvPr/>
        </p:nvSpPr>
        <p:spPr bwMode="auto">
          <a:xfrm>
            <a:off x="5503075" y="3345586"/>
            <a:ext cx="117231" cy="128587"/>
          </a:xfrm>
          <a:custGeom>
            <a:avLst/>
            <a:gdLst>
              <a:gd name="T0" fmla="*/ 0 w 66"/>
              <a:gd name="T1" fmla="*/ 193245409 h 74"/>
              <a:gd name="T2" fmla="*/ 37026273 w 66"/>
              <a:gd name="T3" fmla="*/ 199285523 h 74"/>
              <a:gd name="T4" fmla="*/ 74054470 w 66"/>
              <a:gd name="T5" fmla="*/ 199285523 h 74"/>
              <a:gd name="T6" fmla="*/ 103676258 w 66"/>
              <a:gd name="T7" fmla="*/ 205323899 h 74"/>
              <a:gd name="T8" fmla="*/ 133298045 w 66"/>
              <a:gd name="T9" fmla="*/ 205323899 h 74"/>
              <a:gd name="T10" fmla="*/ 170324318 w 66"/>
              <a:gd name="T11" fmla="*/ 193245409 h 74"/>
              <a:gd name="T12" fmla="*/ 222163409 w 66"/>
              <a:gd name="T13" fmla="*/ 181168657 h 74"/>
              <a:gd name="T14" fmla="*/ 214757000 w 66"/>
              <a:gd name="T15" fmla="*/ 169090167 h 74"/>
              <a:gd name="T16" fmla="*/ 229567894 w 66"/>
              <a:gd name="T17" fmla="*/ 144934926 h 74"/>
              <a:gd name="T18" fmla="*/ 229567894 w 66"/>
              <a:gd name="T19" fmla="*/ 138894812 h 74"/>
              <a:gd name="T20" fmla="*/ 207352515 w 66"/>
              <a:gd name="T21" fmla="*/ 120777946 h 74"/>
              <a:gd name="T22" fmla="*/ 207352515 w 66"/>
              <a:gd name="T23" fmla="*/ 114739570 h 74"/>
              <a:gd name="T24" fmla="*/ 222163409 w 66"/>
              <a:gd name="T25" fmla="*/ 96622705 h 74"/>
              <a:gd name="T26" fmla="*/ 236974303 w 66"/>
              <a:gd name="T27" fmla="*/ 84545953 h 74"/>
              <a:gd name="T28" fmla="*/ 244378788 w 66"/>
              <a:gd name="T29" fmla="*/ 78505839 h 74"/>
              <a:gd name="T30" fmla="*/ 214757000 w 66"/>
              <a:gd name="T31" fmla="*/ 72467463 h 74"/>
              <a:gd name="T32" fmla="*/ 214757000 w 66"/>
              <a:gd name="T33" fmla="*/ 60388973 h 74"/>
              <a:gd name="T34" fmla="*/ 222163409 w 66"/>
              <a:gd name="T35" fmla="*/ 54350597 h 74"/>
              <a:gd name="T36" fmla="*/ 229567894 w 66"/>
              <a:gd name="T37" fmla="*/ 54350597 h 74"/>
              <a:gd name="T38" fmla="*/ 229567894 w 66"/>
              <a:gd name="T39" fmla="*/ 48312221 h 74"/>
              <a:gd name="T40" fmla="*/ 199946106 w 66"/>
              <a:gd name="T41" fmla="*/ 42272107 h 74"/>
              <a:gd name="T42" fmla="*/ 192541621 w 66"/>
              <a:gd name="T43" fmla="*/ 42272107 h 74"/>
              <a:gd name="T44" fmla="*/ 185135212 w 66"/>
              <a:gd name="T45" fmla="*/ 54350597 h 74"/>
              <a:gd name="T46" fmla="*/ 177730727 w 66"/>
              <a:gd name="T47" fmla="*/ 48312221 h 74"/>
              <a:gd name="T48" fmla="*/ 162919833 w 66"/>
              <a:gd name="T49" fmla="*/ 42272107 h 74"/>
              <a:gd name="T50" fmla="*/ 155513424 w 66"/>
              <a:gd name="T51" fmla="*/ 36233731 h 74"/>
              <a:gd name="T52" fmla="*/ 155513424 w 66"/>
              <a:gd name="T53" fmla="*/ 24155242 h 74"/>
              <a:gd name="T54" fmla="*/ 140702530 w 66"/>
              <a:gd name="T55" fmla="*/ 6038376 h 74"/>
              <a:gd name="T56" fmla="*/ 133298045 w 66"/>
              <a:gd name="T57" fmla="*/ 0 h 74"/>
              <a:gd name="T58" fmla="*/ 111080742 w 66"/>
              <a:gd name="T59" fmla="*/ 0 h 74"/>
              <a:gd name="T60" fmla="*/ 74054470 w 66"/>
              <a:gd name="T61" fmla="*/ 12078490 h 74"/>
              <a:gd name="T62" fmla="*/ 66648061 w 66"/>
              <a:gd name="T63" fmla="*/ 18116866 h 74"/>
              <a:gd name="T64" fmla="*/ 51837167 w 66"/>
              <a:gd name="T65" fmla="*/ 18116866 h 74"/>
              <a:gd name="T66" fmla="*/ 44432682 w 66"/>
              <a:gd name="T67" fmla="*/ 36233731 h 74"/>
              <a:gd name="T68" fmla="*/ 44432682 w 66"/>
              <a:gd name="T69" fmla="*/ 42272107 h 74"/>
              <a:gd name="T70" fmla="*/ 51837167 w 66"/>
              <a:gd name="T71" fmla="*/ 54350597 h 74"/>
              <a:gd name="T72" fmla="*/ 44432682 w 66"/>
              <a:gd name="T73" fmla="*/ 60388973 h 74"/>
              <a:gd name="T74" fmla="*/ 44432682 w 66"/>
              <a:gd name="T75" fmla="*/ 72467463 h 74"/>
              <a:gd name="T76" fmla="*/ 59243576 w 66"/>
              <a:gd name="T77" fmla="*/ 90584329 h 74"/>
              <a:gd name="T78" fmla="*/ 59243576 w 66"/>
              <a:gd name="T79" fmla="*/ 90584329 h 74"/>
              <a:gd name="T80" fmla="*/ 37026273 w 66"/>
              <a:gd name="T81" fmla="*/ 102662818 h 74"/>
              <a:gd name="T82" fmla="*/ 37026273 w 66"/>
              <a:gd name="T83" fmla="*/ 108701194 h 74"/>
              <a:gd name="T84" fmla="*/ 59243576 w 66"/>
              <a:gd name="T85" fmla="*/ 114739570 h 74"/>
              <a:gd name="T86" fmla="*/ 59243576 w 66"/>
              <a:gd name="T87" fmla="*/ 120777946 h 74"/>
              <a:gd name="T88" fmla="*/ 37026273 w 66"/>
              <a:gd name="T89" fmla="*/ 126818060 h 74"/>
              <a:gd name="T90" fmla="*/ 29621788 w 66"/>
              <a:gd name="T91" fmla="*/ 144934926 h 74"/>
              <a:gd name="T92" fmla="*/ 7404485 w 66"/>
              <a:gd name="T93" fmla="*/ 150973302 h 74"/>
              <a:gd name="T94" fmla="*/ 7404485 w 66"/>
              <a:gd name="T95" fmla="*/ 157011678 h 74"/>
              <a:gd name="T96" fmla="*/ 7404485 w 66"/>
              <a:gd name="T97" fmla="*/ 175128543 h 74"/>
              <a:gd name="T98" fmla="*/ 7404485 w 66"/>
              <a:gd name="T99" fmla="*/ 187207033 h 74"/>
              <a:gd name="T100" fmla="*/ 0 w 66"/>
              <a:gd name="T101" fmla="*/ 193245409 h 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6" h="74">
                <a:moveTo>
                  <a:pt x="0" y="64"/>
                </a:moveTo>
                <a:lnTo>
                  <a:pt x="0" y="64"/>
                </a:lnTo>
                <a:lnTo>
                  <a:pt x="10" y="68"/>
                </a:lnTo>
                <a:lnTo>
                  <a:pt x="10" y="66"/>
                </a:lnTo>
                <a:lnTo>
                  <a:pt x="18" y="60"/>
                </a:lnTo>
                <a:lnTo>
                  <a:pt x="20" y="66"/>
                </a:lnTo>
                <a:lnTo>
                  <a:pt x="24" y="62"/>
                </a:lnTo>
                <a:lnTo>
                  <a:pt x="28" y="68"/>
                </a:lnTo>
                <a:lnTo>
                  <a:pt x="30" y="74"/>
                </a:lnTo>
                <a:lnTo>
                  <a:pt x="36" y="68"/>
                </a:lnTo>
                <a:lnTo>
                  <a:pt x="42" y="70"/>
                </a:lnTo>
                <a:lnTo>
                  <a:pt x="46" y="64"/>
                </a:lnTo>
                <a:lnTo>
                  <a:pt x="60" y="60"/>
                </a:lnTo>
                <a:lnTo>
                  <a:pt x="58" y="56"/>
                </a:lnTo>
                <a:lnTo>
                  <a:pt x="62" y="50"/>
                </a:lnTo>
                <a:lnTo>
                  <a:pt x="62" y="48"/>
                </a:lnTo>
                <a:lnTo>
                  <a:pt x="62" y="46"/>
                </a:lnTo>
                <a:lnTo>
                  <a:pt x="58" y="42"/>
                </a:lnTo>
                <a:lnTo>
                  <a:pt x="56" y="40"/>
                </a:lnTo>
                <a:lnTo>
                  <a:pt x="56" y="38"/>
                </a:lnTo>
                <a:lnTo>
                  <a:pt x="58" y="36"/>
                </a:lnTo>
                <a:lnTo>
                  <a:pt x="60" y="32"/>
                </a:lnTo>
                <a:lnTo>
                  <a:pt x="64" y="28"/>
                </a:lnTo>
                <a:lnTo>
                  <a:pt x="66" y="26"/>
                </a:lnTo>
                <a:lnTo>
                  <a:pt x="62" y="26"/>
                </a:lnTo>
                <a:lnTo>
                  <a:pt x="58" y="24"/>
                </a:lnTo>
                <a:lnTo>
                  <a:pt x="58" y="20"/>
                </a:lnTo>
                <a:lnTo>
                  <a:pt x="60" y="18"/>
                </a:lnTo>
                <a:lnTo>
                  <a:pt x="62" y="18"/>
                </a:lnTo>
                <a:lnTo>
                  <a:pt x="62" y="16"/>
                </a:lnTo>
                <a:lnTo>
                  <a:pt x="56" y="14"/>
                </a:lnTo>
                <a:lnTo>
                  <a:pt x="54" y="14"/>
                </a:lnTo>
                <a:lnTo>
                  <a:pt x="52" y="14"/>
                </a:lnTo>
                <a:lnTo>
                  <a:pt x="50" y="18"/>
                </a:lnTo>
                <a:lnTo>
                  <a:pt x="48" y="16"/>
                </a:lnTo>
                <a:lnTo>
                  <a:pt x="46" y="14"/>
                </a:lnTo>
                <a:lnTo>
                  <a:pt x="44" y="14"/>
                </a:lnTo>
                <a:lnTo>
                  <a:pt x="42" y="12"/>
                </a:lnTo>
                <a:lnTo>
                  <a:pt x="42" y="8"/>
                </a:lnTo>
                <a:lnTo>
                  <a:pt x="40" y="6"/>
                </a:lnTo>
                <a:lnTo>
                  <a:pt x="38" y="2"/>
                </a:lnTo>
                <a:lnTo>
                  <a:pt x="36" y="0"/>
                </a:lnTo>
                <a:lnTo>
                  <a:pt x="30" y="0"/>
                </a:lnTo>
                <a:lnTo>
                  <a:pt x="24" y="0"/>
                </a:lnTo>
                <a:lnTo>
                  <a:pt x="20" y="4"/>
                </a:lnTo>
                <a:lnTo>
                  <a:pt x="18" y="6"/>
                </a:lnTo>
                <a:lnTo>
                  <a:pt x="14" y="6"/>
                </a:lnTo>
                <a:lnTo>
                  <a:pt x="12" y="10"/>
                </a:lnTo>
                <a:lnTo>
                  <a:pt x="12" y="12"/>
                </a:lnTo>
                <a:lnTo>
                  <a:pt x="12" y="14"/>
                </a:lnTo>
                <a:lnTo>
                  <a:pt x="14" y="16"/>
                </a:lnTo>
                <a:lnTo>
                  <a:pt x="14" y="18"/>
                </a:lnTo>
                <a:lnTo>
                  <a:pt x="12" y="20"/>
                </a:lnTo>
                <a:lnTo>
                  <a:pt x="12" y="24"/>
                </a:lnTo>
                <a:lnTo>
                  <a:pt x="14" y="28"/>
                </a:lnTo>
                <a:lnTo>
                  <a:pt x="16" y="30"/>
                </a:lnTo>
                <a:lnTo>
                  <a:pt x="14" y="32"/>
                </a:lnTo>
                <a:lnTo>
                  <a:pt x="10" y="34"/>
                </a:lnTo>
                <a:lnTo>
                  <a:pt x="10" y="36"/>
                </a:lnTo>
                <a:lnTo>
                  <a:pt x="14" y="36"/>
                </a:lnTo>
                <a:lnTo>
                  <a:pt x="16" y="38"/>
                </a:lnTo>
                <a:lnTo>
                  <a:pt x="16" y="40"/>
                </a:lnTo>
                <a:lnTo>
                  <a:pt x="14" y="42"/>
                </a:lnTo>
                <a:lnTo>
                  <a:pt x="10" y="42"/>
                </a:lnTo>
                <a:lnTo>
                  <a:pt x="8" y="48"/>
                </a:lnTo>
                <a:lnTo>
                  <a:pt x="2" y="50"/>
                </a:lnTo>
                <a:lnTo>
                  <a:pt x="2" y="52"/>
                </a:lnTo>
                <a:lnTo>
                  <a:pt x="2" y="56"/>
                </a:lnTo>
                <a:lnTo>
                  <a:pt x="2" y="58"/>
                </a:lnTo>
                <a:lnTo>
                  <a:pt x="2" y="62"/>
                </a:lnTo>
                <a:lnTo>
                  <a:pt x="0" y="6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75" name="Freeform 477"/>
          <p:cNvSpPr>
            <a:spLocks noEditPoints="1"/>
          </p:cNvSpPr>
          <p:nvPr/>
        </p:nvSpPr>
        <p:spPr bwMode="auto">
          <a:xfrm>
            <a:off x="6039405" y="4117107"/>
            <a:ext cx="256443" cy="169862"/>
          </a:xfrm>
          <a:custGeom>
            <a:avLst/>
            <a:gdLst>
              <a:gd name="T0" fmla="*/ 7242166 w 146"/>
              <a:gd name="T1" fmla="*/ 102145994 h 98"/>
              <a:gd name="T2" fmla="*/ 14482430 w 146"/>
              <a:gd name="T3" fmla="*/ 90129124 h 98"/>
              <a:gd name="T4" fmla="*/ 21724596 w 146"/>
              <a:gd name="T5" fmla="*/ 84119822 h 98"/>
              <a:gd name="T6" fmla="*/ 28966762 w 146"/>
              <a:gd name="T7" fmla="*/ 78110521 h 98"/>
              <a:gd name="T8" fmla="*/ 28966762 w 146"/>
              <a:gd name="T9" fmla="*/ 72102952 h 98"/>
              <a:gd name="T10" fmla="*/ 28966762 w 146"/>
              <a:gd name="T11" fmla="*/ 66093651 h 98"/>
              <a:gd name="T12" fmla="*/ 43449192 w 146"/>
              <a:gd name="T13" fmla="*/ 60086083 h 98"/>
              <a:gd name="T14" fmla="*/ 50691358 w 146"/>
              <a:gd name="T15" fmla="*/ 60086083 h 98"/>
              <a:gd name="T16" fmla="*/ 57931622 w 146"/>
              <a:gd name="T17" fmla="*/ 66093651 h 98"/>
              <a:gd name="T18" fmla="*/ 57931622 w 146"/>
              <a:gd name="T19" fmla="*/ 72102952 h 98"/>
              <a:gd name="T20" fmla="*/ 86898384 w 146"/>
              <a:gd name="T21" fmla="*/ 72102952 h 98"/>
              <a:gd name="T22" fmla="*/ 130347576 w 146"/>
              <a:gd name="T23" fmla="*/ 78110521 h 98"/>
              <a:gd name="T24" fmla="*/ 173796768 w 146"/>
              <a:gd name="T25" fmla="*/ 138196603 h 98"/>
              <a:gd name="T26" fmla="*/ 202761628 w 146"/>
              <a:gd name="T27" fmla="*/ 114162864 h 98"/>
              <a:gd name="T28" fmla="*/ 420007588 w 146"/>
              <a:gd name="T29" fmla="*/ 0 h 98"/>
              <a:gd name="T30" fmla="*/ 463456780 w 146"/>
              <a:gd name="T31" fmla="*/ 84119822 h 98"/>
              <a:gd name="T32" fmla="*/ 485181376 w 146"/>
              <a:gd name="T33" fmla="*/ 102145994 h 98"/>
              <a:gd name="T34" fmla="*/ 456214614 w 146"/>
              <a:gd name="T35" fmla="*/ 108153562 h 98"/>
              <a:gd name="T36" fmla="*/ 434490018 w 146"/>
              <a:gd name="T37" fmla="*/ 120170432 h 98"/>
              <a:gd name="T38" fmla="*/ 427249754 w 146"/>
              <a:gd name="T39" fmla="*/ 126179733 h 98"/>
              <a:gd name="T40" fmla="*/ 434490018 w 146"/>
              <a:gd name="T41" fmla="*/ 150213473 h 98"/>
              <a:gd name="T42" fmla="*/ 412765422 w 146"/>
              <a:gd name="T43" fmla="*/ 162230343 h 98"/>
              <a:gd name="T44" fmla="*/ 405525158 w 146"/>
              <a:gd name="T45" fmla="*/ 168239645 h 98"/>
              <a:gd name="T46" fmla="*/ 376558396 w 146"/>
              <a:gd name="T47" fmla="*/ 180256514 h 98"/>
              <a:gd name="T48" fmla="*/ 318626774 w 146"/>
              <a:gd name="T49" fmla="*/ 198282686 h 98"/>
              <a:gd name="T50" fmla="*/ 289660012 w 146"/>
              <a:gd name="T51" fmla="*/ 210299556 h 98"/>
              <a:gd name="T52" fmla="*/ 267935416 w 146"/>
              <a:gd name="T53" fmla="*/ 234333295 h 98"/>
              <a:gd name="T54" fmla="*/ 246210820 w 146"/>
              <a:gd name="T55" fmla="*/ 240342597 h 98"/>
              <a:gd name="T56" fmla="*/ 217245960 w 146"/>
              <a:gd name="T57" fmla="*/ 228325727 h 98"/>
              <a:gd name="T58" fmla="*/ 195521364 w 146"/>
              <a:gd name="T59" fmla="*/ 240342597 h 98"/>
              <a:gd name="T60" fmla="*/ 173796768 w 146"/>
              <a:gd name="T61" fmla="*/ 240342597 h 98"/>
              <a:gd name="T62" fmla="*/ 152072172 w 146"/>
              <a:gd name="T63" fmla="*/ 240342597 h 98"/>
              <a:gd name="T64" fmla="*/ 123105410 w 146"/>
              <a:gd name="T65" fmla="*/ 258368768 h 98"/>
              <a:gd name="T66" fmla="*/ 86898384 w 146"/>
              <a:gd name="T67" fmla="*/ 276393207 h 98"/>
              <a:gd name="T68" fmla="*/ 50691358 w 146"/>
              <a:gd name="T69" fmla="*/ 270385638 h 98"/>
              <a:gd name="T70" fmla="*/ 36207026 w 146"/>
              <a:gd name="T71" fmla="*/ 264376337 h 98"/>
              <a:gd name="T72" fmla="*/ 28966762 w 146"/>
              <a:gd name="T73" fmla="*/ 222316426 h 98"/>
              <a:gd name="T74" fmla="*/ 7242166 w 146"/>
              <a:gd name="T75" fmla="*/ 204290254 h 98"/>
              <a:gd name="T76" fmla="*/ 7242166 w 146"/>
              <a:gd name="T77" fmla="*/ 198282686 h 98"/>
              <a:gd name="T78" fmla="*/ 14482430 w 146"/>
              <a:gd name="T79" fmla="*/ 198282686 h 98"/>
              <a:gd name="T80" fmla="*/ 7242166 w 146"/>
              <a:gd name="T81" fmla="*/ 156222775 h 98"/>
              <a:gd name="T82" fmla="*/ 0 w 146"/>
              <a:gd name="T83" fmla="*/ 120170432 h 98"/>
              <a:gd name="T84" fmla="*/ 7242166 w 146"/>
              <a:gd name="T85" fmla="*/ 108153562 h 98"/>
              <a:gd name="T86" fmla="*/ 506905972 w 146"/>
              <a:gd name="T87" fmla="*/ 288410076 h 98"/>
              <a:gd name="T88" fmla="*/ 506905972 w 146"/>
              <a:gd name="T89" fmla="*/ 288410076 h 98"/>
              <a:gd name="T90" fmla="*/ 528630568 w 146"/>
              <a:gd name="T91" fmla="*/ 294419378 h 98"/>
              <a:gd name="T92" fmla="*/ 528630568 w 146"/>
              <a:gd name="T93" fmla="*/ 288410076 h 98"/>
              <a:gd name="T94" fmla="*/ 506905972 w 146"/>
              <a:gd name="T95" fmla="*/ 288410076 h 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6" h="98">
                <a:moveTo>
                  <a:pt x="2" y="34"/>
                </a:moveTo>
                <a:lnTo>
                  <a:pt x="2" y="34"/>
                </a:lnTo>
                <a:lnTo>
                  <a:pt x="4" y="32"/>
                </a:lnTo>
                <a:lnTo>
                  <a:pt x="4" y="30"/>
                </a:lnTo>
                <a:lnTo>
                  <a:pt x="6" y="28"/>
                </a:lnTo>
                <a:lnTo>
                  <a:pt x="8" y="28"/>
                </a:lnTo>
                <a:lnTo>
                  <a:pt x="8" y="26"/>
                </a:lnTo>
                <a:lnTo>
                  <a:pt x="8" y="24"/>
                </a:lnTo>
                <a:lnTo>
                  <a:pt x="8" y="22"/>
                </a:lnTo>
                <a:lnTo>
                  <a:pt x="10" y="20"/>
                </a:lnTo>
                <a:lnTo>
                  <a:pt x="12" y="20"/>
                </a:lnTo>
                <a:lnTo>
                  <a:pt x="14" y="20"/>
                </a:lnTo>
                <a:lnTo>
                  <a:pt x="16" y="20"/>
                </a:lnTo>
                <a:lnTo>
                  <a:pt x="16" y="22"/>
                </a:lnTo>
                <a:lnTo>
                  <a:pt x="16" y="24"/>
                </a:lnTo>
                <a:lnTo>
                  <a:pt x="20" y="24"/>
                </a:lnTo>
                <a:lnTo>
                  <a:pt x="24" y="24"/>
                </a:lnTo>
                <a:lnTo>
                  <a:pt x="36" y="26"/>
                </a:lnTo>
                <a:lnTo>
                  <a:pt x="46" y="30"/>
                </a:lnTo>
                <a:lnTo>
                  <a:pt x="48" y="46"/>
                </a:lnTo>
                <a:lnTo>
                  <a:pt x="56" y="38"/>
                </a:lnTo>
                <a:lnTo>
                  <a:pt x="72" y="16"/>
                </a:lnTo>
                <a:lnTo>
                  <a:pt x="116" y="0"/>
                </a:lnTo>
                <a:lnTo>
                  <a:pt x="114" y="4"/>
                </a:lnTo>
                <a:lnTo>
                  <a:pt x="128" y="28"/>
                </a:lnTo>
                <a:lnTo>
                  <a:pt x="136" y="34"/>
                </a:lnTo>
                <a:lnTo>
                  <a:pt x="134" y="34"/>
                </a:lnTo>
                <a:lnTo>
                  <a:pt x="126" y="36"/>
                </a:lnTo>
                <a:lnTo>
                  <a:pt x="122" y="38"/>
                </a:lnTo>
                <a:lnTo>
                  <a:pt x="120" y="40"/>
                </a:lnTo>
                <a:lnTo>
                  <a:pt x="118" y="42"/>
                </a:lnTo>
                <a:lnTo>
                  <a:pt x="118" y="44"/>
                </a:lnTo>
                <a:lnTo>
                  <a:pt x="120" y="50"/>
                </a:lnTo>
                <a:lnTo>
                  <a:pt x="116" y="50"/>
                </a:lnTo>
                <a:lnTo>
                  <a:pt x="114" y="54"/>
                </a:lnTo>
                <a:lnTo>
                  <a:pt x="112" y="54"/>
                </a:lnTo>
                <a:lnTo>
                  <a:pt x="112" y="56"/>
                </a:lnTo>
                <a:lnTo>
                  <a:pt x="104" y="60"/>
                </a:lnTo>
                <a:lnTo>
                  <a:pt x="96" y="64"/>
                </a:lnTo>
                <a:lnTo>
                  <a:pt x="88" y="66"/>
                </a:lnTo>
                <a:lnTo>
                  <a:pt x="80" y="70"/>
                </a:lnTo>
                <a:lnTo>
                  <a:pt x="76" y="74"/>
                </a:lnTo>
                <a:lnTo>
                  <a:pt x="74" y="78"/>
                </a:lnTo>
                <a:lnTo>
                  <a:pt x="68" y="80"/>
                </a:lnTo>
                <a:lnTo>
                  <a:pt x="64" y="78"/>
                </a:lnTo>
                <a:lnTo>
                  <a:pt x="60" y="76"/>
                </a:lnTo>
                <a:lnTo>
                  <a:pt x="54" y="80"/>
                </a:lnTo>
                <a:lnTo>
                  <a:pt x="48" y="80"/>
                </a:lnTo>
                <a:lnTo>
                  <a:pt x="42" y="80"/>
                </a:lnTo>
                <a:lnTo>
                  <a:pt x="38" y="82"/>
                </a:lnTo>
                <a:lnTo>
                  <a:pt x="34" y="86"/>
                </a:lnTo>
                <a:lnTo>
                  <a:pt x="30" y="90"/>
                </a:lnTo>
                <a:lnTo>
                  <a:pt x="24" y="92"/>
                </a:lnTo>
                <a:lnTo>
                  <a:pt x="14" y="90"/>
                </a:lnTo>
                <a:lnTo>
                  <a:pt x="12" y="90"/>
                </a:lnTo>
                <a:lnTo>
                  <a:pt x="10" y="88"/>
                </a:lnTo>
                <a:lnTo>
                  <a:pt x="8" y="74"/>
                </a:lnTo>
                <a:lnTo>
                  <a:pt x="6" y="70"/>
                </a:lnTo>
                <a:lnTo>
                  <a:pt x="2" y="68"/>
                </a:lnTo>
                <a:lnTo>
                  <a:pt x="2" y="66"/>
                </a:lnTo>
                <a:lnTo>
                  <a:pt x="4" y="66"/>
                </a:lnTo>
                <a:lnTo>
                  <a:pt x="2" y="52"/>
                </a:lnTo>
                <a:lnTo>
                  <a:pt x="0" y="44"/>
                </a:lnTo>
                <a:lnTo>
                  <a:pt x="0" y="40"/>
                </a:lnTo>
                <a:lnTo>
                  <a:pt x="2" y="36"/>
                </a:lnTo>
                <a:lnTo>
                  <a:pt x="2" y="34"/>
                </a:lnTo>
                <a:close/>
                <a:moveTo>
                  <a:pt x="140" y="96"/>
                </a:moveTo>
                <a:lnTo>
                  <a:pt x="140" y="96"/>
                </a:lnTo>
                <a:lnTo>
                  <a:pt x="142" y="98"/>
                </a:lnTo>
                <a:lnTo>
                  <a:pt x="146" y="98"/>
                </a:lnTo>
                <a:lnTo>
                  <a:pt x="146" y="96"/>
                </a:lnTo>
                <a:lnTo>
                  <a:pt x="144" y="96"/>
                </a:lnTo>
                <a:lnTo>
                  <a:pt x="140" y="9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76" name="Freeform 478"/>
          <p:cNvSpPr>
            <a:spLocks/>
          </p:cNvSpPr>
          <p:nvPr/>
        </p:nvSpPr>
        <p:spPr bwMode="auto">
          <a:xfrm>
            <a:off x="4723489" y="3877395"/>
            <a:ext cx="196363" cy="182563"/>
          </a:xfrm>
          <a:custGeom>
            <a:avLst/>
            <a:gdLst>
              <a:gd name="T0" fmla="*/ 216447688 w 112"/>
              <a:gd name="T1" fmla="*/ 5933298 h 106"/>
              <a:gd name="T2" fmla="*/ 216447688 w 112"/>
              <a:gd name="T3" fmla="*/ 5933298 h 106"/>
              <a:gd name="T4" fmla="*/ 209232131 w 112"/>
              <a:gd name="T5" fmla="*/ 17798170 h 106"/>
              <a:gd name="T6" fmla="*/ 209232131 w 112"/>
              <a:gd name="T7" fmla="*/ 17798170 h 106"/>
              <a:gd name="T8" fmla="*/ 187587363 w 112"/>
              <a:gd name="T9" fmla="*/ 23729745 h 106"/>
              <a:gd name="T10" fmla="*/ 180373706 w 112"/>
              <a:gd name="T11" fmla="*/ 23729745 h 106"/>
              <a:gd name="T12" fmla="*/ 173158150 w 112"/>
              <a:gd name="T13" fmla="*/ 23729745 h 106"/>
              <a:gd name="T14" fmla="*/ 173158150 w 112"/>
              <a:gd name="T15" fmla="*/ 23729745 h 106"/>
              <a:gd name="T16" fmla="*/ 165942594 w 112"/>
              <a:gd name="T17" fmla="*/ 29663043 h 106"/>
              <a:gd name="T18" fmla="*/ 165942594 w 112"/>
              <a:gd name="T19" fmla="*/ 41527916 h 106"/>
              <a:gd name="T20" fmla="*/ 158728937 w 112"/>
              <a:gd name="T21" fmla="*/ 59326086 h 106"/>
              <a:gd name="T22" fmla="*/ 158728937 w 112"/>
              <a:gd name="T23" fmla="*/ 59326086 h 106"/>
              <a:gd name="T24" fmla="*/ 137084169 w 112"/>
              <a:gd name="T25" fmla="*/ 71190959 h 106"/>
              <a:gd name="T26" fmla="*/ 122653056 w 112"/>
              <a:gd name="T27" fmla="*/ 83055831 h 106"/>
              <a:gd name="T28" fmla="*/ 122653056 w 112"/>
              <a:gd name="T29" fmla="*/ 83055831 h 106"/>
              <a:gd name="T30" fmla="*/ 115439400 w 112"/>
              <a:gd name="T31" fmla="*/ 100854001 h 106"/>
              <a:gd name="T32" fmla="*/ 108223844 w 112"/>
              <a:gd name="T33" fmla="*/ 124583747 h 106"/>
              <a:gd name="T34" fmla="*/ 101008288 w 112"/>
              <a:gd name="T35" fmla="*/ 148315215 h 106"/>
              <a:gd name="T36" fmla="*/ 86579075 w 112"/>
              <a:gd name="T37" fmla="*/ 166111662 h 106"/>
              <a:gd name="T38" fmla="*/ 86579075 w 112"/>
              <a:gd name="T39" fmla="*/ 166111662 h 106"/>
              <a:gd name="T40" fmla="*/ 72149862 w 112"/>
              <a:gd name="T41" fmla="*/ 183909833 h 106"/>
              <a:gd name="T42" fmla="*/ 50505094 w 112"/>
              <a:gd name="T43" fmla="*/ 195774705 h 106"/>
              <a:gd name="T44" fmla="*/ 50505094 w 112"/>
              <a:gd name="T45" fmla="*/ 195774705 h 106"/>
              <a:gd name="T46" fmla="*/ 43289538 w 112"/>
              <a:gd name="T47" fmla="*/ 231371046 h 106"/>
              <a:gd name="T48" fmla="*/ 36073981 w 112"/>
              <a:gd name="T49" fmla="*/ 249169216 h 106"/>
              <a:gd name="T50" fmla="*/ 28860325 w 112"/>
              <a:gd name="T51" fmla="*/ 266965664 h 106"/>
              <a:gd name="T52" fmla="*/ 28860325 w 112"/>
              <a:gd name="T53" fmla="*/ 266965664 h 106"/>
              <a:gd name="T54" fmla="*/ 14429213 w 112"/>
              <a:gd name="T55" fmla="*/ 272898961 h 106"/>
              <a:gd name="T56" fmla="*/ 7215556 w 112"/>
              <a:gd name="T57" fmla="*/ 278830537 h 106"/>
              <a:gd name="T58" fmla="*/ 7215556 w 112"/>
              <a:gd name="T59" fmla="*/ 278830537 h 106"/>
              <a:gd name="T60" fmla="*/ 0 w 112"/>
              <a:gd name="T61" fmla="*/ 296628707 h 106"/>
              <a:gd name="T62" fmla="*/ 0 w 112"/>
              <a:gd name="T63" fmla="*/ 314426877 h 106"/>
              <a:gd name="T64" fmla="*/ 0 w 112"/>
              <a:gd name="T65" fmla="*/ 314426877 h 106"/>
              <a:gd name="T66" fmla="*/ 7215556 w 112"/>
              <a:gd name="T67" fmla="*/ 302562004 h 106"/>
              <a:gd name="T68" fmla="*/ 14429213 w 112"/>
              <a:gd name="T69" fmla="*/ 302562004 h 106"/>
              <a:gd name="T70" fmla="*/ 180373706 w 112"/>
              <a:gd name="T71" fmla="*/ 302562004 h 106"/>
              <a:gd name="T72" fmla="*/ 180373706 w 112"/>
              <a:gd name="T73" fmla="*/ 302562004 h 106"/>
              <a:gd name="T74" fmla="*/ 180373706 w 112"/>
              <a:gd name="T75" fmla="*/ 225437748 h 106"/>
              <a:gd name="T76" fmla="*/ 180373706 w 112"/>
              <a:gd name="T77" fmla="*/ 225437748 h 106"/>
              <a:gd name="T78" fmla="*/ 180373706 w 112"/>
              <a:gd name="T79" fmla="*/ 219506173 h 106"/>
              <a:gd name="T80" fmla="*/ 187587363 w 112"/>
              <a:gd name="T81" fmla="*/ 207639578 h 106"/>
              <a:gd name="T82" fmla="*/ 202018475 w 112"/>
              <a:gd name="T83" fmla="*/ 201708003 h 106"/>
              <a:gd name="T84" fmla="*/ 230876900 w 112"/>
              <a:gd name="T85" fmla="*/ 201708003 h 106"/>
              <a:gd name="T86" fmla="*/ 238092456 w 112"/>
              <a:gd name="T87" fmla="*/ 100854001 h 106"/>
              <a:gd name="T88" fmla="*/ 404035050 w 112"/>
              <a:gd name="T89" fmla="*/ 94920704 h 106"/>
              <a:gd name="T90" fmla="*/ 404035050 w 112"/>
              <a:gd name="T91" fmla="*/ 29663043 h 106"/>
              <a:gd name="T92" fmla="*/ 404035050 w 112"/>
              <a:gd name="T93" fmla="*/ 0 h 106"/>
              <a:gd name="T94" fmla="*/ 216447688 w 112"/>
              <a:gd name="T95" fmla="*/ 5933298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2" h="106">
                <a:moveTo>
                  <a:pt x="60" y="2"/>
                </a:moveTo>
                <a:lnTo>
                  <a:pt x="60" y="2"/>
                </a:lnTo>
                <a:lnTo>
                  <a:pt x="58" y="6"/>
                </a:lnTo>
                <a:lnTo>
                  <a:pt x="52" y="8"/>
                </a:lnTo>
                <a:lnTo>
                  <a:pt x="50" y="8"/>
                </a:lnTo>
                <a:lnTo>
                  <a:pt x="48" y="8"/>
                </a:lnTo>
                <a:lnTo>
                  <a:pt x="46" y="10"/>
                </a:lnTo>
                <a:lnTo>
                  <a:pt x="46" y="14"/>
                </a:lnTo>
                <a:lnTo>
                  <a:pt x="44" y="20"/>
                </a:lnTo>
                <a:lnTo>
                  <a:pt x="38" y="24"/>
                </a:lnTo>
                <a:lnTo>
                  <a:pt x="34" y="28"/>
                </a:lnTo>
                <a:lnTo>
                  <a:pt x="32" y="34"/>
                </a:lnTo>
                <a:lnTo>
                  <a:pt x="30" y="42"/>
                </a:lnTo>
                <a:lnTo>
                  <a:pt x="28" y="50"/>
                </a:lnTo>
                <a:lnTo>
                  <a:pt x="24" y="56"/>
                </a:lnTo>
                <a:lnTo>
                  <a:pt x="20" y="62"/>
                </a:lnTo>
                <a:lnTo>
                  <a:pt x="14" y="66"/>
                </a:lnTo>
                <a:lnTo>
                  <a:pt x="12" y="78"/>
                </a:lnTo>
                <a:lnTo>
                  <a:pt x="10" y="84"/>
                </a:lnTo>
                <a:lnTo>
                  <a:pt x="8" y="90"/>
                </a:lnTo>
                <a:lnTo>
                  <a:pt x="4" y="92"/>
                </a:lnTo>
                <a:lnTo>
                  <a:pt x="2" y="94"/>
                </a:lnTo>
                <a:lnTo>
                  <a:pt x="0" y="100"/>
                </a:lnTo>
                <a:lnTo>
                  <a:pt x="0" y="106"/>
                </a:lnTo>
                <a:lnTo>
                  <a:pt x="2" y="102"/>
                </a:lnTo>
                <a:lnTo>
                  <a:pt x="4" y="102"/>
                </a:lnTo>
                <a:lnTo>
                  <a:pt x="50" y="102"/>
                </a:lnTo>
                <a:lnTo>
                  <a:pt x="50" y="76"/>
                </a:lnTo>
                <a:lnTo>
                  <a:pt x="50" y="74"/>
                </a:lnTo>
                <a:lnTo>
                  <a:pt x="52" y="70"/>
                </a:lnTo>
                <a:lnTo>
                  <a:pt x="56" y="68"/>
                </a:lnTo>
                <a:lnTo>
                  <a:pt x="64" y="68"/>
                </a:lnTo>
                <a:lnTo>
                  <a:pt x="66" y="34"/>
                </a:lnTo>
                <a:lnTo>
                  <a:pt x="112" y="32"/>
                </a:lnTo>
                <a:lnTo>
                  <a:pt x="112" y="10"/>
                </a:lnTo>
                <a:lnTo>
                  <a:pt x="112" y="0"/>
                </a:lnTo>
                <a:lnTo>
                  <a:pt x="60" y="2"/>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477" name="Freeform 479"/>
          <p:cNvSpPr>
            <a:spLocks/>
          </p:cNvSpPr>
          <p:nvPr/>
        </p:nvSpPr>
        <p:spPr bwMode="auto">
          <a:xfrm>
            <a:off x="6333948" y="3353520"/>
            <a:ext cx="360485" cy="254000"/>
          </a:xfrm>
          <a:custGeom>
            <a:avLst/>
            <a:gdLst>
              <a:gd name="T0" fmla="*/ 535044136 w 204"/>
              <a:gd name="T1" fmla="*/ 412355270 h 148"/>
              <a:gd name="T2" fmla="*/ 557032225 w 204"/>
              <a:gd name="T3" fmla="*/ 388793338 h 148"/>
              <a:gd name="T4" fmla="*/ 542374138 w 204"/>
              <a:gd name="T5" fmla="*/ 371119743 h 148"/>
              <a:gd name="T6" fmla="*/ 549704139 w 204"/>
              <a:gd name="T7" fmla="*/ 353447865 h 148"/>
              <a:gd name="T8" fmla="*/ 505727961 w 204"/>
              <a:gd name="T9" fmla="*/ 341666041 h 148"/>
              <a:gd name="T10" fmla="*/ 513056047 w 204"/>
              <a:gd name="T11" fmla="*/ 318102392 h 148"/>
              <a:gd name="T12" fmla="*/ 535044136 w 204"/>
              <a:gd name="T13" fmla="*/ 323994162 h 148"/>
              <a:gd name="T14" fmla="*/ 564362226 w 204"/>
              <a:gd name="T15" fmla="*/ 306320568 h 148"/>
              <a:gd name="T16" fmla="*/ 571692228 w 204"/>
              <a:gd name="T17" fmla="*/ 294540459 h 148"/>
              <a:gd name="T18" fmla="*/ 571692228 w 204"/>
              <a:gd name="T19" fmla="*/ 288648689 h 148"/>
              <a:gd name="T20" fmla="*/ 586350315 w 204"/>
              <a:gd name="T21" fmla="*/ 276866865 h 148"/>
              <a:gd name="T22" fmla="*/ 586350315 w 204"/>
              <a:gd name="T23" fmla="*/ 259194986 h 148"/>
              <a:gd name="T24" fmla="*/ 586350315 w 204"/>
              <a:gd name="T25" fmla="*/ 241523108 h 148"/>
              <a:gd name="T26" fmla="*/ 615668406 w 204"/>
              <a:gd name="T27" fmla="*/ 247413162 h 148"/>
              <a:gd name="T28" fmla="*/ 630326493 w 204"/>
              <a:gd name="T29" fmla="*/ 241523108 h 148"/>
              <a:gd name="T30" fmla="*/ 637656494 w 204"/>
              <a:gd name="T31" fmla="*/ 259194986 h 148"/>
              <a:gd name="T32" fmla="*/ 652314582 w 204"/>
              <a:gd name="T33" fmla="*/ 276866865 h 148"/>
              <a:gd name="T34" fmla="*/ 666974585 w 204"/>
              <a:gd name="T35" fmla="*/ 282758635 h 148"/>
              <a:gd name="T36" fmla="*/ 674302671 w 204"/>
              <a:gd name="T37" fmla="*/ 270976811 h 148"/>
              <a:gd name="T38" fmla="*/ 703620761 w 204"/>
              <a:gd name="T39" fmla="*/ 270976811 h 148"/>
              <a:gd name="T40" fmla="*/ 747596939 w 204"/>
              <a:gd name="T41" fmla="*/ 241523108 h 148"/>
              <a:gd name="T42" fmla="*/ 732938851 w 204"/>
              <a:gd name="T43" fmla="*/ 229741284 h 148"/>
              <a:gd name="T44" fmla="*/ 696290760 w 204"/>
              <a:gd name="T45" fmla="*/ 223849514 h 148"/>
              <a:gd name="T46" fmla="*/ 688962674 w 204"/>
              <a:gd name="T47" fmla="*/ 206177635 h 148"/>
              <a:gd name="T48" fmla="*/ 666974585 w 204"/>
              <a:gd name="T49" fmla="*/ 212069405 h 148"/>
              <a:gd name="T50" fmla="*/ 644986496 w 204"/>
              <a:gd name="T51" fmla="*/ 200287581 h 148"/>
              <a:gd name="T52" fmla="*/ 659644583 w 204"/>
              <a:gd name="T53" fmla="*/ 188505757 h 148"/>
              <a:gd name="T54" fmla="*/ 681632672 w 204"/>
              <a:gd name="T55" fmla="*/ 164942108 h 148"/>
              <a:gd name="T56" fmla="*/ 652314582 w 204"/>
              <a:gd name="T57" fmla="*/ 164942108 h 148"/>
              <a:gd name="T58" fmla="*/ 630326493 w 204"/>
              <a:gd name="T59" fmla="*/ 170833878 h 148"/>
              <a:gd name="T60" fmla="*/ 601008403 w 204"/>
              <a:gd name="T61" fmla="*/ 182613986 h 148"/>
              <a:gd name="T62" fmla="*/ 579020314 w 204"/>
              <a:gd name="T63" fmla="*/ 188505757 h 148"/>
              <a:gd name="T64" fmla="*/ 535044136 w 204"/>
              <a:gd name="T65" fmla="*/ 217959459 h 148"/>
              <a:gd name="T66" fmla="*/ 513056047 w 204"/>
              <a:gd name="T67" fmla="*/ 235631338 h 148"/>
              <a:gd name="T68" fmla="*/ 513056047 w 204"/>
              <a:gd name="T69" fmla="*/ 217959459 h 148"/>
              <a:gd name="T70" fmla="*/ 461751783 w 204"/>
              <a:gd name="T71" fmla="*/ 206177635 h 148"/>
              <a:gd name="T72" fmla="*/ 432433693 w 204"/>
              <a:gd name="T73" fmla="*/ 194395811 h 148"/>
              <a:gd name="T74" fmla="*/ 432433693 w 204"/>
              <a:gd name="T75" fmla="*/ 182613986 h 148"/>
              <a:gd name="T76" fmla="*/ 425103692 w 204"/>
              <a:gd name="T77" fmla="*/ 170833878 h 148"/>
              <a:gd name="T78" fmla="*/ 388457515 w 204"/>
              <a:gd name="T79" fmla="*/ 164942108 h 148"/>
              <a:gd name="T80" fmla="*/ 366469426 w 204"/>
              <a:gd name="T81" fmla="*/ 153160284 h 148"/>
              <a:gd name="T82" fmla="*/ 263857068 w 204"/>
              <a:gd name="T83" fmla="*/ 141378459 h 148"/>
              <a:gd name="T84" fmla="*/ 249198980 w 204"/>
              <a:gd name="T85" fmla="*/ 76581000 h 148"/>
              <a:gd name="T86" fmla="*/ 234540892 w 204"/>
              <a:gd name="T87" fmla="*/ 88361108 h 148"/>
              <a:gd name="T88" fmla="*/ 212552803 w 204"/>
              <a:gd name="T89" fmla="*/ 111924757 h 148"/>
              <a:gd name="T90" fmla="*/ 168576625 w 204"/>
              <a:gd name="T91" fmla="*/ 106034703 h 148"/>
              <a:gd name="T92" fmla="*/ 153916623 w 204"/>
              <a:gd name="T93" fmla="*/ 129598351 h 148"/>
              <a:gd name="T94" fmla="*/ 146588536 w 204"/>
              <a:gd name="T95" fmla="*/ 94252878 h 148"/>
              <a:gd name="T96" fmla="*/ 95282357 w 204"/>
              <a:gd name="T97" fmla="*/ 53017351 h 148"/>
              <a:gd name="T98" fmla="*/ 109940445 w 204"/>
              <a:gd name="T99" fmla="*/ 5890054 h 148"/>
              <a:gd name="T100" fmla="*/ 51306179 w 204"/>
              <a:gd name="T101" fmla="*/ 5890054 h 148"/>
              <a:gd name="T102" fmla="*/ 0 w 204"/>
              <a:gd name="T103" fmla="*/ 200287581 h 148"/>
              <a:gd name="T104" fmla="*/ 36646177 w 204"/>
              <a:gd name="T105" fmla="*/ 170833878 h 148"/>
              <a:gd name="T106" fmla="*/ 95282357 w 204"/>
              <a:gd name="T107" fmla="*/ 141378459 h 148"/>
              <a:gd name="T108" fmla="*/ 131928534 w 204"/>
              <a:gd name="T109" fmla="*/ 194395811 h 148"/>
              <a:gd name="T110" fmla="*/ 161246624 w 204"/>
              <a:gd name="T111" fmla="*/ 235631338 h 148"/>
              <a:gd name="T112" fmla="*/ 241868979 w 204"/>
              <a:gd name="T113" fmla="*/ 223849514 h 148"/>
              <a:gd name="T114" fmla="*/ 293175158 w 204"/>
              <a:gd name="T115" fmla="*/ 276866865 h 148"/>
              <a:gd name="T116" fmla="*/ 344481337 w 204"/>
              <a:gd name="T117" fmla="*/ 323994162 h 148"/>
              <a:gd name="T118" fmla="*/ 417775605 w 204"/>
              <a:gd name="T119" fmla="*/ 359337919 h 148"/>
              <a:gd name="T120" fmla="*/ 483739872 w 204"/>
              <a:gd name="T121" fmla="*/ 377011514 h 148"/>
              <a:gd name="T122" fmla="*/ 469079869 w 204"/>
              <a:gd name="T123" fmla="*/ 424137095 h 1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 h="148">
                <a:moveTo>
                  <a:pt x="142" y="146"/>
                </a:moveTo>
                <a:lnTo>
                  <a:pt x="142" y="146"/>
                </a:lnTo>
                <a:lnTo>
                  <a:pt x="146" y="140"/>
                </a:lnTo>
                <a:lnTo>
                  <a:pt x="148" y="138"/>
                </a:lnTo>
                <a:lnTo>
                  <a:pt x="150" y="136"/>
                </a:lnTo>
                <a:lnTo>
                  <a:pt x="152" y="132"/>
                </a:lnTo>
                <a:lnTo>
                  <a:pt x="150" y="130"/>
                </a:lnTo>
                <a:lnTo>
                  <a:pt x="148" y="128"/>
                </a:lnTo>
                <a:lnTo>
                  <a:pt x="148" y="126"/>
                </a:lnTo>
                <a:lnTo>
                  <a:pt x="152" y="120"/>
                </a:lnTo>
                <a:lnTo>
                  <a:pt x="150" y="120"/>
                </a:lnTo>
                <a:lnTo>
                  <a:pt x="144" y="120"/>
                </a:lnTo>
                <a:lnTo>
                  <a:pt x="142" y="118"/>
                </a:lnTo>
                <a:lnTo>
                  <a:pt x="138" y="116"/>
                </a:lnTo>
                <a:lnTo>
                  <a:pt x="138" y="112"/>
                </a:lnTo>
                <a:lnTo>
                  <a:pt x="138" y="110"/>
                </a:lnTo>
                <a:lnTo>
                  <a:pt x="140" y="108"/>
                </a:lnTo>
                <a:lnTo>
                  <a:pt x="144" y="108"/>
                </a:lnTo>
                <a:lnTo>
                  <a:pt x="146" y="108"/>
                </a:lnTo>
                <a:lnTo>
                  <a:pt x="146" y="110"/>
                </a:lnTo>
                <a:lnTo>
                  <a:pt x="148" y="110"/>
                </a:lnTo>
                <a:lnTo>
                  <a:pt x="150" y="108"/>
                </a:lnTo>
                <a:lnTo>
                  <a:pt x="154" y="104"/>
                </a:lnTo>
                <a:lnTo>
                  <a:pt x="156" y="104"/>
                </a:lnTo>
                <a:lnTo>
                  <a:pt x="156" y="102"/>
                </a:lnTo>
                <a:lnTo>
                  <a:pt x="156" y="100"/>
                </a:lnTo>
                <a:lnTo>
                  <a:pt x="156" y="102"/>
                </a:lnTo>
                <a:lnTo>
                  <a:pt x="156" y="98"/>
                </a:lnTo>
                <a:lnTo>
                  <a:pt x="156" y="96"/>
                </a:lnTo>
                <a:lnTo>
                  <a:pt x="158" y="94"/>
                </a:lnTo>
                <a:lnTo>
                  <a:pt x="160" y="94"/>
                </a:lnTo>
                <a:lnTo>
                  <a:pt x="162" y="92"/>
                </a:lnTo>
                <a:lnTo>
                  <a:pt x="162" y="90"/>
                </a:lnTo>
                <a:lnTo>
                  <a:pt x="160" y="88"/>
                </a:lnTo>
                <a:lnTo>
                  <a:pt x="158" y="84"/>
                </a:lnTo>
                <a:lnTo>
                  <a:pt x="158" y="82"/>
                </a:lnTo>
                <a:lnTo>
                  <a:pt x="160" y="82"/>
                </a:lnTo>
                <a:lnTo>
                  <a:pt x="164" y="82"/>
                </a:lnTo>
                <a:lnTo>
                  <a:pt x="168" y="84"/>
                </a:lnTo>
                <a:lnTo>
                  <a:pt x="170" y="84"/>
                </a:lnTo>
                <a:lnTo>
                  <a:pt x="172" y="82"/>
                </a:lnTo>
                <a:lnTo>
                  <a:pt x="174" y="76"/>
                </a:lnTo>
                <a:lnTo>
                  <a:pt x="176" y="76"/>
                </a:lnTo>
                <a:lnTo>
                  <a:pt x="180" y="84"/>
                </a:lnTo>
                <a:lnTo>
                  <a:pt x="174" y="88"/>
                </a:lnTo>
                <a:lnTo>
                  <a:pt x="174" y="90"/>
                </a:lnTo>
                <a:lnTo>
                  <a:pt x="178" y="92"/>
                </a:lnTo>
                <a:lnTo>
                  <a:pt x="178" y="94"/>
                </a:lnTo>
                <a:lnTo>
                  <a:pt x="180" y="96"/>
                </a:lnTo>
                <a:lnTo>
                  <a:pt x="182" y="96"/>
                </a:lnTo>
                <a:lnTo>
                  <a:pt x="184" y="96"/>
                </a:lnTo>
                <a:lnTo>
                  <a:pt x="184" y="94"/>
                </a:lnTo>
                <a:lnTo>
                  <a:pt x="184" y="92"/>
                </a:lnTo>
                <a:lnTo>
                  <a:pt x="186" y="92"/>
                </a:lnTo>
                <a:lnTo>
                  <a:pt x="192" y="92"/>
                </a:lnTo>
                <a:lnTo>
                  <a:pt x="196" y="92"/>
                </a:lnTo>
                <a:lnTo>
                  <a:pt x="198" y="88"/>
                </a:lnTo>
                <a:lnTo>
                  <a:pt x="204" y="82"/>
                </a:lnTo>
                <a:lnTo>
                  <a:pt x="204" y="80"/>
                </a:lnTo>
                <a:lnTo>
                  <a:pt x="200" y="78"/>
                </a:lnTo>
                <a:lnTo>
                  <a:pt x="194" y="76"/>
                </a:lnTo>
                <a:lnTo>
                  <a:pt x="190" y="76"/>
                </a:lnTo>
                <a:lnTo>
                  <a:pt x="188" y="74"/>
                </a:lnTo>
                <a:lnTo>
                  <a:pt x="188" y="72"/>
                </a:lnTo>
                <a:lnTo>
                  <a:pt x="188" y="70"/>
                </a:lnTo>
                <a:lnTo>
                  <a:pt x="184" y="72"/>
                </a:lnTo>
                <a:lnTo>
                  <a:pt x="182" y="72"/>
                </a:lnTo>
                <a:lnTo>
                  <a:pt x="180" y="70"/>
                </a:lnTo>
                <a:lnTo>
                  <a:pt x="178" y="68"/>
                </a:lnTo>
                <a:lnTo>
                  <a:pt x="176" y="68"/>
                </a:lnTo>
                <a:lnTo>
                  <a:pt x="174" y="66"/>
                </a:lnTo>
                <a:lnTo>
                  <a:pt x="176" y="66"/>
                </a:lnTo>
                <a:lnTo>
                  <a:pt x="180" y="64"/>
                </a:lnTo>
                <a:lnTo>
                  <a:pt x="186" y="60"/>
                </a:lnTo>
                <a:lnTo>
                  <a:pt x="186" y="58"/>
                </a:lnTo>
                <a:lnTo>
                  <a:pt x="186" y="56"/>
                </a:lnTo>
                <a:lnTo>
                  <a:pt x="184" y="54"/>
                </a:lnTo>
                <a:lnTo>
                  <a:pt x="182" y="54"/>
                </a:lnTo>
                <a:lnTo>
                  <a:pt x="178" y="56"/>
                </a:lnTo>
                <a:lnTo>
                  <a:pt x="176" y="58"/>
                </a:lnTo>
                <a:lnTo>
                  <a:pt x="172" y="58"/>
                </a:lnTo>
                <a:lnTo>
                  <a:pt x="166" y="60"/>
                </a:lnTo>
                <a:lnTo>
                  <a:pt x="164" y="62"/>
                </a:lnTo>
                <a:lnTo>
                  <a:pt x="162" y="62"/>
                </a:lnTo>
                <a:lnTo>
                  <a:pt x="162" y="64"/>
                </a:lnTo>
                <a:lnTo>
                  <a:pt x="158" y="64"/>
                </a:lnTo>
                <a:lnTo>
                  <a:pt x="154" y="68"/>
                </a:lnTo>
                <a:lnTo>
                  <a:pt x="154" y="72"/>
                </a:lnTo>
                <a:lnTo>
                  <a:pt x="146" y="74"/>
                </a:lnTo>
                <a:lnTo>
                  <a:pt x="146" y="78"/>
                </a:lnTo>
                <a:lnTo>
                  <a:pt x="140" y="80"/>
                </a:lnTo>
                <a:lnTo>
                  <a:pt x="140" y="78"/>
                </a:lnTo>
                <a:lnTo>
                  <a:pt x="140" y="74"/>
                </a:lnTo>
                <a:lnTo>
                  <a:pt x="136" y="70"/>
                </a:lnTo>
                <a:lnTo>
                  <a:pt x="130" y="70"/>
                </a:lnTo>
                <a:lnTo>
                  <a:pt x="126" y="70"/>
                </a:lnTo>
                <a:lnTo>
                  <a:pt x="120" y="68"/>
                </a:lnTo>
                <a:lnTo>
                  <a:pt x="118" y="68"/>
                </a:lnTo>
                <a:lnTo>
                  <a:pt x="118" y="66"/>
                </a:lnTo>
                <a:lnTo>
                  <a:pt x="120" y="64"/>
                </a:lnTo>
                <a:lnTo>
                  <a:pt x="118" y="62"/>
                </a:lnTo>
                <a:lnTo>
                  <a:pt x="116" y="60"/>
                </a:lnTo>
                <a:lnTo>
                  <a:pt x="116" y="58"/>
                </a:lnTo>
                <a:lnTo>
                  <a:pt x="112" y="58"/>
                </a:lnTo>
                <a:lnTo>
                  <a:pt x="108" y="58"/>
                </a:lnTo>
                <a:lnTo>
                  <a:pt x="106" y="56"/>
                </a:lnTo>
                <a:lnTo>
                  <a:pt x="102" y="48"/>
                </a:lnTo>
                <a:lnTo>
                  <a:pt x="100" y="52"/>
                </a:lnTo>
                <a:lnTo>
                  <a:pt x="84" y="48"/>
                </a:lnTo>
                <a:lnTo>
                  <a:pt x="76" y="48"/>
                </a:lnTo>
                <a:lnTo>
                  <a:pt x="72" y="48"/>
                </a:lnTo>
                <a:lnTo>
                  <a:pt x="70" y="34"/>
                </a:lnTo>
                <a:lnTo>
                  <a:pt x="68" y="26"/>
                </a:lnTo>
                <a:lnTo>
                  <a:pt x="66" y="26"/>
                </a:lnTo>
                <a:lnTo>
                  <a:pt x="64" y="26"/>
                </a:lnTo>
                <a:lnTo>
                  <a:pt x="64" y="30"/>
                </a:lnTo>
                <a:lnTo>
                  <a:pt x="60" y="32"/>
                </a:lnTo>
                <a:lnTo>
                  <a:pt x="60" y="34"/>
                </a:lnTo>
                <a:lnTo>
                  <a:pt x="58" y="38"/>
                </a:lnTo>
                <a:lnTo>
                  <a:pt x="48" y="40"/>
                </a:lnTo>
                <a:lnTo>
                  <a:pt x="46" y="36"/>
                </a:lnTo>
                <a:lnTo>
                  <a:pt x="44" y="34"/>
                </a:lnTo>
                <a:lnTo>
                  <a:pt x="42" y="40"/>
                </a:lnTo>
                <a:lnTo>
                  <a:pt x="42" y="44"/>
                </a:lnTo>
                <a:lnTo>
                  <a:pt x="38" y="44"/>
                </a:lnTo>
                <a:lnTo>
                  <a:pt x="38" y="42"/>
                </a:lnTo>
                <a:lnTo>
                  <a:pt x="40" y="32"/>
                </a:lnTo>
                <a:lnTo>
                  <a:pt x="26" y="36"/>
                </a:lnTo>
                <a:lnTo>
                  <a:pt x="26" y="18"/>
                </a:lnTo>
                <a:lnTo>
                  <a:pt x="28" y="10"/>
                </a:lnTo>
                <a:lnTo>
                  <a:pt x="30" y="4"/>
                </a:lnTo>
                <a:lnTo>
                  <a:pt x="30" y="2"/>
                </a:lnTo>
                <a:lnTo>
                  <a:pt x="24" y="0"/>
                </a:lnTo>
                <a:lnTo>
                  <a:pt x="20" y="2"/>
                </a:lnTo>
                <a:lnTo>
                  <a:pt x="14" y="2"/>
                </a:lnTo>
                <a:lnTo>
                  <a:pt x="6" y="6"/>
                </a:lnTo>
                <a:lnTo>
                  <a:pt x="2" y="8"/>
                </a:lnTo>
                <a:lnTo>
                  <a:pt x="0" y="68"/>
                </a:lnTo>
                <a:lnTo>
                  <a:pt x="12" y="68"/>
                </a:lnTo>
                <a:lnTo>
                  <a:pt x="12" y="66"/>
                </a:lnTo>
                <a:lnTo>
                  <a:pt x="10" y="64"/>
                </a:lnTo>
                <a:lnTo>
                  <a:pt x="10" y="58"/>
                </a:lnTo>
                <a:lnTo>
                  <a:pt x="12" y="56"/>
                </a:lnTo>
                <a:lnTo>
                  <a:pt x="18" y="56"/>
                </a:lnTo>
                <a:lnTo>
                  <a:pt x="22" y="52"/>
                </a:lnTo>
                <a:lnTo>
                  <a:pt x="26" y="48"/>
                </a:lnTo>
                <a:lnTo>
                  <a:pt x="28" y="48"/>
                </a:lnTo>
                <a:lnTo>
                  <a:pt x="32" y="50"/>
                </a:lnTo>
                <a:lnTo>
                  <a:pt x="34" y="56"/>
                </a:lnTo>
                <a:lnTo>
                  <a:pt x="36" y="66"/>
                </a:lnTo>
                <a:lnTo>
                  <a:pt x="42" y="68"/>
                </a:lnTo>
                <a:lnTo>
                  <a:pt x="44" y="74"/>
                </a:lnTo>
                <a:lnTo>
                  <a:pt x="42" y="78"/>
                </a:lnTo>
                <a:lnTo>
                  <a:pt x="44" y="80"/>
                </a:lnTo>
                <a:lnTo>
                  <a:pt x="48" y="82"/>
                </a:lnTo>
                <a:lnTo>
                  <a:pt x="54" y="78"/>
                </a:lnTo>
                <a:lnTo>
                  <a:pt x="58" y="76"/>
                </a:lnTo>
                <a:lnTo>
                  <a:pt x="66" y="76"/>
                </a:lnTo>
                <a:lnTo>
                  <a:pt x="70" y="76"/>
                </a:lnTo>
                <a:lnTo>
                  <a:pt x="76" y="82"/>
                </a:lnTo>
                <a:lnTo>
                  <a:pt x="76" y="90"/>
                </a:lnTo>
                <a:lnTo>
                  <a:pt x="80" y="94"/>
                </a:lnTo>
                <a:lnTo>
                  <a:pt x="82" y="98"/>
                </a:lnTo>
                <a:lnTo>
                  <a:pt x="86" y="104"/>
                </a:lnTo>
                <a:lnTo>
                  <a:pt x="90" y="108"/>
                </a:lnTo>
                <a:lnTo>
                  <a:pt x="94" y="110"/>
                </a:lnTo>
                <a:lnTo>
                  <a:pt x="100" y="116"/>
                </a:lnTo>
                <a:lnTo>
                  <a:pt x="104" y="120"/>
                </a:lnTo>
                <a:lnTo>
                  <a:pt x="110" y="118"/>
                </a:lnTo>
                <a:lnTo>
                  <a:pt x="114" y="122"/>
                </a:lnTo>
                <a:lnTo>
                  <a:pt x="120" y="122"/>
                </a:lnTo>
                <a:lnTo>
                  <a:pt x="124" y="126"/>
                </a:lnTo>
                <a:lnTo>
                  <a:pt x="130" y="126"/>
                </a:lnTo>
                <a:lnTo>
                  <a:pt x="132" y="128"/>
                </a:lnTo>
                <a:lnTo>
                  <a:pt x="124" y="132"/>
                </a:lnTo>
                <a:lnTo>
                  <a:pt x="124" y="136"/>
                </a:lnTo>
                <a:lnTo>
                  <a:pt x="124" y="142"/>
                </a:lnTo>
                <a:lnTo>
                  <a:pt x="128" y="144"/>
                </a:lnTo>
                <a:lnTo>
                  <a:pt x="134" y="148"/>
                </a:lnTo>
                <a:lnTo>
                  <a:pt x="140" y="148"/>
                </a:lnTo>
                <a:lnTo>
                  <a:pt x="142" y="14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78" name="Freeform 480"/>
          <p:cNvSpPr>
            <a:spLocks noEditPoints="1"/>
          </p:cNvSpPr>
          <p:nvPr/>
        </p:nvSpPr>
        <p:spPr bwMode="auto">
          <a:xfrm>
            <a:off x="4928643" y="2843936"/>
            <a:ext cx="215412" cy="365125"/>
          </a:xfrm>
          <a:custGeom>
            <a:avLst/>
            <a:gdLst>
              <a:gd name="T0" fmla="*/ 21953337 w 122"/>
              <a:gd name="T1" fmla="*/ 355953818 h 212"/>
              <a:gd name="T2" fmla="*/ 0 w 122"/>
              <a:gd name="T3" fmla="*/ 379683498 h 212"/>
              <a:gd name="T4" fmla="*/ 29269841 w 122"/>
              <a:gd name="T5" fmla="*/ 397481620 h 212"/>
              <a:gd name="T6" fmla="*/ 65860012 w 122"/>
              <a:gd name="T7" fmla="*/ 397481620 h 212"/>
              <a:gd name="T8" fmla="*/ 102448270 w 122"/>
              <a:gd name="T9" fmla="*/ 379683498 h 212"/>
              <a:gd name="T10" fmla="*/ 87811436 w 122"/>
              <a:gd name="T11" fmla="*/ 344087255 h 212"/>
              <a:gd name="T12" fmla="*/ 43906675 w 122"/>
              <a:gd name="T13" fmla="*/ 344087255 h 212"/>
              <a:gd name="T14" fmla="*/ 80494933 w 122"/>
              <a:gd name="T15" fmla="*/ 290694613 h 212"/>
              <a:gd name="T16" fmla="*/ 87811436 w 122"/>
              <a:gd name="T17" fmla="*/ 272896492 h 212"/>
              <a:gd name="T18" fmla="*/ 87811436 w 122"/>
              <a:gd name="T19" fmla="*/ 272896492 h 212"/>
              <a:gd name="T20" fmla="*/ 7318417 w 122"/>
              <a:gd name="T21" fmla="*/ 195774169 h 212"/>
              <a:gd name="T22" fmla="*/ 21953337 w 122"/>
              <a:gd name="T23" fmla="*/ 195774169 h 212"/>
              <a:gd name="T24" fmla="*/ 51223179 w 122"/>
              <a:gd name="T25" fmla="*/ 201707450 h 212"/>
              <a:gd name="T26" fmla="*/ 80494933 w 122"/>
              <a:gd name="T27" fmla="*/ 225437131 h 212"/>
              <a:gd name="T28" fmla="*/ 65860012 w 122"/>
              <a:gd name="T29" fmla="*/ 183909329 h 212"/>
              <a:gd name="T30" fmla="*/ 36588258 w 122"/>
              <a:gd name="T31" fmla="*/ 177976048 h 212"/>
              <a:gd name="T32" fmla="*/ 73176516 w 122"/>
              <a:gd name="T33" fmla="*/ 118651847 h 212"/>
              <a:gd name="T34" fmla="*/ 139036528 w 122"/>
              <a:gd name="T35" fmla="*/ 112718565 h 212"/>
              <a:gd name="T36" fmla="*/ 117083190 w 122"/>
              <a:gd name="T37" fmla="*/ 148313086 h 212"/>
              <a:gd name="T38" fmla="*/ 102448270 w 122"/>
              <a:gd name="T39" fmla="*/ 172044489 h 212"/>
              <a:gd name="T40" fmla="*/ 102448270 w 122"/>
              <a:gd name="T41" fmla="*/ 201707450 h 212"/>
              <a:gd name="T42" fmla="*/ 109764774 w 122"/>
              <a:gd name="T43" fmla="*/ 207639009 h 212"/>
              <a:gd name="T44" fmla="*/ 95129853 w 122"/>
              <a:gd name="T45" fmla="*/ 231368690 h 212"/>
              <a:gd name="T46" fmla="*/ 102448270 w 122"/>
              <a:gd name="T47" fmla="*/ 266964933 h 212"/>
              <a:gd name="T48" fmla="*/ 117083190 w 122"/>
              <a:gd name="T49" fmla="*/ 278829773 h 212"/>
              <a:gd name="T50" fmla="*/ 124401607 w 122"/>
              <a:gd name="T51" fmla="*/ 350020537 h 212"/>
              <a:gd name="T52" fmla="*/ 234166381 w 122"/>
              <a:gd name="T53" fmla="*/ 379683498 h 212"/>
              <a:gd name="T54" fmla="*/ 146353032 w 122"/>
              <a:gd name="T55" fmla="*/ 421211300 h 212"/>
              <a:gd name="T56" fmla="*/ 160989865 w 122"/>
              <a:gd name="T57" fmla="*/ 444940981 h 212"/>
              <a:gd name="T58" fmla="*/ 160989865 w 122"/>
              <a:gd name="T59" fmla="*/ 486468782 h 212"/>
              <a:gd name="T60" fmla="*/ 139036528 w 122"/>
              <a:gd name="T61" fmla="*/ 533929866 h 212"/>
              <a:gd name="T62" fmla="*/ 197578123 w 122"/>
              <a:gd name="T63" fmla="*/ 533929866 h 212"/>
              <a:gd name="T64" fmla="*/ 226847964 w 122"/>
              <a:gd name="T65" fmla="*/ 551727987 h 212"/>
              <a:gd name="T66" fmla="*/ 80494933 w 122"/>
              <a:gd name="T67" fmla="*/ 622917028 h 212"/>
              <a:gd name="T68" fmla="*/ 124401607 w 122"/>
              <a:gd name="T69" fmla="*/ 611052188 h 212"/>
              <a:gd name="T70" fmla="*/ 182943202 w 122"/>
              <a:gd name="T71" fmla="*/ 605120629 h 212"/>
              <a:gd name="T72" fmla="*/ 234166381 w 122"/>
              <a:gd name="T73" fmla="*/ 587322508 h 212"/>
              <a:gd name="T74" fmla="*/ 321977817 w 122"/>
              <a:gd name="T75" fmla="*/ 575457667 h 212"/>
              <a:gd name="T76" fmla="*/ 417109583 w 122"/>
              <a:gd name="T77" fmla="*/ 551727987 h 212"/>
              <a:gd name="T78" fmla="*/ 395156246 w 122"/>
              <a:gd name="T79" fmla="*/ 522065025 h 212"/>
              <a:gd name="T80" fmla="*/ 439061008 w 122"/>
              <a:gd name="T81" fmla="*/ 498333623 h 212"/>
              <a:gd name="T82" fmla="*/ 409791166 w 122"/>
              <a:gd name="T83" fmla="*/ 456805821 h 212"/>
              <a:gd name="T84" fmla="*/ 373202909 w 122"/>
              <a:gd name="T85" fmla="*/ 462739102 h 212"/>
              <a:gd name="T86" fmla="*/ 358567988 w 122"/>
              <a:gd name="T87" fmla="*/ 421211300 h 212"/>
              <a:gd name="T88" fmla="*/ 358567988 w 122"/>
              <a:gd name="T89" fmla="*/ 409346460 h 212"/>
              <a:gd name="T90" fmla="*/ 292707976 w 122"/>
              <a:gd name="T91" fmla="*/ 344087255 h 212"/>
              <a:gd name="T92" fmla="*/ 248801301 w 122"/>
              <a:gd name="T93" fmla="*/ 296627894 h 212"/>
              <a:gd name="T94" fmla="*/ 219531460 w 122"/>
              <a:gd name="T95" fmla="*/ 284763054 h 212"/>
              <a:gd name="T96" fmla="*/ 226847964 w 122"/>
              <a:gd name="T97" fmla="*/ 243235252 h 212"/>
              <a:gd name="T98" fmla="*/ 248801301 w 122"/>
              <a:gd name="T99" fmla="*/ 177976048 h 212"/>
              <a:gd name="T100" fmla="*/ 168306369 w 122"/>
              <a:gd name="T101" fmla="*/ 183909329 h 212"/>
              <a:gd name="T102" fmla="*/ 182943202 w 122"/>
              <a:gd name="T103" fmla="*/ 154246367 h 212"/>
              <a:gd name="T104" fmla="*/ 212213044 w 122"/>
              <a:gd name="T105" fmla="*/ 112718565 h 212"/>
              <a:gd name="T106" fmla="*/ 314661313 w 122"/>
              <a:gd name="T107" fmla="*/ 0 h 212"/>
              <a:gd name="T108" fmla="*/ 314661313 w 122"/>
              <a:gd name="T109" fmla="*/ 11864840 h 2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2" h="212">
                <a:moveTo>
                  <a:pt x="12" y="114"/>
                </a:moveTo>
                <a:lnTo>
                  <a:pt x="12" y="114"/>
                </a:lnTo>
                <a:lnTo>
                  <a:pt x="8" y="116"/>
                </a:lnTo>
                <a:lnTo>
                  <a:pt x="6" y="118"/>
                </a:lnTo>
                <a:lnTo>
                  <a:pt x="6" y="120"/>
                </a:lnTo>
                <a:lnTo>
                  <a:pt x="4" y="122"/>
                </a:lnTo>
                <a:lnTo>
                  <a:pt x="2" y="124"/>
                </a:lnTo>
                <a:lnTo>
                  <a:pt x="0" y="124"/>
                </a:lnTo>
                <a:lnTo>
                  <a:pt x="0" y="126"/>
                </a:lnTo>
                <a:lnTo>
                  <a:pt x="0" y="128"/>
                </a:lnTo>
                <a:lnTo>
                  <a:pt x="2" y="128"/>
                </a:lnTo>
                <a:lnTo>
                  <a:pt x="4" y="130"/>
                </a:lnTo>
                <a:lnTo>
                  <a:pt x="6" y="132"/>
                </a:lnTo>
                <a:lnTo>
                  <a:pt x="6" y="134"/>
                </a:lnTo>
                <a:lnTo>
                  <a:pt x="8" y="134"/>
                </a:lnTo>
                <a:lnTo>
                  <a:pt x="10" y="132"/>
                </a:lnTo>
                <a:lnTo>
                  <a:pt x="14" y="134"/>
                </a:lnTo>
                <a:lnTo>
                  <a:pt x="18" y="134"/>
                </a:lnTo>
                <a:lnTo>
                  <a:pt x="22" y="130"/>
                </a:lnTo>
                <a:lnTo>
                  <a:pt x="26" y="130"/>
                </a:lnTo>
                <a:lnTo>
                  <a:pt x="30" y="130"/>
                </a:lnTo>
                <a:lnTo>
                  <a:pt x="28" y="128"/>
                </a:lnTo>
                <a:lnTo>
                  <a:pt x="26" y="128"/>
                </a:lnTo>
                <a:lnTo>
                  <a:pt x="26" y="120"/>
                </a:lnTo>
                <a:lnTo>
                  <a:pt x="22" y="120"/>
                </a:lnTo>
                <a:lnTo>
                  <a:pt x="24" y="116"/>
                </a:lnTo>
                <a:lnTo>
                  <a:pt x="24" y="114"/>
                </a:lnTo>
                <a:lnTo>
                  <a:pt x="18" y="114"/>
                </a:lnTo>
                <a:lnTo>
                  <a:pt x="8" y="118"/>
                </a:lnTo>
                <a:lnTo>
                  <a:pt x="12" y="116"/>
                </a:lnTo>
                <a:lnTo>
                  <a:pt x="12" y="114"/>
                </a:lnTo>
                <a:close/>
                <a:moveTo>
                  <a:pt x="24" y="92"/>
                </a:moveTo>
                <a:lnTo>
                  <a:pt x="24" y="92"/>
                </a:lnTo>
                <a:lnTo>
                  <a:pt x="22" y="96"/>
                </a:lnTo>
                <a:lnTo>
                  <a:pt x="22" y="98"/>
                </a:lnTo>
                <a:lnTo>
                  <a:pt x="24" y="98"/>
                </a:lnTo>
                <a:lnTo>
                  <a:pt x="26" y="94"/>
                </a:lnTo>
                <a:lnTo>
                  <a:pt x="26" y="92"/>
                </a:lnTo>
                <a:lnTo>
                  <a:pt x="24" y="92"/>
                </a:lnTo>
                <a:close/>
                <a:moveTo>
                  <a:pt x="18" y="84"/>
                </a:moveTo>
                <a:lnTo>
                  <a:pt x="18" y="84"/>
                </a:lnTo>
                <a:lnTo>
                  <a:pt x="18" y="88"/>
                </a:lnTo>
                <a:lnTo>
                  <a:pt x="20" y="92"/>
                </a:lnTo>
                <a:lnTo>
                  <a:pt x="24" y="92"/>
                </a:lnTo>
                <a:lnTo>
                  <a:pt x="24" y="90"/>
                </a:lnTo>
                <a:lnTo>
                  <a:pt x="22" y="86"/>
                </a:lnTo>
                <a:lnTo>
                  <a:pt x="18" y="84"/>
                </a:lnTo>
                <a:close/>
                <a:moveTo>
                  <a:pt x="2" y="66"/>
                </a:moveTo>
                <a:lnTo>
                  <a:pt x="2" y="66"/>
                </a:lnTo>
                <a:lnTo>
                  <a:pt x="2" y="68"/>
                </a:lnTo>
                <a:lnTo>
                  <a:pt x="4" y="68"/>
                </a:lnTo>
                <a:lnTo>
                  <a:pt x="6" y="66"/>
                </a:lnTo>
                <a:lnTo>
                  <a:pt x="2" y="66"/>
                </a:lnTo>
                <a:close/>
                <a:moveTo>
                  <a:pt x="18" y="62"/>
                </a:moveTo>
                <a:lnTo>
                  <a:pt x="18" y="62"/>
                </a:lnTo>
                <a:lnTo>
                  <a:pt x="16" y="64"/>
                </a:lnTo>
                <a:lnTo>
                  <a:pt x="14" y="68"/>
                </a:lnTo>
                <a:lnTo>
                  <a:pt x="16" y="68"/>
                </a:lnTo>
                <a:lnTo>
                  <a:pt x="16" y="70"/>
                </a:lnTo>
                <a:lnTo>
                  <a:pt x="18" y="74"/>
                </a:lnTo>
                <a:lnTo>
                  <a:pt x="22" y="76"/>
                </a:lnTo>
                <a:lnTo>
                  <a:pt x="26" y="76"/>
                </a:lnTo>
                <a:lnTo>
                  <a:pt x="24" y="72"/>
                </a:lnTo>
                <a:lnTo>
                  <a:pt x="20" y="72"/>
                </a:lnTo>
                <a:lnTo>
                  <a:pt x="18" y="62"/>
                </a:lnTo>
                <a:close/>
                <a:moveTo>
                  <a:pt x="18" y="40"/>
                </a:moveTo>
                <a:lnTo>
                  <a:pt x="18" y="40"/>
                </a:lnTo>
                <a:lnTo>
                  <a:pt x="14" y="44"/>
                </a:lnTo>
                <a:lnTo>
                  <a:pt x="12" y="50"/>
                </a:lnTo>
                <a:lnTo>
                  <a:pt x="10" y="58"/>
                </a:lnTo>
                <a:lnTo>
                  <a:pt x="10" y="60"/>
                </a:lnTo>
                <a:lnTo>
                  <a:pt x="12" y="60"/>
                </a:lnTo>
                <a:lnTo>
                  <a:pt x="16" y="56"/>
                </a:lnTo>
                <a:lnTo>
                  <a:pt x="20" y="48"/>
                </a:lnTo>
                <a:lnTo>
                  <a:pt x="22" y="42"/>
                </a:lnTo>
                <a:lnTo>
                  <a:pt x="20" y="40"/>
                </a:lnTo>
                <a:lnTo>
                  <a:pt x="18" y="40"/>
                </a:lnTo>
                <a:close/>
                <a:moveTo>
                  <a:pt x="48" y="36"/>
                </a:moveTo>
                <a:lnTo>
                  <a:pt x="48" y="36"/>
                </a:lnTo>
                <a:lnTo>
                  <a:pt x="42" y="42"/>
                </a:lnTo>
                <a:lnTo>
                  <a:pt x="38" y="38"/>
                </a:lnTo>
                <a:lnTo>
                  <a:pt x="38" y="42"/>
                </a:lnTo>
                <a:lnTo>
                  <a:pt x="38" y="46"/>
                </a:lnTo>
                <a:lnTo>
                  <a:pt x="34" y="48"/>
                </a:lnTo>
                <a:lnTo>
                  <a:pt x="32" y="50"/>
                </a:lnTo>
                <a:lnTo>
                  <a:pt x="32" y="52"/>
                </a:lnTo>
                <a:lnTo>
                  <a:pt x="34" y="54"/>
                </a:lnTo>
                <a:lnTo>
                  <a:pt x="34" y="58"/>
                </a:lnTo>
                <a:lnTo>
                  <a:pt x="28" y="58"/>
                </a:lnTo>
                <a:lnTo>
                  <a:pt x="28" y="64"/>
                </a:lnTo>
                <a:lnTo>
                  <a:pt x="26" y="64"/>
                </a:lnTo>
                <a:lnTo>
                  <a:pt x="26" y="66"/>
                </a:lnTo>
                <a:lnTo>
                  <a:pt x="28" y="68"/>
                </a:lnTo>
                <a:lnTo>
                  <a:pt x="30" y="68"/>
                </a:lnTo>
                <a:lnTo>
                  <a:pt x="28" y="68"/>
                </a:lnTo>
                <a:lnTo>
                  <a:pt x="28" y="70"/>
                </a:lnTo>
                <a:lnTo>
                  <a:pt x="30" y="70"/>
                </a:lnTo>
                <a:lnTo>
                  <a:pt x="26" y="72"/>
                </a:lnTo>
                <a:lnTo>
                  <a:pt x="26" y="74"/>
                </a:lnTo>
                <a:lnTo>
                  <a:pt x="30" y="76"/>
                </a:lnTo>
                <a:lnTo>
                  <a:pt x="26" y="78"/>
                </a:lnTo>
                <a:lnTo>
                  <a:pt x="26" y="86"/>
                </a:lnTo>
                <a:lnTo>
                  <a:pt x="30" y="86"/>
                </a:lnTo>
                <a:lnTo>
                  <a:pt x="32" y="86"/>
                </a:lnTo>
                <a:lnTo>
                  <a:pt x="28" y="90"/>
                </a:lnTo>
                <a:lnTo>
                  <a:pt x="28" y="94"/>
                </a:lnTo>
                <a:lnTo>
                  <a:pt x="28" y="100"/>
                </a:lnTo>
                <a:lnTo>
                  <a:pt x="30" y="98"/>
                </a:lnTo>
                <a:lnTo>
                  <a:pt x="32" y="94"/>
                </a:lnTo>
                <a:lnTo>
                  <a:pt x="34" y="94"/>
                </a:lnTo>
                <a:lnTo>
                  <a:pt x="38" y="94"/>
                </a:lnTo>
                <a:lnTo>
                  <a:pt x="38" y="98"/>
                </a:lnTo>
                <a:lnTo>
                  <a:pt x="34" y="118"/>
                </a:lnTo>
                <a:lnTo>
                  <a:pt x="58" y="116"/>
                </a:lnTo>
                <a:lnTo>
                  <a:pt x="52" y="126"/>
                </a:lnTo>
                <a:lnTo>
                  <a:pt x="64" y="128"/>
                </a:lnTo>
                <a:lnTo>
                  <a:pt x="62" y="138"/>
                </a:lnTo>
                <a:lnTo>
                  <a:pt x="58" y="144"/>
                </a:lnTo>
                <a:lnTo>
                  <a:pt x="52" y="144"/>
                </a:lnTo>
                <a:lnTo>
                  <a:pt x="40" y="142"/>
                </a:lnTo>
                <a:lnTo>
                  <a:pt x="40" y="148"/>
                </a:lnTo>
                <a:lnTo>
                  <a:pt x="42" y="146"/>
                </a:lnTo>
                <a:lnTo>
                  <a:pt x="44" y="148"/>
                </a:lnTo>
                <a:lnTo>
                  <a:pt x="44" y="150"/>
                </a:lnTo>
                <a:lnTo>
                  <a:pt x="38" y="160"/>
                </a:lnTo>
                <a:lnTo>
                  <a:pt x="40" y="158"/>
                </a:lnTo>
                <a:lnTo>
                  <a:pt x="44" y="158"/>
                </a:lnTo>
                <a:lnTo>
                  <a:pt x="44" y="164"/>
                </a:lnTo>
                <a:lnTo>
                  <a:pt x="32" y="172"/>
                </a:lnTo>
                <a:lnTo>
                  <a:pt x="32" y="178"/>
                </a:lnTo>
                <a:lnTo>
                  <a:pt x="34" y="180"/>
                </a:lnTo>
                <a:lnTo>
                  <a:pt x="38" y="180"/>
                </a:lnTo>
                <a:lnTo>
                  <a:pt x="42" y="176"/>
                </a:lnTo>
                <a:lnTo>
                  <a:pt x="42" y="182"/>
                </a:lnTo>
                <a:lnTo>
                  <a:pt x="50" y="180"/>
                </a:lnTo>
                <a:lnTo>
                  <a:pt x="54" y="180"/>
                </a:lnTo>
                <a:lnTo>
                  <a:pt x="58" y="178"/>
                </a:lnTo>
                <a:lnTo>
                  <a:pt x="66" y="178"/>
                </a:lnTo>
                <a:lnTo>
                  <a:pt x="64" y="182"/>
                </a:lnTo>
                <a:lnTo>
                  <a:pt x="62" y="186"/>
                </a:lnTo>
                <a:lnTo>
                  <a:pt x="40" y="186"/>
                </a:lnTo>
                <a:lnTo>
                  <a:pt x="32" y="200"/>
                </a:lnTo>
                <a:lnTo>
                  <a:pt x="28" y="204"/>
                </a:lnTo>
                <a:lnTo>
                  <a:pt x="22" y="210"/>
                </a:lnTo>
                <a:lnTo>
                  <a:pt x="26" y="210"/>
                </a:lnTo>
                <a:lnTo>
                  <a:pt x="28" y="210"/>
                </a:lnTo>
                <a:lnTo>
                  <a:pt x="30" y="212"/>
                </a:lnTo>
                <a:lnTo>
                  <a:pt x="34" y="212"/>
                </a:lnTo>
                <a:lnTo>
                  <a:pt x="34" y="206"/>
                </a:lnTo>
                <a:lnTo>
                  <a:pt x="40" y="202"/>
                </a:lnTo>
                <a:lnTo>
                  <a:pt x="44" y="202"/>
                </a:lnTo>
                <a:lnTo>
                  <a:pt x="48" y="202"/>
                </a:lnTo>
                <a:lnTo>
                  <a:pt x="50" y="204"/>
                </a:lnTo>
                <a:lnTo>
                  <a:pt x="52" y="204"/>
                </a:lnTo>
                <a:lnTo>
                  <a:pt x="56" y="198"/>
                </a:lnTo>
                <a:lnTo>
                  <a:pt x="60" y="198"/>
                </a:lnTo>
                <a:lnTo>
                  <a:pt x="64" y="198"/>
                </a:lnTo>
                <a:lnTo>
                  <a:pt x="72" y="200"/>
                </a:lnTo>
                <a:lnTo>
                  <a:pt x="76" y="194"/>
                </a:lnTo>
                <a:lnTo>
                  <a:pt x="82" y="194"/>
                </a:lnTo>
                <a:lnTo>
                  <a:pt x="88" y="194"/>
                </a:lnTo>
                <a:lnTo>
                  <a:pt x="96" y="196"/>
                </a:lnTo>
                <a:lnTo>
                  <a:pt x="102" y="196"/>
                </a:lnTo>
                <a:lnTo>
                  <a:pt x="108" y="194"/>
                </a:lnTo>
                <a:lnTo>
                  <a:pt x="114" y="190"/>
                </a:lnTo>
                <a:lnTo>
                  <a:pt x="114" y="186"/>
                </a:lnTo>
                <a:lnTo>
                  <a:pt x="110" y="186"/>
                </a:lnTo>
                <a:lnTo>
                  <a:pt x="104" y="186"/>
                </a:lnTo>
                <a:lnTo>
                  <a:pt x="106" y="182"/>
                </a:lnTo>
                <a:lnTo>
                  <a:pt x="108" y="176"/>
                </a:lnTo>
                <a:lnTo>
                  <a:pt x="114" y="176"/>
                </a:lnTo>
                <a:lnTo>
                  <a:pt x="116" y="176"/>
                </a:lnTo>
                <a:lnTo>
                  <a:pt x="118" y="174"/>
                </a:lnTo>
                <a:lnTo>
                  <a:pt x="120" y="168"/>
                </a:lnTo>
                <a:lnTo>
                  <a:pt x="122" y="162"/>
                </a:lnTo>
                <a:lnTo>
                  <a:pt x="120" y="158"/>
                </a:lnTo>
                <a:lnTo>
                  <a:pt x="118" y="156"/>
                </a:lnTo>
                <a:lnTo>
                  <a:pt x="112" y="154"/>
                </a:lnTo>
                <a:lnTo>
                  <a:pt x="108" y="154"/>
                </a:lnTo>
                <a:lnTo>
                  <a:pt x="106" y="160"/>
                </a:lnTo>
                <a:lnTo>
                  <a:pt x="104" y="160"/>
                </a:lnTo>
                <a:lnTo>
                  <a:pt x="104" y="158"/>
                </a:lnTo>
                <a:lnTo>
                  <a:pt x="102" y="156"/>
                </a:lnTo>
                <a:lnTo>
                  <a:pt x="100" y="158"/>
                </a:lnTo>
                <a:lnTo>
                  <a:pt x="102" y="146"/>
                </a:lnTo>
                <a:lnTo>
                  <a:pt x="100" y="144"/>
                </a:lnTo>
                <a:lnTo>
                  <a:pt x="98" y="142"/>
                </a:lnTo>
                <a:lnTo>
                  <a:pt x="102" y="142"/>
                </a:lnTo>
                <a:lnTo>
                  <a:pt x="102" y="140"/>
                </a:lnTo>
                <a:lnTo>
                  <a:pt x="102" y="138"/>
                </a:lnTo>
                <a:lnTo>
                  <a:pt x="98" y="138"/>
                </a:lnTo>
                <a:lnTo>
                  <a:pt x="88" y="122"/>
                </a:lnTo>
                <a:lnTo>
                  <a:pt x="84" y="122"/>
                </a:lnTo>
                <a:lnTo>
                  <a:pt x="82" y="120"/>
                </a:lnTo>
                <a:lnTo>
                  <a:pt x="80" y="116"/>
                </a:lnTo>
                <a:lnTo>
                  <a:pt x="78" y="110"/>
                </a:lnTo>
                <a:lnTo>
                  <a:pt x="76" y="106"/>
                </a:lnTo>
                <a:lnTo>
                  <a:pt x="74" y="102"/>
                </a:lnTo>
                <a:lnTo>
                  <a:pt x="70" y="100"/>
                </a:lnTo>
                <a:lnTo>
                  <a:pt x="68" y="100"/>
                </a:lnTo>
                <a:lnTo>
                  <a:pt x="68" y="96"/>
                </a:lnTo>
                <a:lnTo>
                  <a:pt x="66" y="96"/>
                </a:lnTo>
                <a:lnTo>
                  <a:pt x="64" y="96"/>
                </a:lnTo>
                <a:lnTo>
                  <a:pt x="62" y="96"/>
                </a:lnTo>
                <a:lnTo>
                  <a:pt x="60" y="96"/>
                </a:lnTo>
                <a:lnTo>
                  <a:pt x="64" y="90"/>
                </a:lnTo>
                <a:lnTo>
                  <a:pt x="66" y="86"/>
                </a:lnTo>
                <a:lnTo>
                  <a:pt x="64" y="84"/>
                </a:lnTo>
                <a:lnTo>
                  <a:pt x="62" y="82"/>
                </a:lnTo>
                <a:lnTo>
                  <a:pt x="72" y="74"/>
                </a:lnTo>
                <a:lnTo>
                  <a:pt x="74" y="68"/>
                </a:lnTo>
                <a:lnTo>
                  <a:pt x="74" y="62"/>
                </a:lnTo>
                <a:lnTo>
                  <a:pt x="70" y="60"/>
                </a:lnTo>
                <a:lnTo>
                  <a:pt x="68" y="60"/>
                </a:lnTo>
                <a:lnTo>
                  <a:pt x="58" y="62"/>
                </a:lnTo>
                <a:lnTo>
                  <a:pt x="48" y="64"/>
                </a:lnTo>
                <a:lnTo>
                  <a:pt x="46" y="62"/>
                </a:lnTo>
                <a:lnTo>
                  <a:pt x="44" y="62"/>
                </a:lnTo>
                <a:lnTo>
                  <a:pt x="46" y="58"/>
                </a:lnTo>
                <a:lnTo>
                  <a:pt x="46" y="54"/>
                </a:lnTo>
                <a:lnTo>
                  <a:pt x="50" y="52"/>
                </a:lnTo>
                <a:lnTo>
                  <a:pt x="54" y="46"/>
                </a:lnTo>
                <a:lnTo>
                  <a:pt x="58" y="46"/>
                </a:lnTo>
                <a:lnTo>
                  <a:pt x="58" y="40"/>
                </a:lnTo>
                <a:lnTo>
                  <a:pt x="58" y="38"/>
                </a:lnTo>
                <a:lnTo>
                  <a:pt x="56" y="38"/>
                </a:lnTo>
                <a:lnTo>
                  <a:pt x="48" y="36"/>
                </a:lnTo>
                <a:close/>
                <a:moveTo>
                  <a:pt x="86" y="0"/>
                </a:moveTo>
                <a:lnTo>
                  <a:pt x="86" y="0"/>
                </a:lnTo>
                <a:lnTo>
                  <a:pt x="82" y="2"/>
                </a:lnTo>
                <a:lnTo>
                  <a:pt x="80" y="6"/>
                </a:lnTo>
                <a:lnTo>
                  <a:pt x="82" y="10"/>
                </a:lnTo>
                <a:lnTo>
                  <a:pt x="86" y="14"/>
                </a:lnTo>
                <a:lnTo>
                  <a:pt x="86" y="4"/>
                </a:lnTo>
                <a:lnTo>
                  <a:pt x="86" y="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0" name="Freeform 482"/>
          <p:cNvSpPr>
            <a:spLocks noEditPoints="1"/>
          </p:cNvSpPr>
          <p:nvPr/>
        </p:nvSpPr>
        <p:spPr bwMode="auto">
          <a:xfrm>
            <a:off x="5614443" y="3129686"/>
            <a:ext cx="357555" cy="261937"/>
          </a:xfrm>
          <a:custGeom>
            <a:avLst/>
            <a:gdLst>
              <a:gd name="T0" fmla="*/ 286813499 w 202"/>
              <a:gd name="T1" fmla="*/ 338541510 h 152"/>
              <a:gd name="T2" fmla="*/ 272103787 w 202"/>
              <a:gd name="T3" fmla="*/ 350420008 h 152"/>
              <a:gd name="T4" fmla="*/ 250042095 w 202"/>
              <a:gd name="T5" fmla="*/ 386055503 h 152"/>
              <a:gd name="T6" fmla="*/ 272103787 w 202"/>
              <a:gd name="T7" fmla="*/ 391995614 h 152"/>
              <a:gd name="T8" fmla="*/ 294167397 w 202"/>
              <a:gd name="T9" fmla="*/ 386055503 h 152"/>
              <a:gd name="T10" fmla="*/ 691293190 w 202"/>
              <a:gd name="T11" fmla="*/ 285087406 h 152"/>
              <a:gd name="T12" fmla="*/ 742772389 w 202"/>
              <a:gd name="T13" fmla="*/ 261330409 h 152"/>
              <a:gd name="T14" fmla="*/ 728064594 w 202"/>
              <a:gd name="T15" fmla="*/ 225694914 h 152"/>
              <a:gd name="T16" fmla="*/ 728064594 w 202"/>
              <a:gd name="T17" fmla="*/ 201936194 h 152"/>
              <a:gd name="T18" fmla="*/ 720710697 w 202"/>
              <a:gd name="T19" fmla="*/ 178179198 h 152"/>
              <a:gd name="T20" fmla="*/ 720710697 w 202"/>
              <a:gd name="T21" fmla="*/ 160362312 h 152"/>
              <a:gd name="T22" fmla="*/ 720710697 w 202"/>
              <a:gd name="T23" fmla="*/ 142543703 h 152"/>
              <a:gd name="T24" fmla="*/ 669231498 w 202"/>
              <a:gd name="T25" fmla="*/ 118786706 h 152"/>
              <a:gd name="T26" fmla="*/ 632460094 w 202"/>
              <a:gd name="T27" fmla="*/ 106908208 h 152"/>
              <a:gd name="T28" fmla="*/ 588334793 w 202"/>
              <a:gd name="T29" fmla="*/ 118786706 h 152"/>
              <a:gd name="T30" fmla="*/ 566271184 w 202"/>
              <a:gd name="T31" fmla="*/ 89089599 h 152"/>
              <a:gd name="T32" fmla="*/ 551563389 w 202"/>
              <a:gd name="T33" fmla="*/ 71270990 h 152"/>
              <a:gd name="T34" fmla="*/ 507438088 w 202"/>
              <a:gd name="T35" fmla="*/ 65332602 h 152"/>
              <a:gd name="T36" fmla="*/ 470668601 w 202"/>
              <a:gd name="T37" fmla="*/ 59392491 h 152"/>
              <a:gd name="T38" fmla="*/ 455958889 w 202"/>
              <a:gd name="T39" fmla="*/ 41575606 h 152"/>
              <a:gd name="T40" fmla="*/ 448604992 w 202"/>
              <a:gd name="T41" fmla="*/ 11878498 h 152"/>
              <a:gd name="T42" fmla="*/ 419187485 w 202"/>
              <a:gd name="T43" fmla="*/ 0 h 152"/>
              <a:gd name="T44" fmla="*/ 389771896 w 202"/>
              <a:gd name="T45" fmla="*/ 11878498 h 152"/>
              <a:gd name="T46" fmla="*/ 353000492 w 202"/>
              <a:gd name="T47" fmla="*/ 5940111 h 152"/>
              <a:gd name="T48" fmla="*/ 338292698 w 202"/>
              <a:gd name="T49" fmla="*/ 29697107 h 152"/>
              <a:gd name="T50" fmla="*/ 279459602 w 202"/>
              <a:gd name="T51" fmla="*/ 29697107 h 152"/>
              <a:gd name="T52" fmla="*/ 250042095 w 202"/>
              <a:gd name="T53" fmla="*/ 35635495 h 152"/>
              <a:gd name="T54" fmla="*/ 205916794 w 202"/>
              <a:gd name="T55" fmla="*/ 29697107 h 152"/>
              <a:gd name="T56" fmla="*/ 102958397 w 202"/>
              <a:gd name="T57" fmla="*/ 23756997 h 152"/>
              <a:gd name="T58" fmla="*/ 88250602 w 202"/>
              <a:gd name="T59" fmla="*/ 29697107 h 152"/>
              <a:gd name="T60" fmla="*/ 58833096 w 202"/>
              <a:gd name="T61" fmla="*/ 29697107 h 152"/>
              <a:gd name="T62" fmla="*/ 66186993 w 202"/>
              <a:gd name="T63" fmla="*/ 53454104 h 152"/>
              <a:gd name="T64" fmla="*/ 51479199 w 202"/>
              <a:gd name="T65" fmla="*/ 89089599 h 152"/>
              <a:gd name="T66" fmla="*/ 73540890 w 202"/>
              <a:gd name="T67" fmla="*/ 118786706 h 152"/>
              <a:gd name="T68" fmla="*/ 44125301 w 202"/>
              <a:gd name="T69" fmla="*/ 172240810 h 152"/>
              <a:gd name="T70" fmla="*/ 36771404 w 202"/>
              <a:gd name="T71" fmla="*/ 201936194 h 152"/>
              <a:gd name="T72" fmla="*/ 7353897 w 202"/>
              <a:gd name="T73" fmla="*/ 231633302 h 152"/>
              <a:gd name="T74" fmla="*/ 51479199 w 202"/>
              <a:gd name="T75" fmla="*/ 243511800 h 152"/>
              <a:gd name="T76" fmla="*/ 95604500 w 202"/>
              <a:gd name="T77" fmla="*/ 261330409 h 152"/>
              <a:gd name="T78" fmla="*/ 132375904 w 202"/>
              <a:gd name="T79" fmla="*/ 243511800 h 152"/>
              <a:gd name="T80" fmla="*/ 161791493 w 202"/>
              <a:gd name="T81" fmla="*/ 225694914 h 152"/>
              <a:gd name="T82" fmla="*/ 198562897 w 202"/>
              <a:gd name="T83" fmla="*/ 207876305 h 152"/>
              <a:gd name="T84" fmla="*/ 257395993 w 202"/>
              <a:gd name="T85" fmla="*/ 237573412 h 152"/>
              <a:gd name="T86" fmla="*/ 272103787 w 202"/>
              <a:gd name="T87" fmla="*/ 273208907 h 152"/>
              <a:gd name="T88" fmla="*/ 286813499 w 202"/>
              <a:gd name="T89" fmla="*/ 302906015 h 152"/>
              <a:gd name="T90" fmla="*/ 338292698 w 202"/>
              <a:gd name="T91" fmla="*/ 338541510 h 152"/>
              <a:gd name="T92" fmla="*/ 404479691 w 202"/>
              <a:gd name="T93" fmla="*/ 338541510 h 152"/>
              <a:gd name="T94" fmla="*/ 411833588 w 202"/>
              <a:gd name="T95" fmla="*/ 362298506 h 152"/>
              <a:gd name="T96" fmla="*/ 478022499 w 202"/>
              <a:gd name="T97" fmla="*/ 362298506 h 152"/>
              <a:gd name="T98" fmla="*/ 478022499 w 202"/>
              <a:gd name="T99" fmla="*/ 380117115 h 152"/>
              <a:gd name="T100" fmla="*/ 426543300 w 202"/>
              <a:gd name="T101" fmla="*/ 409812499 h 152"/>
              <a:gd name="T102" fmla="*/ 463312787 w 202"/>
              <a:gd name="T103" fmla="*/ 409812499 h 152"/>
              <a:gd name="T104" fmla="*/ 463312787 w 202"/>
              <a:gd name="T105" fmla="*/ 451388105 h 152"/>
              <a:gd name="T106" fmla="*/ 603042588 w 202"/>
              <a:gd name="T107" fmla="*/ 409812499 h 152"/>
              <a:gd name="T108" fmla="*/ 529501697 w 202"/>
              <a:gd name="T109" fmla="*/ 380117115 h 152"/>
              <a:gd name="T110" fmla="*/ 500084191 w 202"/>
              <a:gd name="T111" fmla="*/ 368236894 h 152"/>
              <a:gd name="T112" fmla="*/ 551563389 w 202"/>
              <a:gd name="T113" fmla="*/ 356358395 h 152"/>
              <a:gd name="T114" fmla="*/ 639813992 w 202"/>
              <a:gd name="T115" fmla="*/ 320722901 h 1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2" h="152">
                <a:moveTo>
                  <a:pt x="90" y="118"/>
                </a:moveTo>
                <a:lnTo>
                  <a:pt x="90" y="118"/>
                </a:lnTo>
                <a:lnTo>
                  <a:pt x="82" y="116"/>
                </a:lnTo>
                <a:lnTo>
                  <a:pt x="78" y="114"/>
                </a:lnTo>
                <a:lnTo>
                  <a:pt x="76" y="114"/>
                </a:lnTo>
                <a:lnTo>
                  <a:pt x="76" y="116"/>
                </a:lnTo>
                <a:lnTo>
                  <a:pt x="74" y="118"/>
                </a:lnTo>
                <a:lnTo>
                  <a:pt x="70" y="122"/>
                </a:lnTo>
                <a:lnTo>
                  <a:pt x="70" y="128"/>
                </a:lnTo>
                <a:lnTo>
                  <a:pt x="68" y="130"/>
                </a:lnTo>
                <a:lnTo>
                  <a:pt x="70" y="132"/>
                </a:lnTo>
                <a:lnTo>
                  <a:pt x="72" y="132"/>
                </a:lnTo>
                <a:lnTo>
                  <a:pt x="74" y="134"/>
                </a:lnTo>
                <a:lnTo>
                  <a:pt x="74" y="132"/>
                </a:lnTo>
                <a:lnTo>
                  <a:pt x="76" y="132"/>
                </a:lnTo>
                <a:lnTo>
                  <a:pt x="80" y="132"/>
                </a:lnTo>
                <a:lnTo>
                  <a:pt x="80" y="130"/>
                </a:lnTo>
                <a:lnTo>
                  <a:pt x="86" y="126"/>
                </a:lnTo>
                <a:lnTo>
                  <a:pt x="90" y="118"/>
                </a:lnTo>
                <a:close/>
                <a:moveTo>
                  <a:pt x="184" y="104"/>
                </a:moveTo>
                <a:lnTo>
                  <a:pt x="188" y="96"/>
                </a:lnTo>
                <a:lnTo>
                  <a:pt x="190" y="90"/>
                </a:lnTo>
                <a:lnTo>
                  <a:pt x="196" y="90"/>
                </a:lnTo>
                <a:lnTo>
                  <a:pt x="200" y="90"/>
                </a:lnTo>
                <a:lnTo>
                  <a:pt x="202" y="88"/>
                </a:lnTo>
                <a:lnTo>
                  <a:pt x="202" y="86"/>
                </a:lnTo>
                <a:lnTo>
                  <a:pt x="200" y="82"/>
                </a:lnTo>
                <a:lnTo>
                  <a:pt x="198" y="76"/>
                </a:lnTo>
                <a:lnTo>
                  <a:pt x="200" y="74"/>
                </a:lnTo>
                <a:lnTo>
                  <a:pt x="198" y="72"/>
                </a:lnTo>
                <a:lnTo>
                  <a:pt x="198" y="70"/>
                </a:lnTo>
                <a:lnTo>
                  <a:pt x="198" y="68"/>
                </a:lnTo>
                <a:lnTo>
                  <a:pt x="198" y="64"/>
                </a:lnTo>
                <a:lnTo>
                  <a:pt x="196" y="62"/>
                </a:lnTo>
                <a:lnTo>
                  <a:pt x="194" y="62"/>
                </a:lnTo>
                <a:lnTo>
                  <a:pt x="196" y="60"/>
                </a:lnTo>
                <a:lnTo>
                  <a:pt x="198" y="58"/>
                </a:lnTo>
                <a:lnTo>
                  <a:pt x="200" y="56"/>
                </a:lnTo>
                <a:lnTo>
                  <a:pt x="196" y="54"/>
                </a:lnTo>
                <a:lnTo>
                  <a:pt x="196" y="52"/>
                </a:lnTo>
                <a:lnTo>
                  <a:pt x="198" y="50"/>
                </a:lnTo>
                <a:lnTo>
                  <a:pt x="196" y="48"/>
                </a:lnTo>
                <a:lnTo>
                  <a:pt x="188" y="44"/>
                </a:lnTo>
                <a:lnTo>
                  <a:pt x="186" y="42"/>
                </a:lnTo>
                <a:lnTo>
                  <a:pt x="182" y="40"/>
                </a:lnTo>
                <a:lnTo>
                  <a:pt x="180" y="40"/>
                </a:lnTo>
                <a:lnTo>
                  <a:pt x="178" y="36"/>
                </a:lnTo>
                <a:lnTo>
                  <a:pt x="176" y="36"/>
                </a:lnTo>
                <a:lnTo>
                  <a:pt x="172" y="36"/>
                </a:lnTo>
                <a:lnTo>
                  <a:pt x="168" y="38"/>
                </a:lnTo>
                <a:lnTo>
                  <a:pt x="160" y="40"/>
                </a:lnTo>
                <a:lnTo>
                  <a:pt x="160" y="36"/>
                </a:lnTo>
                <a:lnTo>
                  <a:pt x="158" y="32"/>
                </a:lnTo>
                <a:lnTo>
                  <a:pt x="156" y="32"/>
                </a:lnTo>
                <a:lnTo>
                  <a:pt x="154" y="30"/>
                </a:lnTo>
                <a:lnTo>
                  <a:pt x="152" y="30"/>
                </a:lnTo>
                <a:lnTo>
                  <a:pt x="150" y="26"/>
                </a:lnTo>
                <a:lnTo>
                  <a:pt x="150" y="24"/>
                </a:lnTo>
                <a:lnTo>
                  <a:pt x="148" y="24"/>
                </a:lnTo>
                <a:lnTo>
                  <a:pt x="144" y="24"/>
                </a:lnTo>
                <a:lnTo>
                  <a:pt x="138" y="22"/>
                </a:lnTo>
                <a:lnTo>
                  <a:pt x="134" y="22"/>
                </a:lnTo>
                <a:lnTo>
                  <a:pt x="130" y="22"/>
                </a:lnTo>
                <a:lnTo>
                  <a:pt x="128" y="20"/>
                </a:lnTo>
                <a:lnTo>
                  <a:pt x="128" y="18"/>
                </a:lnTo>
                <a:lnTo>
                  <a:pt x="126" y="16"/>
                </a:lnTo>
                <a:lnTo>
                  <a:pt x="124" y="14"/>
                </a:lnTo>
                <a:lnTo>
                  <a:pt x="124" y="10"/>
                </a:lnTo>
                <a:lnTo>
                  <a:pt x="124" y="8"/>
                </a:lnTo>
                <a:lnTo>
                  <a:pt x="122" y="4"/>
                </a:lnTo>
                <a:lnTo>
                  <a:pt x="122" y="2"/>
                </a:lnTo>
                <a:lnTo>
                  <a:pt x="120" y="2"/>
                </a:lnTo>
                <a:lnTo>
                  <a:pt x="116" y="2"/>
                </a:lnTo>
                <a:lnTo>
                  <a:pt x="114" y="0"/>
                </a:lnTo>
                <a:lnTo>
                  <a:pt x="112" y="0"/>
                </a:lnTo>
                <a:lnTo>
                  <a:pt x="110" y="2"/>
                </a:lnTo>
                <a:lnTo>
                  <a:pt x="108" y="6"/>
                </a:lnTo>
                <a:lnTo>
                  <a:pt x="106" y="4"/>
                </a:lnTo>
                <a:lnTo>
                  <a:pt x="104" y="2"/>
                </a:lnTo>
                <a:lnTo>
                  <a:pt x="98" y="2"/>
                </a:lnTo>
                <a:lnTo>
                  <a:pt x="96" y="2"/>
                </a:lnTo>
                <a:lnTo>
                  <a:pt x="94" y="6"/>
                </a:lnTo>
                <a:lnTo>
                  <a:pt x="94" y="10"/>
                </a:lnTo>
                <a:lnTo>
                  <a:pt x="92" y="10"/>
                </a:lnTo>
                <a:lnTo>
                  <a:pt x="80" y="10"/>
                </a:lnTo>
                <a:lnTo>
                  <a:pt x="78" y="10"/>
                </a:lnTo>
                <a:lnTo>
                  <a:pt x="76" y="10"/>
                </a:lnTo>
                <a:lnTo>
                  <a:pt x="74" y="10"/>
                </a:lnTo>
                <a:lnTo>
                  <a:pt x="72" y="10"/>
                </a:lnTo>
                <a:lnTo>
                  <a:pt x="70" y="8"/>
                </a:lnTo>
                <a:lnTo>
                  <a:pt x="68" y="12"/>
                </a:lnTo>
                <a:lnTo>
                  <a:pt x="66" y="8"/>
                </a:lnTo>
                <a:lnTo>
                  <a:pt x="62" y="10"/>
                </a:lnTo>
                <a:lnTo>
                  <a:pt x="56" y="10"/>
                </a:lnTo>
                <a:lnTo>
                  <a:pt x="52" y="8"/>
                </a:lnTo>
                <a:lnTo>
                  <a:pt x="38" y="6"/>
                </a:lnTo>
                <a:lnTo>
                  <a:pt x="28" y="8"/>
                </a:lnTo>
                <a:lnTo>
                  <a:pt x="26" y="10"/>
                </a:lnTo>
                <a:lnTo>
                  <a:pt x="24" y="12"/>
                </a:lnTo>
                <a:lnTo>
                  <a:pt x="24" y="10"/>
                </a:lnTo>
                <a:lnTo>
                  <a:pt x="22" y="8"/>
                </a:lnTo>
                <a:lnTo>
                  <a:pt x="20" y="8"/>
                </a:lnTo>
                <a:lnTo>
                  <a:pt x="16" y="8"/>
                </a:lnTo>
                <a:lnTo>
                  <a:pt x="16" y="10"/>
                </a:lnTo>
                <a:lnTo>
                  <a:pt x="16" y="12"/>
                </a:lnTo>
                <a:lnTo>
                  <a:pt x="18" y="18"/>
                </a:lnTo>
                <a:lnTo>
                  <a:pt x="16" y="20"/>
                </a:lnTo>
                <a:lnTo>
                  <a:pt x="16" y="22"/>
                </a:lnTo>
                <a:lnTo>
                  <a:pt x="16" y="26"/>
                </a:lnTo>
                <a:lnTo>
                  <a:pt x="14" y="30"/>
                </a:lnTo>
                <a:lnTo>
                  <a:pt x="14" y="34"/>
                </a:lnTo>
                <a:lnTo>
                  <a:pt x="16" y="36"/>
                </a:lnTo>
                <a:lnTo>
                  <a:pt x="20" y="40"/>
                </a:lnTo>
                <a:lnTo>
                  <a:pt x="16" y="48"/>
                </a:lnTo>
                <a:lnTo>
                  <a:pt x="12" y="56"/>
                </a:lnTo>
                <a:lnTo>
                  <a:pt x="12" y="58"/>
                </a:lnTo>
                <a:lnTo>
                  <a:pt x="12" y="60"/>
                </a:lnTo>
                <a:lnTo>
                  <a:pt x="14" y="64"/>
                </a:lnTo>
                <a:lnTo>
                  <a:pt x="14" y="66"/>
                </a:lnTo>
                <a:lnTo>
                  <a:pt x="10" y="68"/>
                </a:lnTo>
                <a:lnTo>
                  <a:pt x="6" y="70"/>
                </a:lnTo>
                <a:lnTo>
                  <a:pt x="2" y="72"/>
                </a:lnTo>
                <a:lnTo>
                  <a:pt x="0" y="78"/>
                </a:lnTo>
                <a:lnTo>
                  <a:pt x="2" y="78"/>
                </a:lnTo>
                <a:lnTo>
                  <a:pt x="6" y="80"/>
                </a:lnTo>
                <a:lnTo>
                  <a:pt x="8" y="82"/>
                </a:lnTo>
                <a:lnTo>
                  <a:pt x="14" y="82"/>
                </a:lnTo>
                <a:lnTo>
                  <a:pt x="18" y="84"/>
                </a:lnTo>
                <a:lnTo>
                  <a:pt x="22" y="86"/>
                </a:lnTo>
                <a:lnTo>
                  <a:pt x="24" y="88"/>
                </a:lnTo>
                <a:lnTo>
                  <a:pt x="26" y="88"/>
                </a:lnTo>
                <a:lnTo>
                  <a:pt x="30" y="84"/>
                </a:lnTo>
                <a:lnTo>
                  <a:pt x="34" y="82"/>
                </a:lnTo>
                <a:lnTo>
                  <a:pt x="36" y="82"/>
                </a:lnTo>
                <a:lnTo>
                  <a:pt x="38" y="80"/>
                </a:lnTo>
                <a:lnTo>
                  <a:pt x="42" y="76"/>
                </a:lnTo>
                <a:lnTo>
                  <a:pt x="44" y="76"/>
                </a:lnTo>
                <a:lnTo>
                  <a:pt x="44" y="74"/>
                </a:lnTo>
                <a:lnTo>
                  <a:pt x="46" y="72"/>
                </a:lnTo>
                <a:lnTo>
                  <a:pt x="50" y="70"/>
                </a:lnTo>
                <a:lnTo>
                  <a:pt x="54" y="70"/>
                </a:lnTo>
                <a:lnTo>
                  <a:pt x="58" y="72"/>
                </a:lnTo>
                <a:lnTo>
                  <a:pt x="64" y="76"/>
                </a:lnTo>
                <a:lnTo>
                  <a:pt x="70" y="80"/>
                </a:lnTo>
                <a:lnTo>
                  <a:pt x="74" y="84"/>
                </a:lnTo>
                <a:lnTo>
                  <a:pt x="74" y="88"/>
                </a:lnTo>
                <a:lnTo>
                  <a:pt x="74" y="92"/>
                </a:lnTo>
                <a:lnTo>
                  <a:pt x="78" y="94"/>
                </a:lnTo>
                <a:lnTo>
                  <a:pt x="78" y="98"/>
                </a:lnTo>
                <a:lnTo>
                  <a:pt x="78" y="102"/>
                </a:lnTo>
                <a:lnTo>
                  <a:pt x="80" y="106"/>
                </a:lnTo>
                <a:lnTo>
                  <a:pt x="80" y="108"/>
                </a:lnTo>
                <a:lnTo>
                  <a:pt x="84" y="110"/>
                </a:lnTo>
                <a:lnTo>
                  <a:pt x="90" y="118"/>
                </a:lnTo>
                <a:lnTo>
                  <a:pt x="92" y="114"/>
                </a:lnTo>
                <a:lnTo>
                  <a:pt x="106" y="112"/>
                </a:lnTo>
                <a:lnTo>
                  <a:pt x="110" y="112"/>
                </a:lnTo>
                <a:lnTo>
                  <a:pt x="110" y="114"/>
                </a:lnTo>
                <a:lnTo>
                  <a:pt x="108" y="116"/>
                </a:lnTo>
                <a:lnTo>
                  <a:pt x="104" y="116"/>
                </a:lnTo>
                <a:lnTo>
                  <a:pt x="110" y="120"/>
                </a:lnTo>
                <a:lnTo>
                  <a:pt x="112" y="122"/>
                </a:lnTo>
                <a:lnTo>
                  <a:pt x="118" y="124"/>
                </a:lnTo>
                <a:lnTo>
                  <a:pt x="126" y="120"/>
                </a:lnTo>
                <a:lnTo>
                  <a:pt x="130" y="122"/>
                </a:lnTo>
                <a:lnTo>
                  <a:pt x="130" y="130"/>
                </a:lnTo>
                <a:lnTo>
                  <a:pt x="130" y="128"/>
                </a:lnTo>
                <a:lnTo>
                  <a:pt x="128" y="128"/>
                </a:lnTo>
                <a:lnTo>
                  <a:pt x="116" y="134"/>
                </a:lnTo>
                <a:lnTo>
                  <a:pt x="116" y="138"/>
                </a:lnTo>
                <a:lnTo>
                  <a:pt x="124" y="138"/>
                </a:lnTo>
                <a:lnTo>
                  <a:pt x="126" y="138"/>
                </a:lnTo>
                <a:lnTo>
                  <a:pt x="128" y="140"/>
                </a:lnTo>
                <a:lnTo>
                  <a:pt x="130" y="142"/>
                </a:lnTo>
                <a:lnTo>
                  <a:pt x="128" y="146"/>
                </a:lnTo>
                <a:lnTo>
                  <a:pt x="126" y="152"/>
                </a:lnTo>
                <a:lnTo>
                  <a:pt x="144" y="146"/>
                </a:lnTo>
                <a:lnTo>
                  <a:pt x="164" y="142"/>
                </a:lnTo>
                <a:lnTo>
                  <a:pt x="164" y="138"/>
                </a:lnTo>
                <a:lnTo>
                  <a:pt x="152" y="136"/>
                </a:lnTo>
                <a:lnTo>
                  <a:pt x="142" y="134"/>
                </a:lnTo>
                <a:lnTo>
                  <a:pt x="144" y="128"/>
                </a:lnTo>
                <a:lnTo>
                  <a:pt x="142" y="128"/>
                </a:lnTo>
                <a:lnTo>
                  <a:pt x="138" y="128"/>
                </a:lnTo>
                <a:lnTo>
                  <a:pt x="136" y="126"/>
                </a:lnTo>
                <a:lnTo>
                  <a:pt x="136" y="124"/>
                </a:lnTo>
                <a:lnTo>
                  <a:pt x="132" y="118"/>
                </a:lnTo>
                <a:lnTo>
                  <a:pt x="140" y="120"/>
                </a:lnTo>
                <a:lnTo>
                  <a:pt x="144" y="120"/>
                </a:lnTo>
                <a:lnTo>
                  <a:pt x="150" y="120"/>
                </a:lnTo>
                <a:lnTo>
                  <a:pt x="154" y="116"/>
                </a:lnTo>
                <a:lnTo>
                  <a:pt x="158" y="112"/>
                </a:lnTo>
                <a:lnTo>
                  <a:pt x="172" y="112"/>
                </a:lnTo>
                <a:lnTo>
                  <a:pt x="174" y="108"/>
                </a:lnTo>
                <a:lnTo>
                  <a:pt x="184" y="10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1" name="Freeform 483"/>
          <p:cNvSpPr>
            <a:spLocks noEditPoints="1"/>
          </p:cNvSpPr>
          <p:nvPr/>
        </p:nvSpPr>
        <p:spPr bwMode="auto">
          <a:xfrm>
            <a:off x="5737535" y="4510807"/>
            <a:ext cx="123092" cy="171450"/>
          </a:xfrm>
          <a:custGeom>
            <a:avLst/>
            <a:gdLst>
              <a:gd name="T0" fmla="*/ 43548300 w 70"/>
              <a:gd name="T1" fmla="*/ 170491595 h 100"/>
              <a:gd name="T2" fmla="*/ 29032200 w 70"/>
              <a:gd name="T3" fmla="*/ 188128656 h 100"/>
              <a:gd name="T4" fmla="*/ 14516100 w 70"/>
              <a:gd name="T5" fmla="*/ 229281800 h 100"/>
              <a:gd name="T6" fmla="*/ 14516100 w 70"/>
              <a:gd name="T7" fmla="*/ 241039841 h 100"/>
              <a:gd name="T8" fmla="*/ 0 w 70"/>
              <a:gd name="T9" fmla="*/ 264555923 h 100"/>
              <a:gd name="T10" fmla="*/ 7258050 w 70"/>
              <a:gd name="T11" fmla="*/ 282192984 h 100"/>
              <a:gd name="T12" fmla="*/ 29032200 w 70"/>
              <a:gd name="T13" fmla="*/ 293951025 h 100"/>
              <a:gd name="T14" fmla="*/ 58064400 w 70"/>
              <a:gd name="T15" fmla="*/ 293951025 h 100"/>
              <a:gd name="T16" fmla="*/ 123386850 w 70"/>
              <a:gd name="T17" fmla="*/ 282192984 h 100"/>
              <a:gd name="T18" fmla="*/ 116128800 w 70"/>
              <a:gd name="T19" fmla="*/ 276313964 h 100"/>
              <a:gd name="T20" fmla="*/ 123386850 w 70"/>
              <a:gd name="T21" fmla="*/ 241039841 h 100"/>
              <a:gd name="T22" fmla="*/ 116128800 w 70"/>
              <a:gd name="T23" fmla="*/ 217523759 h 100"/>
              <a:gd name="T24" fmla="*/ 137902950 w 70"/>
              <a:gd name="T25" fmla="*/ 199886697 h 100"/>
              <a:gd name="T26" fmla="*/ 188709300 w 70"/>
              <a:gd name="T27" fmla="*/ 205765718 h 100"/>
              <a:gd name="T28" fmla="*/ 195967350 w 70"/>
              <a:gd name="T29" fmla="*/ 194007677 h 100"/>
              <a:gd name="T30" fmla="*/ 210483450 w 70"/>
              <a:gd name="T31" fmla="*/ 199886697 h 100"/>
              <a:gd name="T32" fmla="*/ 210483450 w 70"/>
              <a:gd name="T33" fmla="*/ 223402779 h 100"/>
              <a:gd name="T34" fmla="*/ 232257600 w 70"/>
              <a:gd name="T35" fmla="*/ 217523759 h 100"/>
              <a:gd name="T36" fmla="*/ 232257600 w 70"/>
              <a:gd name="T37" fmla="*/ 205765718 h 100"/>
              <a:gd name="T38" fmla="*/ 224999550 w 70"/>
              <a:gd name="T39" fmla="*/ 188128656 h 100"/>
              <a:gd name="T40" fmla="*/ 224999550 w 70"/>
              <a:gd name="T41" fmla="*/ 170491595 h 100"/>
              <a:gd name="T42" fmla="*/ 232257600 w 70"/>
              <a:gd name="T43" fmla="*/ 141096492 h 100"/>
              <a:gd name="T44" fmla="*/ 254031750 w 70"/>
              <a:gd name="T45" fmla="*/ 123459431 h 100"/>
              <a:gd name="T46" fmla="*/ 254031750 w 70"/>
              <a:gd name="T47" fmla="*/ 105822369 h 100"/>
              <a:gd name="T48" fmla="*/ 246773700 w 70"/>
              <a:gd name="T49" fmla="*/ 82306287 h 100"/>
              <a:gd name="T50" fmla="*/ 239515650 w 70"/>
              <a:gd name="T51" fmla="*/ 52911185 h 100"/>
              <a:gd name="T52" fmla="*/ 239515650 w 70"/>
              <a:gd name="T53" fmla="*/ 29395103 h 100"/>
              <a:gd name="T54" fmla="*/ 232257600 w 70"/>
              <a:gd name="T55" fmla="*/ 23516082 h 100"/>
              <a:gd name="T56" fmla="*/ 203225400 w 70"/>
              <a:gd name="T57" fmla="*/ 11758041 h 100"/>
              <a:gd name="T58" fmla="*/ 181451250 w 70"/>
              <a:gd name="T59" fmla="*/ 5879021 h 100"/>
              <a:gd name="T60" fmla="*/ 159677100 w 70"/>
              <a:gd name="T61" fmla="*/ 11758041 h 100"/>
              <a:gd name="T62" fmla="*/ 137902950 w 70"/>
              <a:gd name="T63" fmla="*/ 11758041 h 100"/>
              <a:gd name="T64" fmla="*/ 116128800 w 70"/>
              <a:gd name="T65" fmla="*/ 23516082 h 100"/>
              <a:gd name="T66" fmla="*/ 123386850 w 70"/>
              <a:gd name="T67" fmla="*/ 41153144 h 100"/>
              <a:gd name="T68" fmla="*/ 101612700 w 70"/>
              <a:gd name="T69" fmla="*/ 64669226 h 100"/>
              <a:gd name="T70" fmla="*/ 108870750 w 70"/>
              <a:gd name="T71" fmla="*/ 70548246 h 100"/>
              <a:gd name="T72" fmla="*/ 94354650 w 70"/>
              <a:gd name="T73" fmla="*/ 99943349 h 100"/>
              <a:gd name="T74" fmla="*/ 101612700 w 70"/>
              <a:gd name="T75" fmla="*/ 105822369 h 100"/>
              <a:gd name="T76" fmla="*/ 87096600 w 70"/>
              <a:gd name="T77" fmla="*/ 135217472 h 100"/>
              <a:gd name="T78" fmla="*/ 72580500 w 70"/>
              <a:gd name="T79" fmla="*/ 158733554 h 100"/>
              <a:gd name="T80" fmla="*/ 145161000 w 70"/>
              <a:gd name="T81" fmla="*/ 135217472 h 100"/>
              <a:gd name="T82" fmla="*/ 159677100 w 70"/>
              <a:gd name="T83" fmla="*/ 146975513 h 100"/>
              <a:gd name="T84" fmla="*/ 145161000 w 70"/>
              <a:gd name="T85" fmla="*/ 152854533 h 100"/>
              <a:gd name="T86" fmla="*/ 137902950 w 70"/>
              <a:gd name="T87" fmla="*/ 135217472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0" h="100">
                <a:moveTo>
                  <a:pt x="16" y="56"/>
                </a:moveTo>
                <a:lnTo>
                  <a:pt x="16" y="56"/>
                </a:lnTo>
                <a:lnTo>
                  <a:pt x="12" y="58"/>
                </a:lnTo>
                <a:lnTo>
                  <a:pt x="10" y="60"/>
                </a:lnTo>
                <a:lnTo>
                  <a:pt x="8" y="64"/>
                </a:lnTo>
                <a:lnTo>
                  <a:pt x="8" y="70"/>
                </a:lnTo>
                <a:lnTo>
                  <a:pt x="4" y="78"/>
                </a:lnTo>
                <a:lnTo>
                  <a:pt x="4" y="82"/>
                </a:lnTo>
                <a:lnTo>
                  <a:pt x="2" y="86"/>
                </a:lnTo>
                <a:lnTo>
                  <a:pt x="0" y="90"/>
                </a:lnTo>
                <a:lnTo>
                  <a:pt x="0" y="92"/>
                </a:lnTo>
                <a:lnTo>
                  <a:pt x="2" y="94"/>
                </a:lnTo>
                <a:lnTo>
                  <a:pt x="2" y="96"/>
                </a:lnTo>
                <a:lnTo>
                  <a:pt x="8" y="100"/>
                </a:lnTo>
                <a:lnTo>
                  <a:pt x="12" y="100"/>
                </a:lnTo>
                <a:lnTo>
                  <a:pt x="16" y="100"/>
                </a:lnTo>
                <a:lnTo>
                  <a:pt x="20" y="98"/>
                </a:lnTo>
                <a:lnTo>
                  <a:pt x="22" y="96"/>
                </a:lnTo>
                <a:lnTo>
                  <a:pt x="34" y="96"/>
                </a:lnTo>
                <a:lnTo>
                  <a:pt x="34" y="94"/>
                </a:lnTo>
                <a:lnTo>
                  <a:pt x="32" y="94"/>
                </a:lnTo>
                <a:lnTo>
                  <a:pt x="32" y="90"/>
                </a:lnTo>
                <a:lnTo>
                  <a:pt x="34" y="82"/>
                </a:lnTo>
                <a:lnTo>
                  <a:pt x="32" y="78"/>
                </a:lnTo>
                <a:lnTo>
                  <a:pt x="32" y="74"/>
                </a:lnTo>
                <a:lnTo>
                  <a:pt x="36" y="72"/>
                </a:lnTo>
                <a:lnTo>
                  <a:pt x="38" y="68"/>
                </a:lnTo>
                <a:lnTo>
                  <a:pt x="44" y="70"/>
                </a:lnTo>
                <a:lnTo>
                  <a:pt x="52" y="70"/>
                </a:lnTo>
                <a:lnTo>
                  <a:pt x="52" y="68"/>
                </a:lnTo>
                <a:lnTo>
                  <a:pt x="54" y="66"/>
                </a:lnTo>
                <a:lnTo>
                  <a:pt x="56" y="68"/>
                </a:lnTo>
                <a:lnTo>
                  <a:pt x="58" y="68"/>
                </a:lnTo>
                <a:lnTo>
                  <a:pt x="58" y="76"/>
                </a:lnTo>
                <a:lnTo>
                  <a:pt x="62" y="78"/>
                </a:lnTo>
                <a:lnTo>
                  <a:pt x="62" y="80"/>
                </a:lnTo>
                <a:lnTo>
                  <a:pt x="64" y="74"/>
                </a:lnTo>
                <a:lnTo>
                  <a:pt x="64" y="72"/>
                </a:lnTo>
                <a:lnTo>
                  <a:pt x="64" y="70"/>
                </a:lnTo>
                <a:lnTo>
                  <a:pt x="64" y="68"/>
                </a:lnTo>
                <a:lnTo>
                  <a:pt x="62" y="64"/>
                </a:lnTo>
                <a:lnTo>
                  <a:pt x="62" y="60"/>
                </a:lnTo>
                <a:lnTo>
                  <a:pt x="62" y="58"/>
                </a:lnTo>
                <a:lnTo>
                  <a:pt x="64" y="54"/>
                </a:lnTo>
                <a:lnTo>
                  <a:pt x="64" y="48"/>
                </a:lnTo>
                <a:lnTo>
                  <a:pt x="66" y="44"/>
                </a:lnTo>
                <a:lnTo>
                  <a:pt x="70" y="42"/>
                </a:lnTo>
                <a:lnTo>
                  <a:pt x="70" y="36"/>
                </a:lnTo>
                <a:lnTo>
                  <a:pt x="70" y="32"/>
                </a:lnTo>
                <a:lnTo>
                  <a:pt x="68" y="28"/>
                </a:lnTo>
                <a:lnTo>
                  <a:pt x="66" y="24"/>
                </a:lnTo>
                <a:lnTo>
                  <a:pt x="66" y="18"/>
                </a:lnTo>
                <a:lnTo>
                  <a:pt x="68" y="14"/>
                </a:lnTo>
                <a:lnTo>
                  <a:pt x="66" y="10"/>
                </a:lnTo>
                <a:lnTo>
                  <a:pt x="64" y="8"/>
                </a:lnTo>
                <a:lnTo>
                  <a:pt x="62" y="4"/>
                </a:lnTo>
                <a:lnTo>
                  <a:pt x="60" y="0"/>
                </a:lnTo>
                <a:lnTo>
                  <a:pt x="56" y="4"/>
                </a:lnTo>
                <a:lnTo>
                  <a:pt x="52" y="2"/>
                </a:lnTo>
                <a:lnTo>
                  <a:pt x="50" y="2"/>
                </a:lnTo>
                <a:lnTo>
                  <a:pt x="46" y="2"/>
                </a:lnTo>
                <a:lnTo>
                  <a:pt x="44" y="4"/>
                </a:lnTo>
                <a:lnTo>
                  <a:pt x="42" y="4"/>
                </a:lnTo>
                <a:lnTo>
                  <a:pt x="38" y="4"/>
                </a:lnTo>
                <a:lnTo>
                  <a:pt x="36" y="6"/>
                </a:lnTo>
                <a:lnTo>
                  <a:pt x="32" y="8"/>
                </a:lnTo>
                <a:lnTo>
                  <a:pt x="34" y="12"/>
                </a:lnTo>
                <a:lnTo>
                  <a:pt x="34" y="14"/>
                </a:lnTo>
                <a:lnTo>
                  <a:pt x="30" y="20"/>
                </a:lnTo>
                <a:lnTo>
                  <a:pt x="28" y="22"/>
                </a:lnTo>
                <a:lnTo>
                  <a:pt x="30" y="24"/>
                </a:lnTo>
                <a:lnTo>
                  <a:pt x="28" y="28"/>
                </a:lnTo>
                <a:lnTo>
                  <a:pt x="26" y="34"/>
                </a:lnTo>
                <a:lnTo>
                  <a:pt x="26" y="36"/>
                </a:lnTo>
                <a:lnTo>
                  <a:pt x="28" y="36"/>
                </a:lnTo>
                <a:lnTo>
                  <a:pt x="30" y="38"/>
                </a:lnTo>
                <a:lnTo>
                  <a:pt x="28" y="42"/>
                </a:lnTo>
                <a:lnTo>
                  <a:pt x="24" y="46"/>
                </a:lnTo>
                <a:lnTo>
                  <a:pt x="20" y="54"/>
                </a:lnTo>
                <a:lnTo>
                  <a:pt x="16" y="56"/>
                </a:lnTo>
                <a:close/>
                <a:moveTo>
                  <a:pt x="40" y="46"/>
                </a:moveTo>
                <a:lnTo>
                  <a:pt x="40" y="46"/>
                </a:lnTo>
                <a:lnTo>
                  <a:pt x="42" y="46"/>
                </a:lnTo>
                <a:lnTo>
                  <a:pt x="44" y="50"/>
                </a:lnTo>
                <a:lnTo>
                  <a:pt x="44" y="52"/>
                </a:lnTo>
                <a:lnTo>
                  <a:pt x="40" y="52"/>
                </a:lnTo>
                <a:lnTo>
                  <a:pt x="38" y="50"/>
                </a:lnTo>
                <a:lnTo>
                  <a:pt x="36" y="48"/>
                </a:lnTo>
                <a:lnTo>
                  <a:pt x="38" y="46"/>
                </a:lnTo>
                <a:lnTo>
                  <a:pt x="40" y="4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2" name="Freeform 484"/>
          <p:cNvSpPr>
            <a:spLocks noEditPoints="1"/>
          </p:cNvSpPr>
          <p:nvPr/>
        </p:nvSpPr>
        <p:spPr bwMode="auto">
          <a:xfrm>
            <a:off x="6260679" y="3436073"/>
            <a:ext cx="306265" cy="220663"/>
          </a:xfrm>
          <a:custGeom>
            <a:avLst/>
            <a:gdLst>
              <a:gd name="T0" fmla="*/ 0 w 174"/>
              <a:gd name="T1" fmla="*/ 65381757 h 128"/>
              <a:gd name="T2" fmla="*/ 7272618 w 174"/>
              <a:gd name="T3" fmla="*/ 47551153 h 128"/>
              <a:gd name="T4" fmla="*/ 21815949 w 174"/>
              <a:gd name="T5" fmla="*/ 35662933 h 128"/>
              <a:gd name="T6" fmla="*/ 43631897 w 174"/>
              <a:gd name="T7" fmla="*/ 41607043 h 128"/>
              <a:gd name="T8" fmla="*/ 58175227 w 174"/>
              <a:gd name="T9" fmla="*/ 53495262 h 128"/>
              <a:gd name="T10" fmla="*/ 94534506 w 174"/>
              <a:gd name="T11" fmla="*/ 89158196 h 128"/>
              <a:gd name="T12" fmla="*/ 94534506 w 174"/>
              <a:gd name="T13" fmla="*/ 95102305 h 128"/>
              <a:gd name="T14" fmla="*/ 72718558 w 174"/>
              <a:gd name="T15" fmla="*/ 106988800 h 128"/>
              <a:gd name="T16" fmla="*/ 58175227 w 174"/>
              <a:gd name="T17" fmla="*/ 118877019 h 128"/>
              <a:gd name="T18" fmla="*/ 21815949 w 174"/>
              <a:gd name="T19" fmla="*/ 101046415 h 128"/>
              <a:gd name="T20" fmla="*/ 7272618 w 174"/>
              <a:gd name="T21" fmla="*/ 124821129 h 128"/>
              <a:gd name="T22" fmla="*/ 7272618 w 174"/>
              <a:gd name="T23" fmla="*/ 160484062 h 128"/>
              <a:gd name="T24" fmla="*/ 21815949 w 174"/>
              <a:gd name="T25" fmla="*/ 154539953 h 128"/>
              <a:gd name="T26" fmla="*/ 58175227 w 174"/>
              <a:gd name="T27" fmla="*/ 148595843 h 128"/>
              <a:gd name="T28" fmla="*/ 36359279 w 174"/>
              <a:gd name="T29" fmla="*/ 166428172 h 128"/>
              <a:gd name="T30" fmla="*/ 36359279 w 174"/>
              <a:gd name="T31" fmla="*/ 172372282 h 128"/>
              <a:gd name="T32" fmla="*/ 50904516 w 174"/>
              <a:gd name="T33" fmla="*/ 178316391 h 128"/>
              <a:gd name="T34" fmla="*/ 43631897 w 174"/>
              <a:gd name="T35" fmla="*/ 190204610 h 128"/>
              <a:gd name="T36" fmla="*/ 72718558 w 174"/>
              <a:gd name="T37" fmla="*/ 219923434 h 128"/>
              <a:gd name="T38" fmla="*/ 50904516 w 174"/>
              <a:gd name="T39" fmla="*/ 225867544 h 128"/>
              <a:gd name="T40" fmla="*/ 94534506 w 174"/>
              <a:gd name="T41" fmla="*/ 261530477 h 128"/>
              <a:gd name="T42" fmla="*/ 116350455 w 174"/>
              <a:gd name="T43" fmla="*/ 237754039 h 128"/>
              <a:gd name="T44" fmla="*/ 181798301 w 174"/>
              <a:gd name="T45" fmla="*/ 225867544 h 128"/>
              <a:gd name="T46" fmla="*/ 276332807 w 174"/>
              <a:gd name="T47" fmla="*/ 243698148 h 128"/>
              <a:gd name="T48" fmla="*/ 363596602 w 174"/>
              <a:gd name="T49" fmla="*/ 279361082 h 128"/>
              <a:gd name="T50" fmla="*/ 399955881 w 174"/>
              <a:gd name="T51" fmla="*/ 315025739 h 128"/>
              <a:gd name="T52" fmla="*/ 429044448 w 174"/>
              <a:gd name="T53" fmla="*/ 356632782 h 128"/>
              <a:gd name="T54" fmla="*/ 450860397 w 174"/>
              <a:gd name="T55" fmla="*/ 374463387 h 128"/>
              <a:gd name="T56" fmla="*/ 501763006 w 174"/>
              <a:gd name="T57" fmla="*/ 344744563 h 128"/>
              <a:gd name="T58" fmla="*/ 530851573 w 174"/>
              <a:gd name="T59" fmla="*/ 285305191 h 128"/>
              <a:gd name="T60" fmla="*/ 567210852 w 174"/>
              <a:gd name="T61" fmla="*/ 273418696 h 128"/>
              <a:gd name="T62" fmla="*/ 603570130 w 174"/>
              <a:gd name="T63" fmla="*/ 261530477 h 128"/>
              <a:gd name="T64" fmla="*/ 625386079 w 174"/>
              <a:gd name="T65" fmla="*/ 231811653 h 128"/>
              <a:gd name="T66" fmla="*/ 567210852 w 174"/>
              <a:gd name="T67" fmla="*/ 219923434 h 128"/>
              <a:gd name="T68" fmla="*/ 516308243 w 174"/>
              <a:gd name="T69" fmla="*/ 202091105 h 128"/>
              <a:gd name="T70" fmla="*/ 465403727 w 174"/>
              <a:gd name="T71" fmla="*/ 166428172 h 128"/>
              <a:gd name="T72" fmla="*/ 429044448 w 174"/>
              <a:gd name="T73" fmla="*/ 124821129 h 128"/>
              <a:gd name="T74" fmla="*/ 392685169 w 174"/>
              <a:gd name="T75" fmla="*/ 83214086 h 128"/>
              <a:gd name="T76" fmla="*/ 327237323 w 174"/>
              <a:gd name="T77" fmla="*/ 101046415 h 128"/>
              <a:gd name="T78" fmla="*/ 312693993 w 174"/>
              <a:gd name="T79" fmla="*/ 77269976 h 128"/>
              <a:gd name="T80" fmla="*/ 276332807 w 174"/>
              <a:gd name="T81" fmla="*/ 23774714 h 128"/>
              <a:gd name="T82" fmla="*/ 247246147 w 174"/>
              <a:gd name="T83" fmla="*/ 0 h 128"/>
              <a:gd name="T84" fmla="*/ 196341631 w 174"/>
              <a:gd name="T85" fmla="*/ 23774714 h 128"/>
              <a:gd name="T86" fmla="*/ 196341631 w 174"/>
              <a:gd name="T87" fmla="*/ 53495262 h 128"/>
              <a:gd name="T88" fmla="*/ 152711641 w 174"/>
              <a:gd name="T89" fmla="*/ 59439372 h 128"/>
              <a:gd name="T90" fmla="*/ 109079743 w 174"/>
              <a:gd name="T91" fmla="*/ 53495262 h 128"/>
              <a:gd name="T92" fmla="*/ 58175227 w 174"/>
              <a:gd name="T93" fmla="*/ 17832329 h 128"/>
              <a:gd name="T94" fmla="*/ 21815949 w 174"/>
              <a:gd name="T95" fmla="*/ 17832329 h 128"/>
              <a:gd name="T96" fmla="*/ 0 w 174"/>
              <a:gd name="T97" fmla="*/ 41607043 h 128"/>
              <a:gd name="T98" fmla="*/ 14543330 w 174"/>
              <a:gd name="T99" fmla="*/ 184260501 h 128"/>
              <a:gd name="T100" fmla="*/ 29088567 w 174"/>
              <a:gd name="T101" fmla="*/ 178316391 h 128"/>
              <a:gd name="T102" fmla="*/ 14543330 w 174"/>
              <a:gd name="T103" fmla="*/ 178316391 h 1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4" h="128">
                <a:moveTo>
                  <a:pt x="0" y="14"/>
                </a:moveTo>
                <a:lnTo>
                  <a:pt x="0" y="14"/>
                </a:lnTo>
                <a:lnTo>
                  <a:pt x="0" y="22"/>
                </a:lnTo>
                <a:lnTo>
                  <a:pt x="2" y="22"/>
                </a:lnTo>
                <a:lnTo>
                  <a:pt x="2" y="16"/>
                </a:lnTo>
                <a:lnTo>
                  <a:pt x="6" y="14"/>
                </a:lnTo>
                <a:lnTo>
                  <a:pt x="6" y="12"/>
                </a:lnTo>
                <a:lnTo>
                  <a:pt x="10" y="12"/>
                </a:lnTo>
                <a:lnTo>
                  <a:pt x="12" y="14"/>
                </a:lnTo>
                <a:lnTo>
                  <a:pt x="14" y="14"/>
                </a:lnTo>
                <a:lnTo>
                  <a:pt x="16" y="14"/>
                </a:lnTo>
                <a:lnTo>
                  <a:pt x="16" y="18"/>
                </a:lnTo>
                <a:lnTo>
                  <a:pt x="22" y="24"/>
                </a:lnTo>
                <a:lnTo>
                  <a:pt x="26" y="30"/>
                </a:lnTo>
                <a:lnTo>
                  <a:pt x="26" y="32"/>
                </a:lnTo>
                <a:lnTo>
                  <a:pt x="24" y="36"/>
                </a:lnTo>
                <a:lnTo>
                  <a:pt x="20" y="36"/>
                </a:lnTo>
                <a:lnTo>
                  <a:pt x="22" y="40"/>
                </a:lnTo>
                <a:lnTo>
                  <a:pt x="16" y="40"/>
                </a:lnTo>
                <a:lnTo>
                  <a:pt x="12" y="40"/>
                </a:lnTo>
                <a:lnTo>
                  <a:pt x="6" y="34"/>
                </a:lnTo>
                <a:lnTo>
                  <a:pt x="4" y="34"/>
                </a:lnTo>
                <a:lnTo>
                  <a:pt x="2" y="42"/>
                </a:lnTo>
                <a:lnTo>
                  <a:pt x="2" y="48"/>
                </a:lnTo>
                <a:lnTo>
                  <a:pt x="2" y="54"/>
                </a:lnTo>
                <a:lnTo>
                  <a:pt x="4" y="52"/>
                </a:lnTo>
                <a:lnTo>
                  <a:pt x="6" y="50"/>
                </a:lnTo>
                <a:lnTo>
                  <a:pt x="6" y="52"/>
                </a:lnTo>
                <a:lnTo>
                  <a:pt x="16" y="50"/>
                </a:lnTo>
                <a:lnTo>
                  <a:pt x="12" y="52"/>
                </a:lnTo>
                <a:lnTo>
                  <a:pt x="10" y="54"/>
                </a:lnTo>
                <a:lnTo>
                  <a:pt x="10" y="56"/>
                </a:lnTo>
                <a:lnTo>
                  <a:pt x="10" y="58"/>
                </a:lnTo>
                <a:lnTo>
                  <a:pt x="12" y="58"/>
                </a:lnTo>
                <a:lnTo>
                  <a:pt x="14" y="60"/>
                </a:lnTo>
                <a:lnTo>
                  <a:pt x="14" y="64"/>
                </a:lnTo>
                <a:lnTo>
                  <a:pt x="12" y="64"/>
                </a:lnTo>
                <a:lnTo>
                  <a:pt x="18" y="68"/>
                </a:lnTo>
                <a:lnTo>
                  <a:pt x="20" y="72"/>
                </a:lnTo>
                <a:lnTo>
                  <a:pt x="20" y="74"/>
                </a:lnTo>
                <a:lnTo>
                  <a:pt x="18" y="76"/>
                </a:lnTo>
                <a:lnTo>
                  <a:pt x="14" y="76"/>
                </a:lnTo>
                <a:lnTo>
                  <a:pt x="16" y="92"/>
                </a:lnTo>
                <a:lnTo>
                  <a:pt x="22" y="94"/>
                </a:lnTo>
                <a:lnTo>
                  <a:pt x="26" y="88"/>
                </a:lnTo>
                <a:lnTo>
                  <a:pt x="26" y="86"/>
                </a:lnTo>
                <a:lnTo>
                  <a:pt x="28" y="82"/>
                </a:lnTo>
                <a:lnTo>
                  <a:pt x="32" y="80"/>
                </a:lnTo>
                <a:lnTo>
                  <a:pt x="38" y="80"/>
                </a:lnTo>
                <a:lnTo>
                  <a:pt x="44" y="78"/>
                </a:lnTo>
                <a:lnTo>
                  <a:pt x="50" y="76"/>
                </a:lnTo>
                <a:lnTo>
                  <a:pt x="64" y="80"/>
                </a:lnTo>
                <a:lnTo>
                  <a:pt x="72" y="80"/>
                </a:lnTo>
                <a:lnTo>
                  <a:pt x="76" y="82"/>
                </a:lnTo>
                <a:lnTo>
                  <a:pt x="84" y="86"/>
                </a:lnTo>
                <a:lnTo>
                  <a:pt x="94" y="90"/>
                </a:lnTo>
                <a:lnTo>
                  <a:pt x="100" y="94"/>
                </a:lnTo>
                <a:lnTo>
                  <a:pt x="104" y="98"/>
                </a:lnTo>
                <a:lnTo>
                  <a:pt x="108" y="102"/>
                </a:lnTo>
                <a:lnTo>
                  <a:pt x="110" y="106"/>
                </a:lnTo>
                <a:lnTo>
                  <a:pt x="116" y="108"/>
                </a:lnTo>
                <a:lnTo>
                  <a:pt x="116" y="114"/>
                </a:lnTo>
                <a:lnTo>
                  <a:pt x="118" y="120"/>
                </a:lnTo>
                <a:lnTo>
                  <a:pt x="116" y="126"/>
                </a:lnTo>
                <a:lnTo>
                  <a:pt x="122" y="128"/>
                </a:lnTo>
                <a:lnTo>
                  <a:pt x="124" y="126"/>
                </a:lnTo>
                <a:lnTo>
                  <a:pt x="130" y="128"/>
                </a:lnTo>
                <a:lnTo>
                  <a:pt x="140" y="122"/>
                </a:lnTo>
                <a:lnTo>
                  <a:pt x="138" y="116"/>
                </a:lnTo>
                <a:lnTo>
                  <a:pt x="144" y="108"/>
                </a:lnTo>
                <a:lnTo>
                  <a:pt x="146" y="104"/>
                </a:lnTo>
                <a:lnTo>
                  <a:pt x="146" y="96"/>
                </a:lnTo>
                <a:lnTo>
                  <a:pt x="150" y="94"/>
                </a:lnTo>
                <a:lnTo>
                  <a:pt x="152" y="90"/>
                </a:lnTo>
                <a:lnTo>
                  <a:pt x="156" y="92"/>
                </a:lnTo>
                <a:lnTo>
                  <a:pt x="160" y="94"/>
                </a:lnTo>
                <a:lnTo>
                  <a:pt x="166" y="94"/>
                </a:lnTo>
                <a:lnTo>
                  <a:pt x="166" y="88"/>
                </a:lnTo>
                <a:lnTo>
                  <a:pt x="166" y="84"/>
                </a:lnTo>
                <a:lnTo>
                  <a:pt x="174" y="80"/>
                </a:lnTo>
                <a:lnTo>
                  <a:pt x="172" y="78"/>
                </a:lnTo>
                <a:lnTo>
                  <a:pt x="166" y="78"/>
                </a:lnTo>
                <a:lnTo>
                  <a:pt x="162" y="74"/>
                </a:lnTo>
                <a:lnTo>
                  <a:pt x="156" y="74"/>
                </a:lnTo>
                <a:lnTo>
                  <a:pt x="152" y="70"/>
                </a:lnTo>
                <a:lnTo>
                  <a:pt x="146" y="72"/>
                </a:lnTo>
                <a:lnTo>
                  <a:pt x="142" y="68"/>
                </a:lnTo>
                <a:lnTo>
                  <a:pt x="136" y="62"/>
                </a:lnTo>
                <a:lnTo>
                  <a:pt x="132" y="60"/>
                </a:lnTo>
                <a:lnTo>
                  <a:pt x="128" y="56"/>
                </a:lnTo>
                <a:lnTo>
                  <a:pt x="124" y="50"/>
                </a:lnTo>
                <a:lnTo>
                  <a:pt x="122" y="46"/>
                </a:lnTo>
                <a:lnTo>
                  <a:pt x="118" y="42"/>
                </a:lnTo>
                <a:lnTo>
                  <a:pt x="118" y="34"/>
                </a:lnTo>
                <a:lnTo>
                  <a:pt x="112" y="28"/>
                </a:lnTo>
                <a:lnTo>
                  <a:pt x="108" y="28"/>
                </a:lnTo>
                <a:lnTo>
                  <a:pt x="100" y="28"/>
                </a:lnTo>
                <a:lnTo>
                  <a:pt x="96" y="30"/>
                </a:lnTo>
                <a:lnTo>
                  <a:pt x="90" y="34"/>
                </a:lnTo>
                <a:lnTo>
                  <a:pt x="86" y="32"/>
                </a:lnTo>
                <a:lnTo>
                  <a:pt x="84" y="30"/>
                </a:lnTo>
                <a:lnTo>
                  <a:pt x="86" y="26"/>
                </a:lnTo>
                <a:lnTo>
                  <a:pt x="84" y="20"/>
                </a:lnTo>
                <a:lnTo>
                  <a:pt x="78" y="18"/>
                </a:lnTo>
                <a:lnTo>
                  <a:pt x="76" y="8"/>
                </a:lnTo>
                <a:lnTo>
                  <a:pt x="74" y="2"/>
                </a:lnTo>
                <a:lnTo>
                  <a:pt x="70" y="0"/>
                </a:lnTo>
                <a:lnTo>
                  <a:pt x="68" y="0"/>
                </a:lnTo>
                <a:lnTo>
                  <a:pt x="64" y="4"/>
                </a:lnTo>
                <a:lnTo>
                  <a:pt x="60" y="8"/>
                </a:lnTo>
                <a:lnTo>
                  <a:pt x="54" y="8"/>
                </a:lnTo>
                <a:lnTo>
                  <a:pt x="52" y="10"/>
                </a:lnTo>
                <a:lnTo>
                  <a:pt x="52" y="16"/>
                </a:lnTo>
                <a:lnTo>
                  <a:pt x="54" y="18"/>
                </a:lnTo>
                <a:lnTo>
                  <a:pt x="54" y="20"/>
                </a:lnTo>
                <a:lnTo>
                  <a:pt x="42" y="20"/>
                </a:lnTo>
                <a:lnTo>
                  <a:pt x="36" y="20"/>
                </a:lnTo>
                <a:lnTo>
                  <a:pt x="30" y="18"/>
                </a:lnTo>
                <a:lnTo>
                  <a:pt x="24" y="12"/>
                </a:lnTo>
                <a:lnTo>
                  <a:pt x="20" y="8"/>
                </a:lnTo>
                <a:lnTo>
                  <a:pt x="16" y="6"/>
                </a:lnTo>
                <a:lnTo>
                  <a:pt x="12" y="6"/>
                </a:lnTo>
                <a:lnTo>
                  <a:pt x="6" y="6"/>
                </a:lnTo>
                <a:lnTo>
                  <a:pt x="4" y="8"/>
                </a:lnTo>
                <a:lnTo>
                  <a:pt x="0" y="12"/>
                </a:lnTo>
                <a:lnTo>
                  <a:pt x="0" y="14"/>
                </a:lnTo>
                <a:close/>
                <a:moveTo>
                  <a:pt x="4" y="60"/>
                </a:moveTo>
                <a:lnTo>
                  <a:pt x="4" y="60"/>
                </a:lnTo>
                <a:lnTo>
                  <a:pt x="4" y="62"/>
                </a:lnTo>
                <a:lnTo>
                  <a:pt x="6" y="62"/>
                </a:lnTo>
                <a:lnTo>
                  <a:pt x="8" y="60"/>
                </a:lnTo>
                <a:lnTo>
                  <a:pt x="8" y="58"/>
                </a:lnTo>
                <a:lnTo>
                  <a:pt x="4" y="6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3" name="Freeform 485"/>
          <p:cNvSpPr>
            <a:spLocks noEditPoints="1"/>
          </p:cNvSpPr>
          <p:nvPr/>
        </p:nvSpPr>
        <p:spPr bwMode="auto">
          <a:xfrm>
            <a:off x="5675989" y="3459882"/>
            <a:ext cx="417635" cy="190500"/>
          </a:xfrm>
          <a:custGeom>
            <a:avLst/>
            <a:gdLst>
              <a:gd name="T0" fmla="*/ 455739264 w 236"/>
              <a:gd name="T1" fmla="*/ 329911364 h 110"/>
              <a:gd name="T2" fmla="*/ 477789865 w 236"/>
              <a:gd name="T3" fmla="*/ 311916041 h 110"/>
              <a:gd name="T4" fmla="*/ 492492183 w 236"/>
              <a:gd name="T5" fmla="*/ 281924414 h 110"/>
              <a:gd name="T6" fmla="*/ 514542784 w 236"/>
              <a:gd name="T7" fmla="*/ 287923432 h 110"/>
              <a:gd name="T8" fmla="*/ 543945503 w 236"/>
              <a:gd name="T9" fmla="*/ 281924414 h 110"/>
              <a:gd name="T10" fmla="*/ 602750940 w 236"/>
              <a:gd name="T11" fmla="*/ 269928109 h 110"/>
              <a:gd name="T12" fmla="*/ 683606978 w 236"/>
              <a:gd name="T13" fmla="*/ 251932786 h 110"/>
              <a:gd name="T14" fmla="*/ 727712015 w 236"/>
              <a:gd name="T15" fmla="*/ 245933768 h 110"/>
              <a:gd name="T16" fmla="*/ 757114734 w 236"/>
              <a:gd name="T17" fmla="*/ 251932786 h 110"/>
              <a:gd name="T18" fmla="*/ 793867653 w 236"/>
              <a:gd name="T19" fmla="*/ 245933768 h 110"/>
              <a:gd name="T20" fmla="*/ 837970772 w 236"/>
              <a:gd name="T21" fmla="*/ 251932786 h 110"/>
              <a:gd name="T22" fmla="*/ 830620572 w 236"/>
              <a:gd name="T23" fmla="*/ 215942141 h 110"/>
              <a:gd name="T24" fmla="*/ 815918254 w 236"/>
              <a:gd name="T25" fmla="*/ 185950514 h 110"/>
              <a:gd name="T26" fmla="*/ 830620572 w 236"/>
              <a:gd name="T27" fmla="*/ 161956173 h 110"/>
              <a:gd name="T28" fmla="*/ 837970772 w 236"/>
              <a:gd name="T29" fmla="*/ 131964545 h 110"/>
              <a:gd name="T30" fmla="*/ 860023290 w 236"/>
              <a:gd name="T31" fmla="*/ 137963564 h 110"/>
              <a:gd name="T32" fmla="*/ 852673090 w 236"/>
              <a:gd name="T33" fmla="*/ 107970205 h 110"/>
              <a:gd name="T34" fmla="*/ 801217853 w 236"/>
              <a:gd name="T35" fmla="*/ 83977595 h 110"/>
              <a:gd name="T36" fmla="*/ 815918254 w 236"/>
              <a:gd name="T37" fmla="*/ 47986950 h 110"/>
              <a:gd name="T38" fmla="*/ 801217853 w 236"/>
              <a:gd name="T39" fmla="*/ 23994341 h 110"/>
              <a:gd name="T40" fmla="*/ 764464934 w 236"/>
              <a:gd name="T41" fmla="*/ 23994341 h 110"/>
              <a:gd name="T42" fmla="*/ 720361815 w 236"/>
              <a:gd name="T43" fmla="*/ 23994341 h 110"/>
              <a:gd name="T44" fmla="*/ 661556377 w 236"/>
              <a:gd name="T45" fmla="*/ 47986950 h 110"/>
              <a:gd name="T46" fmla="*/ 602750940 w 236"/>
              <a:gd name="T47" fmla="*/ 41987932 h 110"/>
              <a:gd name="T48" fmla="*/ 507192584 w 236"/>
              <a:gd name="T49" fmla="*/ 47986950 h 110"/>
              <a:gd name="T50" fmla="*/ 477789865 w 236"/>
              <a:gd name="T51" fmla="*/ 29991627 h 110"/>
              <a:gd name="T52" fmla="*/ 448387146 w 236"/>
              <a:gd name="T53" fmla="*/ 29991627 h 110"/>
              <a:gd name="T54" fmla="*/ 404284027 w 236"/>
              <a:gd name="T55" fmla="*/ 0 h 110"/>
              <a:gd name="T56" fmla="*/ 286675069 w 236"/>
              <a:gd name="T57" fmla="*/ 17995323 h 110"/>
              <a:gd name="T58" fmla="*/ 227869632 w 236"/>
              <a:gd name="T59" fmla="*/ 47986950 h 110"/>
              <a:gd name="T60" fmla="*/ 132311275 w 236"/>
              <a:gd name="T61" fmla="*/ 59983255 h 110"/>
              <a:gd name="T62" fmla="*/ 132311275 w 236"/>
              <a:gd name="T63" fmla="*/ 65982273 h 110"/>
              <a:gd name="T64" fmla="*/ 73505838 w 236"/>
              <a:gd name="T65" fmla="*/ 89976614 h 110"/>
              <a:gd name="T66" fmla="*/ 36752919 w 236"/>
              <a:gd name="T67" fmla="*/ 83977595 h 110"/>
              <a:gd name="T68" fmla="*/ 102908557 w 236"/>
              <a:gd name="T69" fmla="*/ 35990645 h 110"/>
              <a:gd name="T70" fmla="*/ 73505838 w 236"/>
              <a:gd name="T71" fmla="*/ 11996305 h 110"/>
              <a:gd name="T72" fmla="*/ 36752919 w 236"/>
              <a:gd name="T73" fmla="*/ 11996305 h 110"/>
              <a:gd name="T74" fmla="*/ 51455237 w 236"/>
              <a:gd name="T75" fmla="*/ 29991627 h 110"/>
              <a:gd name="T76" fmla="*/ 36752919 w 236"/>
              <a:gd name="T77" fmla="*/ 47986950 h 110"/>
              <a:gd name="T78" fmla="*/ 14700401 w 236"/>
              <a:gd name="T79" fmla="*/ 65982273 h 110"/>
              <a:gd name="T80" fmla="*/ 7350200 w 236"/>
              <a:gd name="T81" fmla="*/ 95973900 h 110"/>
              <a:gd name="T82" fmla="*/ 7350200 w 236"/>
              <a:gd name="T83" fmla="*/ 113969223 h 110"/>
              <a:gd name="T84" fmla="*/ 29402719 w 236"/>
              <a:gd name="T85" fmla="*/ 137963564 h 110"/>
              <a:gd name="T86" fmla="*/ 29402719 w 236"/>
              <a:gd name="T87" fmla="*/ 179951495 h 110"/>
              <a:gd name="T88" fmla="*/ 7350200 w 236"/>
              <a:gd name="T89" fmla="*/ 197946818 h 110"/>
              <a:gd name="T90" fmla="*/ 36752919 w 236"/>
              <a:gd name="T91" fmla="*/ 209943123 h 110"/>
              <a:gd name="T92" fmla="*/ 80856039 w 236"/>
              <a:gd name="T93" fmla="*/ 263929091 h 110"/>
              <a:gd name="T94" fmla="*/ 110258757 w 236"/>
              <a:gd name="T95" fmla="*/ 275925395 h 110"/>
              <a:gd name="T96" fmla="*/ 169064195 w 236"/>
              <a:gd name="T97" fmla="*/ 317915059 h 110"/>
              <a:gd name="T98" fmla="*/ 213167314 w 236"/>
              <a:gd name="T99" fmla="*/ 281924414 h 110"/>
              <a:gd name="T100" fmla="*/ 294025270 w 236"/>
              <a:gd name="T101" fmla="*/ 317915059 h 110"/>
              <a:gd name="T102" fmla="*/ 382231508 w 236"/>
              <a:gd name="T103" fmla="*/ 287923432 h 110"/>
              <a:gd name="T104" fmla="*/ 411634227 w 236"/>
              <a:gd name="T105" fmla="*/ 287923432 h 110"/>
              <a:gd name="T106" fmla="*/ 441036946 w 236"/>
              <a:gd name="T107" fmla="*/ 293920718 h 110"/>
              <a:gd name="T108" fmla="*/ 793867653 w 236"/>
              <a:gd name="T109" fmla="*/ 167955191 h 110"/>
              <a:gd name="T110" fmla="*/ 735062215 w 236"/>
              <a:gd name="T111" fmla="*/ 203945836 h 110"/>
              <a:gd name="T112" fmla="*/ 793867653 w 236"/>
              <a:gd name="T113" fmla="*/ 167955191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6" h="110">
                <a:moveTo>
                  <a:pt x="120" y="110"/>
                </a:moveTo>
                <a:lnTo>
                  <a:pt x="120" y="110"/>
                </a:lnTo>
                <a:lnTo>
                  <a:pt x="124" y="110"/>
                </a:lnTo>
                <a:lnTo>
                  <a:pt x="126" y="108"/>
                </a:lnTo>
                <a:lnTo>
                  <a:pt x="128" y="106"/>
                </a:lnTo>
                <a:lnTo>
                  <a:pt x="128" y="104"/>
                </a:lnTo>
                <a:lnTo>
                  <a:pt x="130" y="104"/>
                </a:lnTo>
                <a:lnTo>
                  <a:pt x="134" y="104"/>
                </a:lnTo>
                <a:lnTo>
                  <a:pt x="134" y="100"/>
                </a:lnTo>
                <a:lnTo>
                  <a:pt x="132" y="98"/>
                </a:lnTo>
                <a:lnTo>
                  <a:pt x="134" y="94"/>
                </a:lnTo>
                <a:lnTo>
                  <a:pt x="136" y="94"/>
                </a:lnTo>
                <a:lnTo>
                  <a:pt x="138" y="96"/>
                </a:lnTo>
                <a:lnTo>
                  <a:pt x="140" y="96"/>
                </a:lnTo>
                <a:lnTo>
                  <a:pt x="142" y="94"/>
                </a:lnTo>
                <a:lnTo>
                  <a:pt x="144" y="92"/>
                </a:lnTo>
                <a:lnTo>
                  <a:pt x="148" y="94"/>
                </a:lnTo>
                <a:lnTo>
                  <a:pt x="150" y="94"/>
                </a:lnTo>
                <a:lnTo>
                  <a:pt x="152" y="92"/>
                </a:lnTo>
                <a:lnTo>
                  <a:pt x="160" y="92"/>
                </a:lnTo>
                <a:lnTo>
                  <a:pt x="164" y="90"/>
                </a:lnTo>
                <a:lnTo>
                  <a:pt x="170" y="86"/>
                </a:lnTo>
                <a:lnTo>
                  <a:pt x="178" y="86"/>
                </a:lnTo>
                <a:lnTo>
                  <a:pt x="182" y="86"/>
                </a:lnTo>
                <a:lnTo>
                  <a:pt x="186" y="84"/>
                </a:lnTo>
                <a:lnTo>
                  <a:pt x="192" y="82"/>
                </a:lnTo>
                <a:lnTo>
                  <a:pt x="196" y="80"/>
                </a:lnTo>
                <a:lnTo>
                  <a:pt x="198" y="82"/>
                </a:lnTo>
                <a:lnTo>
                  <a:pt x="200" y="84"/>
                </a:lnTo>
                <a:lnTo>
                  <a:pt x="204" y="84"/>
                </a:lnTo>
                <a:lnTo>
                  <a:pt x="206" y="84"/>
                </a:lnTo>
                <a:lnTo>
                  <a:pt x="208" y="84"/>
                </a:lnTo>
                <a:lnTo>
                  <a:pt x="210" y="86"/>
                </a:lnTo>
                <a:lnTo>
                  <a:pt x="212" y="84"/>
                </a:lnTo>
                <a:lnTo>
                  <a:pt x="216" y="82"/>
                </a:lnTo>
                <a:lnTo>
                  <a:pt x="218" y="82"/>
                </a:lnTo>
                <a:lnTo>
                  <a:pt x="220" y="86"/>
                </a:lnTo>
                <a:lnTo>
                  <a:pt x="224" y="84"/>
                </a:lnTo>
                <a:lnTo>
                  <a:pt x="228" y="84"/>
                </a:lnTo>
                <a:lnTo>
                  <a:pt x="230" y="82"/>
                </a:lnTo>
                <a:lnTo>
                  <a:pt x="230" y="80"/>
                </a:lnTo>
                <a:lnTo>
                  <a:pt x="228" y="76"/>
                </a:lnTo>
                <a:lnTo>
                  <a:pt x="226" y="72"/>
                </a:lnTo>
                <a:lnTo>
                  <a:pt x="224" y="68"/>
                </a:lnTo>
                <a:lnTo>
                  <a:pt x="222" y="66"/>
                </a:lnTo>
                <a:lnTo>
                  <a:pt x="222" y="62"/>
                </a:lnTo>
                <a:lnTo>
                  <a:pt x="226" y="60"/>
                </a:lnTo>
                <a:lnTo>
                  <a:pt x="226" y="56"/>
                </a:lnTo>
                <a:lnTo>
                  <a:pt x="226" y="54"/>
                </a:lnTo>
                <a:lnTo>
                  <a:pt x="224" y="50"/>
                </a:lnTo>
                <a:lnTo>
                  <a:pt x="226" y="48"/>
                </a:lnTo>
                <a:lnTo>
                  <a:pt x="228" y="44"/>
                </a:lnTo>
                <a:lnTo>
                  <a:pt x="230" y="44"/>
                </a:lnTo>
                <a:lnTo>
                  <a:pt x="232" y="46"/>
                </a:lnTo>
                <a:lnTo>
                  <a:pt x="234" y="46"/>
                </a:lnTo>
                <a:lnTo>
                  <a:pt x="236" y="42"/>
                </a:lnTo>
                <a:lnTo>
                  <a:pt x="236" y="40"/>
                </a:lnTo>
                <a:lnTo>
                  <a:pt x="234" y="38"/>
                </a:lnTo>
                <a:lnTo>
                  <a:pt x="232" y="36"/>
                </a:lnTo>
                <a:lnTo>
                  <a:pt x="224" y="32"/>
                </a:lnTo>
                <a:lnTo>
                  <a:pt x="220" y="30"/>
                </a:lnTo>
                <a:lnTo>
                  <a:pt x="218" y="28"/>
                </a:lnTo>
                <a:lnTo>
                  <a:pt x="220" y="24"/>
                </a:lnTo>
                <a:lnTo>
                  <a:pt x="222" y="22"/>
                </a:lnTo>
                <a:lnTo>
                  <a:pt x="222" y="18"/>
                </a:lnTo>
                <a:lnTo>
                  <a:pt x="222" y="16"/>
                </a:lnTo>
                <a:lnTo>
                  <a:pt x="220" y="12"/>
                </a:lnTo>
                <a:lnTo>
                  <a:pt x="218" y="12"/>
                </a:lnTo>
                <a:lnTo>
                  <a:pt x="218" y="10"/>
                </a:lnTo>
                <a:lnTo>
                  <a:pt x="218" y="8"/>
                </a:lnTo>
                <a:lnTo>
                  <a:pt x="216" y="8"/>
                </a:lnTo>
                <a:lnTo>
                  <a:pt x="208" y="10"/>
                </a:lnTo>
                <a:lnTo>
                  <a:pt x="208" y="8"/>
                </a:lnTo>
                <a:lnTo>
                  <a:pt x="204" y="8"/>
                </a:lnTo>
                <a:lnTo>
                  <a:pt x="200" y="6"/>
                </a:lnTo>
                <a:lnTo>
                  <a:pt x="196" y="8"/>
                </a:lnTo>
                <a:lnTo>
                  <a:pt x="192" y="8"/>
                </a:lnTo>
                <a:lnTo>
                  <a:pt x="190" y="8"/>
                </a:lnTo>
                <a:lnTo>
                  <a:pt x="186" y="12"/>
                </a:lnTo>
                <a:lnTo>
                  <a:pt x="180" y="16"/>
                </a:lnTo>
                <a:lnTo>
                  <a:pt x="174" y="18"/>
                </a:lnTo>
                <a:lnTo>
                  <a:pt x="168" y="18"/>
                </a:lnTo>
                <a:lnTo>
                  <a:pt x="166" y="16"/>
                </a:lnTo>
                <a:lnTo>
                  <a:pt x="164" y="14"/>
                </a:lnTo>
                <a:lnTo>
                  <a:pt x="162" y="14"/>
                </a:lnTo>
                <a:lnTo>
                  <a:pt x="160" y="18"/>
                </a:lnTo>
                <a:lnTo>
                  <a:pt x="148" y="20"/>
                </a:lnTo>
                <a:lnTo>
                  <a:pt x="138" y="16"/>
                </a:lnTo>
                <a:lnTo>
                  <a:pt x="136" y="14"/>
                </a:lnTo>
                <a:lnTo>
                  <a:pt x="134" y="10"/>
                </a:lnTo>
                <a:lnTo>
                  <a:pt x="130" y="10"/>
                </a:lnTo>
                <a:lnTo>
                  <a:pt x="128" y="12"/>
                </a:lnTo>
                <a:lnTo>
                  <a:pt x="126" y="14"/>
                </a:lnTo>
                <a:lnTo>
                  <a:pt x="124" y="14"/>
                </a:lnTo>
                <a:lnTo>
                  <a:pt x="122" y="10"/>
                </a:lnTo>
                <a:lnTo>
                  <a:pt x="120" y="6"/>
                </a:lnTo>
                <a:lnTo>
                  <a:pt x="116" y="6"/>
                </a:lnTo>
                <a:lnTo>
                  <a:pt x="112" y="4"/>
                </a:lnTo>
                <a:lnTo>
                  <a:pt x="110" y="0"/>
                </a:lnTo>
                <a:lnTo>
                  <a:pt x="86" y="0"/>
                </a:lnTo>
                <a:lnTo>
                  <a:pt x="82" y="2"/>
                </a:lnTo>
                <a:lnTo>
                  <a:pt x="78" y="6"/>
                </a:lnTo>
                <a:lnTo>
                  <a:pt x="72" y="10"/>
                </a:lnTo>
                <a:lnTo>
                  <a:pt x="66" y="10"/>
                </a:lnTo>
                <a:lnTo>
                  <a:pt x="62" y="16"/>
                </a:lnTo>
                <a:lnTo>
                  <a:pt x="56" y="18"/>
                </a:lnTo>
                <a:lnTo>
                  <a:pt x="50" y="16"/>
                </a:lnTo>
                <a:lnTo>
                  <a:pt x="38" y="14"/>
                </a:lnTo>
                <a:lnTo>
                  <a:pt x="36" y="20"/>
                </a:lnTo>
                <a:lnTo>
                  <a:pt x="44" y="22"/>
                </a:lnTo>
                <a:lnTo>
                  <a:pt x="40" y="22"/>
                </a:lnTo>
                <a:lnTo>
                  <a:pt x="36" y="22"/>
                </a:lnTo>
                <a:lnTo>
                  <a:pt x="38" y="26"/>
                </a:lnTo>
                <a:lnTo>
                  <a:pt x="20" y="26"/>
                </a:lnTo>
                <a:lnTo>
                  <a:pt x="20" y="30"/>
                </a:lnTo>
                <a:lnTo>
                  <a:pt x="16" y="28"/>
                </a:lnTo>
                <a:lnTo>
                  <a:pt x="14" y="28"/>
                </a:lnTo>
                <a:lnTo>
                  <a:pt x="10" y="28"/>
                </a:lnTo>
                <a:lnTo>
                  <a:pt x="22" y="22"/>
                </a:lnTo>
                <a:lnTo>
                  <a:pt x="34" y="18"/>
                </a:lnTo>
                <a:lnTo>
                  <a:pt x="34" y="14"/>
                </a:lnTo>
                <a:lnTo>
                  <a:pt x="28" y="12"/>
                </a:lnTo>
                <a:lnTo>
                  <a:pt x="22" y="8"/>
                </a:lnTo>
                <a:lnTo>
                  <a:pt x="20" y="6"/>
                </a:lnTo>
                <a:lnTo>
                  <a:pt x="20" y="4"/>
                </a:lnTo>
                <a:lnTo>
                  <a:pt x="18" y="6"/>
                </a:lnTo>
                <a:lnTo>
                  <a:pt x="16" y="4"/>
                </a:lnTo>
                <a:lnTo>
                  <a:pt x="14" y="4"/>
                </a:lnTo>
                <a:lnTo>
                  <a:pt x="10" y="4"/>
                </a:lnTo>
                <a:lnTo>
                  <a:pt x="8" y="6"/>
                </a:lnTo>
                <a:lnTo>
                  <a:pt x="10" y="8"/>
                </a:lnTo>
                <a:lnTo>
                  <a:pt x="14" y="10"/>
                </a:lnTo>
                <a:lnTo>
                  <a:pt x="14" y="12"/>
                </a:lnTo>
                <a:lnTo>
                  <a:pt x="14" y="14"/>
                </a:lnTo>
                <a:lnTo>
                  <a:pt x="12" y="16"/>
                </a:lnTo>
                <a:lnTo>
                  <a:pt x="10" y="16"/>
                </a:lnTo>
                <a:lnTo>
                  <a:pt x="8" y="16"/>
                </a:lnTo>
                <a:lnTo>
                  <a:pt x="6" y="14"/>
                </a:lnTo>
                <a:lnTo>
                  <a:pt x="6" y="16"/>
                </a:lnTo>
                <a:lnTo>
                  <a:pt x="4" y="22"/>
                </a:lnTo>
                <a:lnTo>
                  <a:pt x="0" y="26"/>
                </a:lnTo>
                <a:lnTo>
                  <a:pt x="0" y="28"/>
                </a:lnTo>
                <a:lnTo>
                  <a:pt x="2" y="32"/>
                </a:lnTo>
                <a:lnTo>
                  <a:pt x="10" y="28"/>
                </a:lnTo>
                <a:lnTo>
                  <a:pt x="2" y="38"/>
                </a:lnTo>
                <a:lnTo>
                  <a:pt x="0" y="40"/>
                </a:lnTo>
                <a:lnTo>
                  <a:pt x="0" y="46"/>
                </a:lnTo>
                <a:lnTo>
                  <a:pt x="8" y="46"/>
                </a:lnTo>
                <a:lnTo>
                  <a:pt x="10" y="52"/>
                </a:lnTo>
                <a:lnTo>
                  <a:pt x="10" y="54"/>
                </a:lnTo>
                <a:lnTo>
                  <a:pt x="8" y="58"/>
                </a:lnTo>
                <a:lnTo>
                  <a:pt x="8" y="60"/>
                </a:lnTo>
                <a:lnTo>
                  <a:pt x="10" y="62"/>
                </a:lnTo>
                <a:lnTo>
                  <a:pt x="12" y="64"/>
                </a:lnTo>
                <a:lnTo>
                  <a:pt x="2" y="66"/>
                </a:lnTo>
                <a:lnTo>
                  <a:pt x="4" y="70"/>
                </a:lnTo>
                <a:lnTo>
                  <a:pt x="4" y="72"/>
                </a:lnTo>
                <a:lnTo>
                  <a:pt x="10" y="70"/>
                </a:lnTo>
                <a:lnTo>
                  <a:pt x="12" y="80"/>
                </a:lnTo>
                <a:lnTo>
                  <a:pt x="12" y="88"/>
                </a:lnTo>
                <a:lnTo>
                  <a:pt x="18" y="88"/>
                </a:lnTo>
                <a:lnTo>
                  <a:pt x="22" y="88"/>
                </a:lnTo>
                <a:lnTo>
                  <a:pt x="22" y="94"/>
                </a:lnTo>
                <a:lnTo>
                  <a:pt x="26" y="92"/>
                </a:lnTo>
                <a:lnTo>
                  <a:pt x="30" y="92"/>
                </a:lnTo>
                <a:lnTo>
                  <a:pt x="36" y="100"/>
                </a:lnTo>
                <a:lnTo>
                  <a:pt x="44" y="106"/>
                </a:lnTo>
                <a:lnTo>
                  <a:pt x="46" y="106"/>
                </a:lnTo>
                <a:lnTo>
                  <a:pt x="50" y="104"/>
                </a:lnTo>
                <a:lnTo>
                  <a:pt x="54" y="100"/>
                </a:lnTo>
                <a:lnTo>
                  <a:pt x="56" y="96"/>
                </a:lnTo>
                <a:lnTo>
                  <a:pt x="58" y="94"/>
                </a:lnTo>
                <a:lnTo>
                  <a:pt x="62" y="94"/>
                </a:lnTo>
                <a:lnTo>
                  <a:pt x="72" y="98"/>
                </a:lnTo>
                <a:lnTo>
                  <a:pt x="76" y="102"/>
                </a:lnTo>
                <a:lnTo>
                  <a:pt x="80" y="106"/>
                </a:lnTo>
                <a:lnTo>
                  <a:pt x="84" y="106"/>
                </a:lnTo>
                <a:lnTo>
                  <a:pt x="88" y="106"/>
                </a:lnTo>
                <a:lnTo>
                  <a:pt x="96" y="102"/>
                </a:lnTo>
                <a:lnTo>
                  <a:pt x="104" y="96"/>
                </a:lnTo>
                <a:lnTo>
                  <a:pt x="108" y="96"/>
                </a:lnTo>
                <a:lnTo>
                  <a:pt x="110" y="98"/>
                </a:lnTo>
                <a:lnTo>
                  <a:pt x="112" y="96"/>
                </a:lnTo>
                <a:lnTo>
                  <a:pt x="116" y="94"/>
                </a:lnTo>
                <a:lnTo>
                  <a:pt x="118" y="90"/>
                </a:lnTo>
                <a:lnTo>
                  <a:pt x="120" y="94"/>
                </a:lnTo>
                <a:lnTo>
                  <a:pt x="120" y="98"/>
                </a:lnTo>
                <a:lnTo>
                  <a:pt x="116" y="100"/>
                </a:lnTo>
                <a:lnTo>
                  <a:pt x="118" y="110"/>
                </a:lnTo>
                <a:lnTo>
                  <a:pt x="120" y="110"/>
                </a:lnTo>
                <a:close/>
                <a:moveTo>
                  <a:pt x="216" y="56"/>
                </a:moveTo>
                <a:lnTo>
                  <a:pt x="216" y="56"/>
                </a:lnTo>
                <a:lnTo>
                  <a:pt x="214" y="62"/>
                </a:lnTo>
                <a:lnTo>
                  <a:pt x="214" y="68"/>
                </a:lnTo>
                <a:lnTo>
                  <a:pt x="200" y="68"/>
                </a:lnTo>
                <a:lnTo>
                  <a:pt x="198" y="68"/>
                </a:lnTo>
                <a:lnTo>
                  <a:pt x="198" y="66"/>
                </a:lnTo>
                <a:lnTo>
                  <a:pt x="204" y="62"/>
                </a:lnTo>
                <a:lnTo>
                  <a:pt x="216" y="5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4" name="Freeform 486"/>
          <p:cNvSpPr>
            <a:spLocks/>
          </p:cNvSpPr>
          <p:nvPr/>
        </p:nvSpPr>
        <p:spPr bwMode="auto">
          <a:xfrm>
            <a:off x="5256888" y="3605932"/>
            <a:ext cx="90855" cy="188912"/>
          </a:xfrm>
          <a:custGeom>
            <a:avLst/>
            <a:gdLst>
              <a:gd name="T0" fmla="*/ 186297704 w 52"/>
              <a:gd name="T1" fmla="*/ 188760870 h 110"/>
              <a:gd name="T2" fmla="*/ 179131607 w 52"/>
              <a:gd name="T3" fmla="*/ 182863381 h 110"/>
              <a:gd name="T4" fmla="*/ 164801306 w 52"/>
              <a:gd name="T5" fmla="*/ 188760870 h 110"/>
              <a:gd name="T6" fmla="*/ 157637101 w 52"/>
              <a:gd name="T7" fmla="*/ 182863381 h 110"/>
              <a:gd name="T8" fmla="*/ 150471004 w 52"/>
              <a:gd name="T9" fmla="*/ 176964175 h 110"/>
              <a:gd name="T10" fmla="*/ 143306800 w 52"/>
              <a:gd name="T11" fmla="*/ 153369066 h 110"/>
              <a:gd name="T12" fmla="*/ 150471004 w 52"/>
              <a:gd name="T13" fmla="*/ 147469859 h 110"/>
              <a:gd name="T14" fmla="*/ 157637101 w 52"/>
              <a:gd name="T15" fmla="*/ 141570653 h 110"/>
              <a:gd name="T16" fmla="*/ 171967403 w 52"/>
              <a:gd name="T17" fmla="*/ 82583739 h 110"/>
              <a:gd name="T18" fmla="*/ 157637101 w 52"/>
              <a:gd name="T19" fmla="*/ 82583739 h 110"/>
              <a:gd name="T20" fmla="*/ 150471004 w 52"/>
              <a:gd name="T21" fmla="*/ 70785326 h 110"/>
              <a:gd name="T22" fmla="*/ 157637101 w 52"/>
              <a:gd name="T23" fmla="*/ 58988631 h 110"/>
              <a:gd name="T24" fmla="*/ 171967403 w 52"/>
              <a:gd name="T25" fmla="*/ 17695902 h 110"/>
              <a:gd name="T26" fmla="*/ 164801306 w 52"/>
              <a:gd name="T27" fmla="*/ 17695902 h 110"/>
              <a:gd name="T28" fmla="*/ 150471004 w 52"/>
              <a:gd name="T29" fmla="*/ 23595109 h 110"/>
              <a:gd name="T30" fmla="*/ 150471004 w 52"/>
              <a:gd name="T31" fmla="*/ 5899207 h 110"/>
              <a:gd name="T32" fmla="*/ 128974606 w 52"/>
              <a:gd name="T33" fmla="*/ 0 h 110"/>
              <a:gd name="T34" fmla="*/ 78817604 w 52"/>
              <a:gd name="T35" fmla="*/ 17695902 h 110"/>
              <a:gd name="T36" fmla="*/ 50157001 w 52"/>
              <a:gd name="T37" fmla="*/ 17695902 h 110"/>
              <a:gd name="T38" fmla="*/ 35826700 w 52"/>
              <a:gd name="T39" fmla="*/ 11798413 h 110"/>
              <a:gd name="T40" fmla="*/ 28660603 w 52"/>
              <a:gd name="T41" fmla="*/ 35393522 h 110"/>
              <a:gd name="T42" fmla="*/ 35826700 w 52"/>
              <a:gd name="T43" fmla="*/ 41291011 h 110"/>
              <a:gd name="T44" fmla="*/ 42990904 w 52"/>
              <a:gd name="T45" fmla="*/ 64886120 h 110"/>
              <a:gd name="T46" fmla="*/ 42990904 w 52"/>
              <a:gd name="T47" fmla="*/ 82583739 h 110"/>
              <a:gd name="T48" fmla="*/ 50157001 w 52"/>
              <a:gd name="T49" fmla="*/ 100279642 h 110"/>
              <a:gd name="T50" fmla="*/ 50157001 w 52"/>
              <a:gd name="T51" fmla="*/ 112078055 h 110"/>
              <a:gd name="T52" fmla="*/ 42990904 w 52"/>
              <a:gd name="T53" fmla="*/ 117975544 h 110"/>
              <a:gd name="T54" fmla="*/ 35826700 w 52"/>
              <a:gd name="T55" fmla="*/ 135673164 h 110"/>
              <a:gd name="T56" fmla="*/ 21496399 w 52"/>
              <a:gd name="T57" fmla="*/ 141570653 h 110"/>
              <a:gd name="T58" fmla="*/ 0 w 52"/>
              <a:gd name="T59" fmla="*/ 153369066 h 110"/>
              <a:gd name="T60" fmla="*/ 14330301 w 52"/>
              <a:gd name="T61" fmla="*/ 194660077 h 110"/>
              <a:gd name="T62" fmla="*/ 21496399 w 52"/>
              <a:gd name="T63" fmla="*/ 194660077 h 110"/>
              <a:gd name="T64" fmla="*/ 28660603 w 52"/>
              <a:gd name="T65" fmla="*/ 200559283 h 110"/>
              <a:gd name="T66" fmla="*/ 42990904 w 52"/>
              <a:gd name="T67" fmla="*/ 235952805 h 110"/>
              <a:gd name="T68" fmla="*/ 78817604 w 52"/>
              <a:gd name="T69" fmla="*/ 324434034 h 110"/>
              <a:gd name="T70" fmla="*/ 100314003 w 52"/>
              <a:gd name="T71" fmla="*/ 318534827 h 110"/>
              <a:gd name="T72" fmla="*/ 107480100 w 52"/>
              <a:gd name="T73" fmla="*/ 306738132 h 110"/>
              <a:gd name="T74" fmla="*/ 114644304 w 52"/>
              <a:gd name="T75" fmla="*/ 294939719 h 110"/>
              <a:gd name="T76" fmla="*/ 114644304 w 52"/>
              <a:gd name="T77" fmla="*/ 289040512 h 110"/>
              <a:gd name="T78" fmla="*/ 114644304 w 52"/>
              <a:gd name="T79" fmla="*/ 253648708 h 110"/>
              <a:gd name="T80" fmla="*/ 121810401 w 52"/>
              <a:gd name="T81" fmla="*/ 253648708 h 110"/>
              <a:gd name="T82" fmla="*/ 136140703 w 52"/>
              <a:gd name="T83" fmla="*/ 247749501 h 110"/>
              <a:gd name="T84" fmla="*/ 164801306 w 52"/>
              <a:gd name="T85" fmla="*/ 230053599 h 110"/>
              <a:gd name="T86" fmla="*/ 171967403 w 52"/>
              <a:gd name="T87" fmla="*/ 224154392 h 110"/>
              <a:gd name="T88" fmla="*/ 171967403 w 52"/>
              <a:gd name="T89" fmla="*/ 206458490 h 1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2" h="110">
                <a:moveTo>
                  <a:pt x="52" y="64"/>
                </a:moveTo>
                <a:lnTo>
                  <a:pt x="52" y="64"/>
                </a:lnTo>
                <a:lnTo>
                  <a:pt x="50" y="62"/>
                </a:lnTo>
                <a:lnTo>
                  <a:pt x="48" y="64"/>
                </a:lnTo>
                <a:lnTo>
                  <a:pt x="46" y="64"/>
                </a:lnTo>
                <a:lnTo>
                  <a:pt x="44" y="62"/>
                </a:lnTo>
                <a:lnTo>
                  <a:pt x="42" y="60"/>
                </a:lnTo>
                <a:lnTo>
                  <a:pt x="40" y="54"/>
                </a:lnTo>
                <a:lnTo>
                  <a:pt x="40" y="52"/>
                </a:lnTo>
                <a:lnTo>
                  <a:pt x="42" y="50"/>
                </a:lnTo>
                <a:lnTo>
                  <a:pt x="44" y="48"/>
                </a:lnTo>
                <a:lnTo>
                  <a:pt x="48" y="38"/>
                </a:lnTo>
                <a:lnTo>
                  <a:pt x="48" y="28"/>
                </a:lnTo>
                <a:lnTo>
                  <a:pt x="44" y="28"/>
                </a:lnTo>
                <a:lnTo>
                  <a:pt x="42" y="24"/>
                </a:lnTo>
                <a:lnTo>
                  <a:pt x="44" y="20"/>
                </a:lnTo>
                <a:lnTo>
                  <a:pt x="52" y="6"/>
                </a:lnTo>
                <a:lnTo>
                  <a:pt x="48" y="6"/>
                </a:lnTo>
                <a:lnTo>
                  <a:pt x="46" y="6"/>
                </a:lnTo>
                <a:lnTo>
                  <a:pt x="42" y="8"/>
                </a:lnTo>
                <a:lnTo>
                  <a:pt x="42" y="2"/>
                </a:lnTo>
                <a:lnTo>
                  <a:pt x="36" y="0"/>
                </a:lnTo>
                <a:lnTo>
                  <a:pt x="28" y="2"/>
                </a:lnTo>
                <a:lnTo>
                  <a:pt x="22" y="6"/>
                </a:lnTo>
                <a:lnTo>
                  <a:pt x="14" y="6"/>
                </a:lnTo>
                <a:lnTo>
                  <a:pt x="10" y="4"/>
                </a:lnTo>
                <a:lnTo>
                  <a:pt x="8" y="8"/>
                </a:lnTo>
                <a:lnTo>
                  <a:pt x="8" y="12"/>
                </a:lnTo>
                <a:lnTo>
                  <a:pt x="10" y="14"/>
                </a:lnTo>
                <a:lnTo>
                  <a:pt x="12" y="18"/>
                </a:lnTo>
                <a:lnTo>
                  <a:pt x="12" y="22"/>
                </a:lnTo>
                <a:lnTo>
                  <a:pt x="12" y="28"/>
                </a:lnTo>
                <a:lnTo>
                  <a:pt x="14" y="34"/>
                </a:lnTo>
                <a:lnTo>
                  <a:pt x="14" y="36"/>
                </a:lnTo>
                <a:lnTo>
                  <a:pt x="14" y="38"/>
                </a:lnTo>
                <a:lnTo>
                  <a:pt x="12" y="40"/>
                </a:lnTo>
                <a:lnTo>
                  <a:pt x="10" y="46"/>
                </a:lnTo>
                <a:lnTo>
                  <a:pt x="6" y="48"/>
                </a:lnTo>
                <a:lnTo>
                  <a:pt x="2" y="50"/>
                </a:lnTo>
                <a:lnTo>
                  <a:pt x="0" y="52"/>
                </a:lnTo>
                <a:lnTo>
                  <a:pt x="4" y="66"/>
                </a:lnTo>
                <a:lnTo>
                  <a:pt x="6" y="66"/>
                </a:lnTo>
                <a:lnTo>
                  <a:pt x="8" y="68"/>
                </a:lnTo>
                <a:lnTo>
                  <a:pt x="12" y="80"/>
                </a:lnTo>
                <a:lnTo>
                  <a:pt x="18" y="82"/>
                </a:lnTo>
                <a:lnTo>
                  <a:pt x="22" y="110"/>
                </a:lnTo>
                <a:lnTo>
                  <a:pt x="28" y="108"/>
                </a:lnTo>
                <a:lnTo>
                  <a:pt x="30" y="104"/>
                </a:lnTo>
                <a:lnTo>
                  <a:pt x="32" y="102"/>
                </a:lnTo>
                <a:lnTo>
                  <a:pt x="32" y="100"/>
                </a:lnTo>
                <a:lnTo>
                  <a:pt x="32" y="98"/>
                </a:lnTo>
                <a:lnTo>
                  <a:pt x="32" y="90"/>
                </a:lnTo>
                <a:lnTo>
                  <a:pt x="32" y="86"/>
                </a:lnTo>
                <a:lnTo>
                  <a:pt x="34" y="86"/>
                </a:lnTo>
                <a:lnTo>
                  <a:pt x="38" y="84"/>
                </a:lnTo>
                <a:lnTo>
                  <a:pt x="42" y="82"/>
                </a:lnTo>
                <a:lnTo>
                  <a:pt x="46" y="78"/>
                </a:lnTo>
                <a:lnTo>
                  <a:pt x="48" y="76"/>
                </a:lnTo>
                <a:lnTo>
                  <a:pt x="48" y="74"/>
                </a:lnTo>
                <a:lnTo>
                  <a:pt x="48" y="70"/>
                </a:lnTo>
                <a:lnTo>
                  <a:pt x="52" y="6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5" name="Freeform 487"/>
          <p:cNvSpPr>
            <a:spLocks/>
          </p:cNvSpPr>
          <p:nvPr/>
        </p:nvSpPr>
        <p:spPr bwMode="auto">
          <a:xfrm>
            <a:off x="5094233" y="4310783"/>
            <a:ext cx="46892" cy="165100"/>
          </a:xfrm>
          <a:custGeom>
            <a:avLst/>
            <a:gdLst>
              <a:gd name="T0" fmla="*/ 91619754 w 26"/>
              <a:gd name="T1" fmla="*/ 254360627 h 96"/>
              <a:gd name="T2" fmla="*/ 91619754 w 26"/>
              <a:gd name="T3" fmla="*/ 248446264 h 96"/>
              <a:gd name="T4" fmla="*/ 83986077 w 26"/>
              <a:gd name="T5" fmla="*/ 236614097 h 96"/>
              <a:gd name="T6" fmla="*/ 83986077 w 26"/>
              <a:gd name="T7" fmla="*/ 212953203 h 96"/>
              <a:gd name="T8" fmla="*/ 83986077 w 26"/>
              <a:gd name="T9" fmla="*/ 189292309 h 96"/>
              <a:gd name="T10" fmla="*/ 83986077 w 26"/>
              <a:gd name="T11" fmla="*/ 171545779 h 96"/>
              <a:gd name="T12" fmla="*/ 83986077 w 26"/>
              <a:gd name="T13" fmla="*/ 159715332 h 96"/>
              <a:gd name="T14" fmla="*/ 83986077 w 26"/>
              <a:gd name="T15" fmla="*/ 124222272 h 96"/>
              <a:gd name="T16" fmla="*/ 83986077 w 26"/>
              <a:gd name="T17" fmla="*/ 100561378 h 96"/>
              <a:gd name="T18" fmla="*/ 83986077 w 26"/>
              <a:gd name="T19" fmla="*/ 94645295 h 96"/>
              <a:gd name="T20" fmla="*/ 83986077 w 26"/>
              <a:gd name="T21" fmla="*/ 76900484 h 96"/>
              <a:gd name="T22" fmla="*/ 83986077 w 26"/>
              <a:gd name="T23" fmla="*/ 59153954 h 96"/>
              <a:gd name="T24" fmla="*/ 45809877 w 26"/>
              <a:gd name="T25" fmla="*/ 41407424 h 96"/>
              <a:gd name="T26" fmla="*/ 45809877 w 26"/>
              <a:gd name="T27" fmla="*/ 5916083 h 96"/>
              <a:gd name="T28" fmla="*/ 22904938 w 26"/>
              <a:gd name="T29" fmla="*/ 5916083 h 96"/>
              <a:gd name="T30" fmla="*/ 0 w 26"/>
              <a:gd name="T31" fmla="*/ 0 h 96"/>
              <a:gd name="T32" fmla="*/ 0 w 26"/>
              <a:gd name="T33" fmla="*/ 29576977 h 96"/>
              <a:gd name="T34" fmla="*/ 0 w 26"/>
              <a:gd name="T35" fmla="*/ 35493060 h 96"/>
              <a:gd name="T36" fmla="*/ 15269308 w 26"/>
              <a:gd name="T37" fmla="*/ 59153954 h 96"/>
              <a:gd name="T38" fmla="*/ 22904938 w 26"/>
              <a:gd name="T39" fmla="*/ 76900484 h 96"/>
              <a:gd name="T40" fmla="*/ 15269308 w 26"/>
              <a:gd name="T41" fmla="*/ 94645295 h 96"/>
              <a:gd name="T42" fmla="*/ 15269308 w 26"/>
              <a:gd name="T43" fmla="*/ 100561378 h 96"/>
              <a:gd name="T44" fmla="*/ 22904938 w 26"/>
              <a:gd name="T45" fmla="*/ 112391825 h 96"/>
              <a:gd name="T46" fmla="*/ 15269308 w 26"/>
              <a:gd name="T47" fmla="*/ 124222272 h 96"/>
              <a:gd name="T48" fmla="*/ 15269308 w 26"/>
              <a:gd name="T49" fmla="*/ 141968802 h 96"/>
              <a:gd name="T50" fmla="*/ 30540569 w 26"/>
              <a:gd name="T51" fmla="*/ 153799249 h 96"/>
              <a:gd name="T52" fmla="*/ 30540569 w 26"/>
              <a:gd name="T53" fmla="*/ 165629696 h 96"/>
              <a:gd name="T54" fmla="*/ 30540569 w 26"/>
              <a:gd name="T55" fmla="*/ 201122756 h 96"/>
              <a:gd name="T56" fmla="*/ 30540569 w 26"/>
              <a:gd name="T57" fmla="*/ 218869286 h 96"/>
              <a:gd name="T58" fmla="*/ 30540569 w 26"/>
              <a:gd name="T59" fmla="*/ 224783650 h 96"/>
              <a:gd name="T60" fmla="*/ 30540569 w 26"/>
              <a:gd name="T61" fmla="*/ 224783650 h 96"/>
              <a:gd name="T62" fmla="*/ 30540569 w 26"/>
              <a:gd name="T63" fmla="*/ 230699733 h 96"/>
              <a:gd name="T64" fmla="*/ 61081138 w 26"/>
              <a:gd name="T65" fmla="*/ 266191074 h 96"/>
              <a:gd name="T66" fmla="*/ 61081138 w 26"/>
              <a:gd name="T67" fmla="*/ 283937604 h 96"/>
              <a:gd name="T68" fmla="*/ 68714815 w 26"/>
              <a:gd name="T69" fmla="*/ 283937604 h 96"/>
              <a:gd name="T70" fmla="*/ 83986077 w 26"/>
              <a:gd name="T71" fmla="*/ 272107157 h 96"/>
              <a:gd name="T72" fmla="*/ 91619754 w 26"/>
              <a:gd name="T73" fmla="*/ 254360627 h 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 h="96">
                <a:moveTo>
                  <a:pt x="24" y="86"/>
                </a:moveTo>
                <a:lnTo>
                  <a:pt x="24" y="86"/>
                </a:lnTo>
                <a:lnTo>
                  <a:pt x="24" y="84"/>
                </a:lnTo>
                <a:lnTo>
                  <a:pt x="22" y="80"/>
                </a:lnTo>
                <a:lnTo>
                  <a:pt x="22" y="72"/>
                </a:lnTo>
                <a:lnTo>
                  <a:pt x="20" y="68"/>
                </a:lnTo>
                <a:lnTo>
                  <a:pt x="22" y="64"/>
                </a:lnTo>
                <a:lnTo>
                  <a:pt x="22" y="58"/>
                </a:lnTo>
                <a:lnTo>
                  <a:pt x="22" y="54"/>
                </a:lnTo>
                <a:lnTo>
                  <a:pt x="22" y="48"/>
                </a:lnTo>
                <a:lnTo>
                  <a:pt x="22" y="42"/>
                </a:lnTo>
                <a:lnTo>
                  <a:pt x="22" y="34"/>
                </a:lnTo>
                <a:lnTo>
                  <a:pt x="22" y="32"/>
                </a:lnTo>
                <a:lnTo>
                  <a:pt x="22" y="30"/>
                </a:lnTo>
                <a:lnTo>
                  <a:pt x="22" y="26"/>
                </a:lnTo>
                <a:lnTo>
                  <a:pt x="22" y="20"/>
                </a:lnTo>
                <a:lnTo>
                  <a:pt x="20" y="18"/>
                </a:lnTo>
                <a:lnTo>
                  <a:pt x="12" y="14"/>
                </a:lnTo>
                <a:lnTo>
                  <a:pt x="12" y="2"/>
                </a:lnTo>
                <a:lnTo>
                  <a:pt x="6" y="2"/>
                </a:lnTo>
                <a:lnTo>
                  <a:pt x="0" y="0"/>
                </a:lnTo>
                <a:lnTo>
                  <a:pt x="0" y="6"/>
                </a:lnTo>
                <a:lnTo>
                  <a:pt x="0" y="10"/>
                </a:lnTo>
                <a:lnTo>
                  <a:pt x="0" y="12"/>
                </a:lnTo>
                <a:lnTo>
                  <a:pt x="4" y="14"/>
                </a:lnTo>
                <a:lnTo>
                  <a:pt x="4" y="20"/>
                </a:lnTo>
                <a:lnTo>
                  <a:pt x="6" y="26"/>
                </a:lnTo>
                <a:lnTo>
                  <a:pt x="4" y="32"/>
                </a:lnTo>
                <a:lnTo>
                  <a:pt x="4" y="34"/>
                </a:lnTo>
                <a:lnTo>
                  <a:pt x="6" y="36"/>
                </a:lnTo>
                <a:lnTo>
                  <a:pt x="6" y="38"/>
                </a:lnTo>
                <a:lnTo>
                  <a:pt x="4" y="42"/>
                </a:lnTo>
                <a:lnTo>
                  <a:pt x="4" y="44"/>
                </a:lnTo>
                <a:lnTo>
                  <a:pt x="4" y="48"/>
                </a:lnTo>
                <a:lnTo>
                  <a:pt x="8" y="52"/>
                </a:lnTo>
                <a:lnTo>
                  <a:pt x="8" y="56"/>
                </a:lnTo>
                <a:lnTo>
                  <a:pt x="8" y="68"/>
                </a:lnTo>
                <a:lnTo>
                  <a:pt x="6" y="72"/>
                </a:lnTo>
                <a:lnTo>
                  <a:pt x="8" y="74"/>
                </a:lnTo>
                <a:lnTo>
                  <a:pt x="8" y="76"/>
                </a:lnTo>
                <a:lnTo>
                  <a:pt x="8" y="78"/>
                </a:lnTo>
                <a:lnTo>
                  <a:pt x="16" y="90"/>
                </a:lnTo>
                <a:lnTo>
                  <a:pt x="16" y="92"/>
                </a:lnTo>
                <a:lnTo>
                  <a:pt x="16" y="96"/>
                </a:lnTo>
                <a:lnTo>
                  <a:pt x="18" y="96"/>
                </a:lnTo>
                <a:lnTo>
                  <a:pt x="22" y="92"/>
                </a:lnTo>
                <a:lnTo>
                  <a:pt x="26" y="86"/>
                </a:lnTo>
                <a:lnTo>
                  <a:pt x="24" y="8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86" name="Freeform 488"/>
          <p:cNvSpPr>
            <a:spLocks noEditPoints="1"/>
          </p:cNvSpPr>
          <p:nvPr/>
        </p:nvSpPr>
        <p:spPr bwMode="auto">
          <a:xfrm>
            <a:off x="5744864" y="4674322"/>
            <a:ext cx="235927" cy="276225"/>
          </a:xfrm>
          <a:custGeom>
            <a:avLst/>
            <a:gdLst>
              <a:gd name="T0" fmla="*/ 392907792 w 134"/>
              <a:gd name="T1" fmla="*/ 95375313 h 160"/>
              <a:gd name="T2" fmla="*/ 371079899 w 134"/>
              <a:gd name="T3" fmla="*/ 71531917 h 160"/>
              <a:gd name="T4" fmla="*/ 218282742 w 134"/>
              <a:gd name="T5" fmla="*/ 0 h 160"/>
              <a:gd name="T6" fmla="*/ 196454849 w 134"/>
              <a:gd name="T7" fmla="*/ 17882116 h 160"/>
              <a:gd name="T8" fmla="*/ 218282742 w 134"/>
              <a:gd name="T9" fmla="*/ 41727239 h 160"/>
              <a:gd name="T10" fmla="*/ 211006142 w 134"/>
              <a:gd name="T11" fmla="*/ 41727239 h 160"/>
              <a:gd name="T12" fmla="*/ 196454849 w 134"/>
              <a:gd name="T13" fmla="*/ 65570636 h 160"/>
              <a:gd name="T14" fmla="*/ 189178249 w 134"/>
              <a:gd name="T15" fmla="*/ 53648074 h 160"/>
              <a:gd name="T16" fmla="*/ 145522464 w 134"/>
              <a:gd name="T17" fmla="*/ 53648074 h 160"/>
              <a:gd name="T18" fmla="*/ 116417971 w 134"/>
              <a:gd name="T19" fmla="*/ 71531917 h 160"/>
              <a:gd name="T20" fmla="*/ 101864771 w 134"/>
              <a:gd name="T21" fmla="*/ 0 h 160"/>
              <a:gd name="T22" fmla="*/ 72760278 w 134"/>
              <a:gd name="T23" fmla="*/ 41727239 h 160"/>
              <a:gd name="T24" fmla="*/ 65485586 w 134"/>
              <a:gd name="T25" fmla="*/ 53648074 h 160"/>
              <a:gd name="T26" fmla="*/ 72760278 w 134"/>
              <a:gd name="T27" fmla="*/ 83452752 h 160"/>
              <a:gd name="T28" fmla="*/ 80036878 w 134"/>
              <a:gd name="T29" fmla="*/ 101336594 h 160"/>
              <a:gd name="T30" fmla="*/ 50932386 w 134"/>
              <a:gd name="T31" fmla="*/ 137102552 h 160"/>
              <a:gd name="T32" fmla="*/ 0 w 134"/>
              <a:gd name="T33" fmla="*/ 137102552 h 160"/>
              <a:gd name="T34" fmla="*/ 36381093 w 134"/>
              <a:gd name="T35" fmla="*/ 226516585 h 160"/>
              <a:gd name="T36" fmla="*/ 43655785 w 134"/>
              <a:gd name="T37" fmla="*/ 250359982 h 160"/>
              <a:gd name="T38" fmla="*/ 87313478 w 134"/>
              <a:gd name="T39" fmla="*/ 309969337 h 160"/>
              <a:gd name="T40" fmla="*/ 109141371 w 134"/>
              <a:gd name="T41" fmla="*/ 327853179 h 160"/>
              <a:gd name="T42" fmla="*/ 123692664 w 134"/>
              <a:gd name="T43" fmla="*/ 339774014 h 160"/>
              <a:gd name="T44" fmla="*/ 167350357 w 134"/>
              <a:gd name="T45" fmla="*/ 357657856 h 160"/>
              <a:gd name="T46" fmla="*/ 211006142 w 134"/>
              <a:gd name="T47" fmla="*/ 369578692 h 160"/>
              <a:gd name="T48" fmla="*/ 218282742 w 134"/>
              <a:gd name="T49" fmla="*/ 393423815 h 160"/>
              <a:gd name="T50" fmla="*/ 218282742 w 134"/>
              <a:gd name="T51" fmla="*/ 464954005 h 160"/>
              <a:gd name="T52" fmla="*/ 254663835 w 134"/>
              <a:gd name="T53" fmla="*/ 464954005 h 160"/>
              <a:gd name="T54" fmla="*/ 269215128 w 134"/>
              <a:gd name="T55" fmla="*/ 458994450 h 160"/>
              <a:gd name="T56" fmla="*/ 291043020 w 134"/>
              <a:gd name="T57" fmla="*/ 476876566 h 160"/>
              <a:gd name="T58" fmla="*/ 356528606 w 134"/>
              <a:gd name="T59" fmla="*/ 464954005 h 160"/>
              <a:gd name="T60" fmla="*/ 378356499 w 134"/>
              <a:gd name="T61" fmla="*/ 458994450 h 160"/>
              <a:gd name="T62" fmla="*/ 392907792 w 134"/>
              <a:gd name="T63" fmla="*/ 458994450 h 160"/>
              <a:gd name="T64" fmla="*/ 436565484 w 134"/>
              <a:gd name="T65" fmla="*/ 441110608 h 160"/>
              <a:gd name="T66" fmla="*/ 480221270 w 134"/>
              <a:gd name="T67" fmla="*/ 429189773 h 160"/>
              <a:gd name="T68" fmla="*/ 487497870 w 134"/>
              <a:gd name="T69" fmla="*/ 405344650 h 160"/>
              <a:gd name="T70" fmla="*/ 436565484 w 134"/>
              <a:gd name="T71" fmla="*/ 357657856 h 160"/>
              <a:gd name="T72" fmla="*/ 443842084 w 134"/>
              <a:gd name="T73" fmla="*/ 268243824 h 160"/>
              <a:gd name="T74" fmla="*/ 429288884 w 134"/>
              <a:gd name="T75" fmla="*/ 238439146 h 160"/>
              <a:gd name="T76" fmla="*/ 407460992 w 134"/>
              <a:gd name="T77" fmla="*/ 190750627 h 160"/>
              <a:gd name="T78" fmla="*/ 443842084 w 134"/>
              <a:gd name="T79" fmla="*/ 125179991 h 160"/>
              <a:gd name="T80" fmla="*/ 160073757 w 134"/>
              <a:gd name="T81" fmla="*/ 292087221 h 160"/>
              <a:gd name="T82" fmla="*/ 145522464 w 134"/>
              <a:gd name="T83" fmla="*/ 274203378 h 160"/>
              <a:gd name="T84" fmla="*/ 429288884 w 134"/>
              <a:gd name="T85" fmla="*/ 202673188 h 160"/>
              <a:gd name="T86" fmla="*/ 443842084 w 134"/>
              <a:gd name="T87" fmla="*/ 226516585 h 160"/>
              <a:gd name="T88" fmla="*/ 240110635 w 134"/>
              <a:gd name="T89" fmla="*/ 107297875 h 160"/>
              <a:gd name="T90" fmla="*/ 240110635 w 134"/>
              <a:gd name="T91" fmla="*/ 119218710 h 160"/>
              <a:gd name="T92" fmla="*/ 240110635 w 134"/>
              <a:gd name="T93" fmla="*/ 107297875 h 160"/>
              <a:gd name="T94" fmla="*/ 189178249 w 134"/>
              <a:gd name="T95" fmla="*/ 35765958 h 160"/>
              <a:gd name="T96" fmla="*/ 167350357 w 134"/>
              <a:gd name="T97" fmla="*/ 23843397 h 1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4" h="160">
                <a:moveTo>
                  <a:pt x="122" y="42"/>
                </a:moveTo>
                <a:lnTo>
                  <a:pt x="108" y="34"/>
                </a:lnTo>
                <a:lnTo>
                  <a:pt x="108" y="32"/>
                </a:lnTo>
                <a:lnTo>
                  <a:pt x="106" y="32"/>
                </a:lnTo>
                <a:lnTo>
                  <a:pt x="102" y="30"/>
                </a:lnTo>
                <a:lnTo>
                  <a:pt x="102" y="24"/>
                </a:lnTo>
                <a:lnTo>
                  <a:pt x="102" y="20"/>
                </a:lnTo>
                <a:lnTo>
                  <a:pt x="100" y="18"/>
                </a:lnTo>
                <a:lnTo>
                  <a:pt x="60" y="0"/>
                </a:lnTo>
                <a:lnTo>
                  <a:pt x="58" y="6"/>
                </a:lnTo>
                <a:lnTo>
                  <a:pt x="56" y="4"/>
                </a:lnTo>
                <a:lnTo>
                  <a:pt x="54" y="6"/>
                </a:lnTo>
                <a:lnTo>
                  <a:pt x="52" y="8"/>
                </a:lnTo>
                <a:lnTo>
                  <a:pt x="56" y="10"/>
                </a:lnTo>
                <a:lnTo>
                  <a:pt x="60" y="14"/>
                </a:lnTo>
                <a:lnTo>
                  <a:pt x="60" y="16"/>
                </a:lnTo>
                <a:lnTo>
                  <a:pt x="60" y="18"/>
                </a:lnTo>
                <a:lnTo>
                  <a:pt x="58" y="14"/>
                </a:lnTo>
                <a:lnTo>
                  <a:pt x="52" y="16"/>
                </a:lnTo>
                <a:lnTo>
                  <a:pt x="54" y="22"/>
                </a:lnTo>
                <a:lnTo>
                  <a:pt x="52" y="26"/>
                </a:lnTo>
                <a:lnTo>
                  <a:pt x="52" y="24"/>
                </a:lnTo>
                <a:lnTo>
                  <a:pt x="52" y="18"/>
                </a:lnTo>
                <a:lnTo>
                  <a:pt x="40" y="14"/>
                </a:lnTo>
                <a:lnTo>
                  <a:pt x="40" y="18"/>
                </a:lnTo>
                <a:lnTo>
                  <a:pt x="34" y="18"/>
                </a:lnTo>
                <a:lnTo>
                  <a:pt x="36" y="24"/>
                </a:lnTo>
                <a:lnTo>
                  <a:pt x="32" y="24"/>
                </a:lnTo>
                <a:lnTo>
                  <a:pt x="30" y="24"/>
                </a:lnTo>
                <a:lnTo>
                  <a:pt x="26" y="12"/>
                </a:lnTo>
                <a:lnTo>
                  <a:pt x="28" y="0"/>
                </a:lnTo>
                <a:lnTo>
                  <a:pt x="16" y="0"/>
                </a:lnTo>
                <a:lnTo>
                  <a:pt x="20" y="8"/>
                </a:lnTo>
                <a:lnTo>
                  <a:pt x="20" y="14"/>
                </a:lnTo>
                <a:lnTo>
                  <a:pt x="20" y="18"/>
                </a:lnTo>
                <a:lnTo>
                  <a:pt x="18" y="18"/>
                </a:lnTo>
                <a:lnTo>
                  <a:pt x="18" y="22"/>
                </a:lnTo>
                <a:lnTo>
                  <a:pt x="18" y="24"/>
                </a:lnTo>
                <a:lnTo>
                  <a:pt x="20" y="28"/>
                </a:lnTo>
                <a:lnTo>
                  <a:pt x="24" y="28"/>
                </a:lnTo>
                <a:lnTo>
                  <a:pt x="22" y="34"/>
                </a:lnTo>
                <a:lnTo>
                  <a:pt x="16" y="38"/>
                </a:lnTo>
                <a:lnTo>
                  <a:pt x="14" y="46"/>
                </a:lnTo>
                <a:lnTo>
                  <a:pt x="8" y="48"/>
                </a:lnTo>
                <a:lnTo>
                  <a:pt x="0" y="46"/>
                </a:lnTo>
                <a:lnTo>
                  <a:pt x="0" y="70"/>
                </a:lnTo>
                <a:lnTo>
                  <a:pt x="6" y="74"/>
                </a:lnTo>
                <a:lnTo>
                  <a:pt x="10" y="76"/>
                </a:lnTo>
                <a:lnTo>
                  <a:pt x="12" y="78"/>
                </a:lnTo>
                <a:lnTo>
                  <a:pt x="14" y="82"/>
                </a:lnTo>
                <a:lnTo>
                  <a:pt x="12" y="84"/>
                </a:lnTo>
                <a:lnTo>
                  <a:pt x="12" y="92"/>
                </a:lnTo>
                <a:lnTo>
                  <a:pt x="18" y="98"/>
                </a:lnTo>
                <a:lnTo>
                  <a:pt x="24" y="104"/>
                </a:lnTo>
                <a:lnTo>
                  <a:pt x="30" y="106"/>
                </a:lnTo>
                <a:lnTo>
                  <a:pt x="30" y="110"/>
                </a:lnTo>
                <a:lnTo>
                  <a:pt x="30" y="112"/>
                </a:lnTo>
                <a:lnTo>
                  <a:pt x="34" y="114"/>
                </a:lnTo>
                <a:lnTo>
                  <a:pt x="36" y="116"/>
                </a:lnTo>
                <a:lnTo>
                  <a:pt x="40" y="118"/>
                </a:lnTo>
                <a:lnTo>
                  <a:pt x="46" y="120"/>
                </a:lnTo>
                <a:lnTo>
                  <a:pt x="54" y="122"/>
                </a:lnTo>
                <a:lnTo>
                  <a:pt x="56" y="124"/>
                </a:lnTo>
                <a:lnTo>
                  <a:pt x="58" y="124"/>
                </a:lnTo>
                <a:lnTo>
                  <a:pt x="58" y="126"/>
                </a:lnTo>
                <a:lnTo>
                  <a:pt x="60" y="128"/>
                </a:lnTo>
                <a:lnTo>
                  <a:pt x="60" y="132"/>
                </a:lnTo>
                <a:lnTo>
                  <a:pt x="60" y="140"/>
                </a:lnTo>
                <a:lnTo>
                  <a:pt x="60" y="150"/>
                </a:lnTo>
                <a:lnTo>
                  <a:pt x="60" y="156"/>
                </a:lnTo>
                <a:lnTo>
                  <a:pt x="58" y="158"/>
                </a:lnTo>
                <a:lnTo>
                  <a:pt x="62" y="158"/>
                </a:lnTo>
                <a:lnTo>
                  <a:pt x="70" y="156"/>
                </a:lnTo>
                <a:lnTo>
                  <a:pt x="72" y="154"/>
                </a:lnTo>
                <a:lnTo>
                  <a:pt x="74" y="154"/>
                </a:lnTo>
                <a:lnTo>
                  <a:pt x="76" y="156"/>
                </a:lnTo>
                <a:lnTo>
                  <a:pt x="78" y="158"/>
                </a:lnTo>
                <a:lnTo>
                  <a:pt x="78" y="160"/>
                </a:lnTo>
                <a:lnTo>
                  <a:pt x="80" y="160"/>
                </a:lnTo>
                <a:lnTo>
                  <a:pt x="90" y="158"/>
                </a:lnTo>
                <a:lnTo>
                  <a:pt x="98" y="156"/>
                </a:lnTo>
                <a:lnTo>
                  <a:pt x="102" y="154"/>
                </a:lnTo>
                <a:lnTo>
                  <a:pt x="104" y="154"/>
                </a:lnTo>
                <a:lnTo>
                  <a:pt x="106" y="154"/>
                </a:lnTo>
                <a:lnTo>
                  <a:pt x="108" y="154"/>
                </a:lnTo>
                <a:lnTo>
                  <a:pt x="112" y="152"/>
                </a:lnTo>
                <a:lnTo>
                  <a:pt x="114" y="150"/>
                </a:lnTo>
                <a:lnTo>
                  <a:pt x="120" y="148"/>
                </a:lnTo>
                <a:lnTo>
                  <a:pt x="124" y="146"/>
                </a:lnTo>
                <a:lnTo>
                  <a:pt x="130" y="146"/>
                </a:lnTo>
                <a:lnTo>
                  <a:pt x="132" y="144"/>
                </a:lnTo>
                <a:lnTo>
                  <a:pt x="134" y="140"/>
                </a:lnTo>
                <a:lnTo>
                  <a:pt x="134" y="136"/>
                </a:lnTo>
                <a:lnTo>
                  <a:pt x="132" y="132"/>
                </a:lnTo>
                <a:lnTo>
                  <a:pt x="128" y="128"/>
                </a:lnTo>
                <a:lnTo>
                  <a:pt x="122" y="126"/>
                </a:lnTo>
                <a:lnTo>
                  <a:pt x="120" y="120"/>
                </a:lnTo>
                <a:lnTo>
                  <a:pt x="120" y="94"/>
                </a:lnTo>
                <a:lnTo>
                  <a:pt x="122" y="90"/>
                </a:lnTo>
                <a:lnTo>
                  <a:pt x="124" y="86"/>
                </a:lnTo>
                <a:lnTo>
                  <a:pt x="122" y="84"/>
                </a:lnTo>
                <a:lnTo>
                  <a:pt x="118" y="80"/>
                </a:lnTo>
                <a:lnTo>
                  <a:pt x="114" y="76"/>
                </a:lnTo>
                <a:lnTo>
                  <a:pt x="112" y="72"/>
                </a:lnTo>
                <a:lnTo>
                  <a:pt x="112" y="64"/>
                </a:lnTo>
                <a:lnTo>
                  <a:pt x="116" y="56"/>
                </a:lnTo>
                <a:lnTo>
                  <a:pt x="120" y="50"/>
                </a:lnTo>
                <a:lnTo>
                  <a:pt x="122" y="44"/>
                </a:lnTo>
                <a:lnTo>
                  <a:pt x="122" y="42"/>
                </a:lnTo>
                <a:close/>
                <a:moveTo>
                  <a:pt x="42" y="92"/>
                </a:moveTo>
                <a:lnTo>
                  <a:pt x="42" y="92"/>
                </a:lnTo>
                <a:lnTo>
                  <a:pt x="44" y="96"/>
                </a:lnTo>
                <a:lnTo>
                  <a:pt x="44" y="98"/>
                </a:lnTo>
                <a:lnTo>
                  <a:pt x="42" y="98"/>
                </a:lnTo>
                <a:lnTo>
                  <a:pt x="40" y="94"/>
                </a:lnTo>
                <a:lnTo>
                  <a:pt x="40" y="92"/>
                </a:lnTo>
                <a:lnTo>
                  <a:pt x="42" y="92"/>
                </a:lnTo>
                <a:close/>
                <a:moveTo>
                  <a:pt x="118" y="68"/>
                </a:moveTo>
                <a:lnTo>
                  <a:pt x="118" y="68"/>
                </a:lnTo>
                <a:lnTo>
                  <a:pt x="118" y="72"/>
                </a:lnTo>
                <a:lnTo>
                  <a:pt x="120" y="76"/>
                </a:lnTo>
                <a:lnTo>
                  <a:pt x="122" y="76"/>
                </a:lnTo>
                <a:lnTo>
                  <a:pt x="122" y="74"/>
                </a:lnTo>
                <a:lnTo>
                  <a:pt x="118" y="68"/>
                </a:lnTo>
                <a:close/>
                <a:moveTo>
                  <a:pt x="66" y="36"/>
                </a:moveTo>
                <a:lnTo>
                  <a:pt x="66" y="36"/>
                </a:lnTo>
                <a:lnTo>
                  <a:pt x="68" y="36"/>
                </a:lnTo>
                <a:lnTo>
                  <a:pt x="68" y="38"/>
                </a:lnTo>
                <a:lnTo>
                  <a:pt x="66" y="40"/>
                </a:lnTo>
                <a:lnTo>
                  <a:pt x="64" y="40"/>
                </a:lnTo>
                <a:lnTo>
                  <a:pt x="66" y="36"/>
                </a:lnTo>
                <a:close/>
                <a:moveTo>
                  <a:pt x="46" y="8"/>
                </a:moveTo>
                <a:lnTo>
                  <a:pt x="46" y="8"/>
                </a:lnTo>
                <a:lnTo>
                  <a:pt x="52" y="12"/>
                </a:lnTo>
                <a:lnTo>
                  <a:pt x="52" y="8"/>
                </a:lnTo>
                <a:lnTo>
                  <a:pt x="46" y="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87" name="Freeform 489"/>
          <p:cNvSpPr>
            <a:spLocks/>
          </p:cNvSpPr>
          <p:nvPr/>
        </p:nvSpPr>
        <p:spPr bwMode="auto">
          <a:xfrm>
            <a:off x="6577202" y="3483697"/>
            <a:ext cx="162657" cy="155575"/>
          </a:xfrm>
          <a:custGeom>
            <a:avLst/>
            <a:gdLst>
              <a:gd name="T0" fmla="*/ 264136042 w 92"/>
              <a:gd name="T1" fmla="*/ 89642315 h 90"/>
              <a:gd name="T2" fmla="*/ 264136042 w 92"/>
              <a:gd name="T3" fmla="*/ 125500624 h 90"/>
              <a:gd name="T4" fmla="*/ 308158396 w 92"/>
              <a:gd name="T5" fmla="*/ 125500624 h 90"/>
              <a:gd name="T6" fmla="*/ 315496094 w 92"/>
              <a:gd name="T7" fmla="*/ 137452241 h 90"/>
              <a:gd name="T8" fmla="*/ 322833791 w 92"/>
              <a:gd name="T9" fmla="*/ 179286359 h 90"/>
              <a:gd name="T10" fmla="*/ 330169574 w 92"/>
              <a:gd name="T11" fmla="*/ 203191322 h 90"/>
              <a:gd name="T12" fmla="*/ 315496094 w 92"/>
              <a:gd name="T13" fmla="*/ 221118748 h 90"/>
              <a:gd name="T14" fmla="*/ 249462562 w 92"/>
              <a:gd name="T15" fmla="*/ 215142939 h 90"/>
              <a:gd name="T16" fmla="*/ 205438292 w 92"/>
              <a:gd name="T17" fmla="*/ 233072093 h 90"/>
              <a:gd name="T18" fmla="*/ 176091333 w 92"/>
              <a:gd name="T19" fmla="*/ 250999519 h 90"/>
              <a:gd name="T20" fmla="*/ 132068979 w 92"/>
              <a:gd name="T21" fmla="*/ 268928674 h 90"/>
              <a:gd name="T22" fmla="*/ 117393584 w 92"/>
              <a:gd name="T23" fmla="*/ 227094556 h 90"/>
              <a:gd name="T24" fmla="*/ 117393584 w 92"/>
              <a:gd name="T25" fmla="*/ 203191322 h 90"/>
              <a:gd name="T26" fmla="*/ 88044709 w 92"/>
              <a:gd name="T27" fmla="*/ 185262167 h 90"/>
              <a:gd name="T28" fmla="*/ 66033532 w 92"/>
              <a:gd name="T29" fmla="*/ 203191322 h 90"/>
              <a:gd name="T30" fmla="*/ 36684657 w 92"/>
              <a:gd name="T31" fmla="*/ 209167130 h 90"/>
              <a:gd name="T32" fmla="*/ 22011177 w 92"/>
              <a:gd name="T33" fmla="*/ 209167130 h 90"/>
              <a:gd name="T34" fmla="*/ 29348875 w 92"/>
              <a:gd name="T35" fmla="*/ 191237976 h 90"/>
              <a:gd name="T36" fmla="*/ 44022354 w 92"/>
              <a:gd name="T37" fmla="*/ 179286359 h 90"/>
              <a:gd name="T38" fmla="*/ 51360052 w 92"/>
              <a:gd name="T39" fmla="*/ 167333013 h 90"/>
              <a:gd name="T40" fmla="*/ 44022354 w 92"/>
              <a:gd name="T41" fmla="*/ 161357204 h 90"/>
              <a:gd name="T42" fmla="*/ 36684657 w 92"/>
              <a:gd name="T43" fmla="*/ 149405587 h 90"/>
              <a:gd name="T44" fmla="*/ 51360052 w 92"/>
              <a:gd name="T45" fmla="*/ 131476433 h 90"/>
              <a:gd name="T46" fmla="*/ 44022354 w 92"/>
              <a:gd name="T47" fmla="*/ 131476433 h 90"/>
              <a:gd name="T48" fmla="*/ 22011177 w 92"/>
              <a:gd name="T49" fmla="*/ 131476433 h 90"/>
              <a:gd name="T50" fmla="*/ 0 w 92"/>
              <a:gd name="T51" fmla="*/ 119523087 h 90"/>
              <a:gd name="T52" fmla="*/ 0 w 92"/>
              <a:gd name="T53" fmla="*/ 107571469 h 90"/>
              <a:gd name="T54" fmla="*/ 7337698 w 92"/>
              <a:gd name="T55" fmla="*/ 95619852 h 90"/>
              <a:gd name="T56" fmla="*/ 22011177 w 92"/>
              <a:gd name="T57" fmla="*/ 95619852 h 90"/>
              <a:gd name="T58" fmla="*/ 29348875 w 92"/>
              <a:gd name="T59" fmla="*/ 101595661 h 90"/>
              <a:gd name="T60" fmla="*/ 36684657 w 92"/>
              <a:gd name="T61" fmla="*/ 101595661 h 90"/>
              <a:gd name="T62" fmla="*/ 58697749 w 92"/>
              <a:gd name="T63" fmla="*/ 83666506 h 90"/>
              <a:gd name="T64" fmla="*/ 66033532 w 92"/>
              <a:gd name="T65" fmla="*/ 83666506 h 90"/>
              <a:gd name="T66" fmla="*/ 66033532 w 92"/>
              <a:gd name="T67" fmla="*/ 71714889 h 90"/>
              <a:gd name="T68" fmla="*/ 66033532 w 92"/>
              <a:gd name="T69" fmla="*/ 77690698 h 90"/>
              <a:gd name="T70" fmla="*/ 66033532 w 92"/>
              <a:gd name="T71" fmla="*/ 65737352 h 90"/>
              <a:gd name="T72" fmla="*/ 73371229 w 92"/>
              <a:gd name="T73" fmla="*/ 53785735 h 90"/>
              <a:gd name="T74" fmla="*/ 80708927 w 92"/>
              <a:gd name="T75" fmla="*/ 53785735 h 90"/>
              <a:gd name="T76" fmla="*/ 88044709 w 92"/>
              <a:gd name="T77" fmla="*/ 41834118 h 90"/>
              <a:gd name="T78" fmla="*/ 80708927 w 92"/>
              <a:gd name="T79" fmla="*/ 35856580 h 90"/>
              <a:gd name="T80" fmla="*/ 73371229 w 92"/>
              <a:gd name="T81" fmla="*/ 23904963 h 90"/>
              <a:gd name="T82" fmla="*/ 80708927 w 92"/>
              <a:gd name="T83" fmla="*/ 17929154 h 90"/>
              <a:gd name="T84" fmla="*/ 95382406 w 92"/>
              <a:gd name="T85" fmla="*/ 17929154 h 90"/>
              <a:gd name="T86" fmla="*/ 110055886 w 92"/>
              <a:gd name="T87" fmla="*/ 23904963 h 90"/>
              <a:gd name="T88" fmla="*/ 117393584 w 92"/>
              <a:gd name="T89" fmla="*/ 23904963 h 90"/>
              <a:gd name="T90" fmla="*/ 124731281 w 92"/>
              <a:gd name="T91" fmla="*/ 17929154 h 90"/>
              <a:gd name="T92" fmla="*/ 139404761 w 92"/>
              <a:gd name="T93" fmla="*/ 0 h 90"/>
              <a:gd name="T94" fmla="*/ 132068979 w 92"/>
              <a:gd name="T95" fmla="*/ 35856580 h 90"/>
              <a:gd name="T96" fmla="*/ 146742458 w 92"/>
              <a:gd name="T97" fmla="*/ 47809926 h 90"/>
              <a:gd name="T98" fmla="*/ 117393584 w 92"/>
              <a:gd name="T99" fmla="*/ 59761543 h 90"/>
              <a:gd name="T100" fmla="*/ 110055886 w 92"/>
              <a:gd name="T101" fmla="*/ 83666506 h 90"/>
              <a:gd name="T102" fmla="*/ 139404761 w 92"/>
              <a:gd name="T103" fmla="*/ 77690698 h 90"/>
              <a:gd name="T104" fmla="*/ 146742458 w 92"/>
              <a:gd name="T105" fmla="*/ 89642315 h 90"/>
              <a:gd name="T106" fmla="*/ 154080156 w 92"/>
              <a:gd name="T107" fmla="*/ 89642315 h 90"/>
              <a:gd name="T108" fmla="*/ 176091333 w 92"/>
              <a:gd name="T109" fmla="*/ 83666506 h 90"/>
              <a:gd name="T110" fmla="*/ 183427115 w 92"/>
              <a:gd name="T111" fmla="*/ 89642315 h 90"/>
              <a:gd name="T112" fmla="*/ 190764813 w 92"/>
              <a:gd name="T113" fmla="*/ 95619852 h 90"/>
              <a:gd name="T114" fmla="*/ 205438292 w 92"/>
              <a:gd name="T115" fmla="*/ 95619852 h 90"/>
              <a:gd name="T116" fmla="*/ 227451385 w 92"/>
              <a:gd name="T117" fmla="*/ 95619852 h 90"/>
              <a:gd name="T118" fmla="*/ 249462562 w 92"/>
              <a:gd name="T119" fmla="*/ 89642315 h 90"/>
              <a:gd name="T120" fmla="*/ 264136042 w 92"/>
              <a:gd name="T121" fmla="*/ 89642315 h 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2" h="90">
                <a:moveTo>
                  <a:pt x="72" y="30"/>
                </a:moveTo>
                <a:lnTo>
                  <a:pt x="72" y="30"/>
                </a:lnTo>
                <a:lnTo>
                  <a:pt x="74" y="38"/>
                </a:lnTo>
                <a:lnTo>
                  <a:pt x="72" y="42"/>
                </a:lnTo>
                <a:lnTo>
                  <a:pt x="76" y="44"/>
                </a:lnTo>
                <a:lnTo>
                  <a:pt x="84" y="42"/>
                </a:lnTo>
                <a:lnTo>
                  <a:pt x="86" y="44"/>
                </a:lnTo>
                <a:lnTo>
                  <a:pt x="86" y="46"/>
                </a:lnTo>
                <a:lnTo>
                  <a:pt x="84" y="52"/>
                </a:lnTo>
                <a:lnTo>
                  <a:pt x="88" y="60"/>
                </a:lnTo>
                <a:lnTo>
                  <a:pt x="88" y="66"/>
                </a:lnTo>
                <a:lnTo>
                  <a:pt x="90" y="68"/>
                </a:lnTo>
                <a:lnTo>
                  <a:pt x="92" y="72"/>
                </a:lnTo>
                <a:lnTo>
                  <a:pt x="86" y="74"/>
                </a:lnTo>
                <a:lnTo>
                  <a:pt x="78" y="76"/>
                </a:lnTo>
                <a:lnTo>
                  <a:pt x="68" y="72"/>
                </a:lnTo>
                <a:lnTo>
                  <a:pt x="64" y="74"/>
                </a:lnTo>
                <a:lnTo>
                  <a:pt x="56" y="78"/>
                </a:lnTo>
                <a:lnTo>
                  <a:pt x="50" y="80"/>
                </a:lnTo>
                <a:lnTo>
                  <a:pt x="48" y="84"/>
                </a:lnTo>
                <a:lnTo>
                  <a:pt x="42" y="88"/>
                </a:lnTo>
                <a:lnTo>
                  <a:pt x="36" y="90"/>
                </a:lnTo>
                <a:lnTo>
                  <a:pt x="30" y="84"/>
                </a:lnTo>
                <a:lnTo>
                  <a:pt x="32" y="76"/>
                </a:lnTo>
                <a:lnTo>
                  <a:pt x="34" y="72"/>
                </a:lnTo>
                <a:lnTo>
                  <a:pt x="32" y="68"/>
                </a:lnTo>
                <a:lnTo>
                  <a:pt x="28" y="64"/>
                </a:lnTo>
                <a:lnTo>
                  <a:pt x="24" y="62"/>
                </a:lnTo>
                <a:lnTo>
                  <a:pt x="22" y="64"/>
                </a:lnTo>
                <a:lnTo>
                  <a:pt x="18" y="68"/>
                </a:lnTo>
                <a:lnTo>
                  <a:pt x="14" y="70"/>
                </a:lnTo>
                <a:lnTo>
                  <a:pt x="10" y="70"/>
                </a:lnTo>
                <a:lnTo>
                  <a:pt x="6" y="70"/>
                </a:lnTo>
                <a:lnTo>
                  <a:pt x="8" y="64"/>
                </a:lnTo>
                <a:lnTo>
                  <a:pt x="10" y="62"/>
                </a:lnTo>
                <a:lnTo>
                  <a:pt x="12" y="60"/>
                </a:lnTo>
                <a:lnTo>
                  <a:pt x="14" y="56"/>
                </a:lnTo>
                <a:lnTo>
                  <a:pt x="12" y="54"/>
                </a:lnTo>
                <a:lnTo>
                  <a:pt x="10" y="52"/>
                </a:lnTo>
                <a:lnTo>
                  <a:pt x="10" y="50"/>
                </a:lnTo>
                <a:lnTo>
                  <a:pt x="14" y="44"/>
                </a:lnTo>
                <a:lnTo>
                  <a:pt x="12" y="44"/>
                </a:lnTo>
                <a:lnTo>
                  <a:pt x="6" y="44"/>
                </a:lnTo>
                <a:lnTo>
                  <a:pt x="4" y="42"/>
                </a:lnTo>
                <a:lnTo>
                  <a:pt x="0" y="40"/>
                </a:lnTo>
                <a:lnTo>
                  <a:pt x="0" y="36"/>
                </a:lnTo>
                <a:lnTo>
                  <a:pt x="0" y="34"/>
                </a:lnTo>
                <a:lnTo>
                  <a:pt x="2" y="32"/>
                </a:lnTo>
                <a:lnTo>
                  <a:pt x="6" y="32"/>
                </a:lnTo>
                <a:lnTo>
                  <a:pt x="8" y="32"/>
                </a:lnTo>
                <a:lnTo>
                  <a:pt x="8" y="34"/>
                </a:lnTo>
                <a:lnTo>
                  <a:pt x="10" y="34"/>
                </a:lnTo>
                <a:lnTo>
                  <a:pt x="12" y="32"/>
                </a:lnTo>
                <a:lnTo>
                  <a:pt x="16" y="28"/>
                </a:lnTo>
                <a:lnTo>
                  <a:pt x="18" y="28"/>
                </a:lnTo>
                <a:lnTo>
                  <a:pt x="18" y="26"/>
                </a:lnTo>
                <a:lnTo>
                  <a:pt x="18" y="24"/>
                </a:lnTo>
                <a:lnTo>
                  <a:pt x="18" y="26"/>
                </a:lnTo>
                <a:lnTo>
                  <a:pt x="18" y="22"/>
                </a:lnTo>
                <a:lnTo>
                  <a:pt x="18" y="20"/>
                </a:lnTo>
                <a:lnTo>
                  <a:pt x="20" y="18"/>
                </a:lnTo>
                <a:lnTo>
                  <a:pt x="22" y="18"/>
                </a:lnTo>
                <a:lnTo>
                  <a:pt x="24" y="16"/>
                </a:lnTo>
                <a:lnTo>
                  <a:pt x="24" y="14"/>
                </a:lnTo>
                <a:lnTo>
                  <a:pt x="22" y="12"/>
                </a:lnTo>
                <a:lnTo>
                  <a:pt x="20" y="8"/>
                </a:lnTo>
                <a:lnTo>
                  <a:pt x="20" y="6"/>
                </a:lnTo>
                <a:lnTo>
                  <a:pt x="22" y="6"/>
                </a:lnTo>
                <a:lnTo>
                  <a:pt x="26" y="6"/>
                </a:lnTo>
                <a:lnTo>
                  <a:pt x="30" y="8"/>
                </a:lnTo>
                <a:lnTo>
                  <a:pt x="32" y="8"/>
                </a:lnTo>
                <a:lnTo>
                  <a:pt x="34" y="6"/>
                </a:lnTo>
                <a:lnTo>
                  <a:pt x="36" y="0"/>
                </a:lnTo>
                <a:lnTo>
                  <a:pt x="38" y="0"/>
                </a:lnTo>
                <a:lnTo>
                  <a:pt x="42" y="8"/>
                </a:lnTo>
                <a:lnTo>
                  <a:pt x="36" y="12"/>
                </a:lnTo>
                <a:lnTo>
                  <a:pt x="36" y="14"/>
                </a:lnTo>
                <a:lnTo>
                  <a:pt x="40" y="16"/>
                </a:lnTo>
                <a:lnTo>
                  <a:pt x="38" y="22"/>
                </a:lnTo>
                <a:lnTo>
                  <a:pt x="32" y="20"/>
                </a:lnTo>
                <a:lnTo>
                  <a:pt x="26" y="22"/>
                </a:lnTo>
                <a:lnTo>
                  <a:pt x="30" y="28"/>
                </a:lnTo>
                <a:lnTo>
                  <a:pt x="38" y="26"/>
                </a:lnTo>
                <a:lnTo>
                  <a:pt x="38" y="28"/>
                </a:lnTo>
                <a:lnTo>
                  <a:pt x="40" y="30"/>
                </a:lnTo>
                <a:lnTo>
                  <a:pt x="42" y="30"/>
                </a:lnTo>
                <a:lnTo>
                  <a:pt x="46" y="28"/>
                </a:lnTo>
                <a:lnTo>
                  <a:pt x="48" y="28"/>
                </a:lnTo>
                <a:lnTo>
                  <a:pt x="50" y="30"/>
                </a:lnTo>
                <a:lnTo>
                  <a:pt x="52" y="32"/>
                </a:lnTo>
                <a:lnTo>
                  <a:pt x="56" y="32"/>
                </a:lnTo>
                <a:lnTo>
                  <a:pt x="58" y="32"/>
                </a:lnTo>
                <a:lnTo>
                  <a:pt x="62" y="32"/>
                </a:lnTo>
                <a:lnTo>
                  <a:pt x="68" y="30"/>
                </a:lnTo>
                <a:lnTo>
                  <a:pt x="72" y="3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488" name="Freeform 490"/>
          <p:cNvSpPr>
            <a:spLocks/>
          </p:cNvSpPr>
          <p:nvPr/>
        </p:nvSpPr>
        <p:spPr bwMode="auto">
          <a:xfrm>
            <a:off x="5887002" y="3597994"/>
            <a:ext cx="143608" cy="147638"/>
          </a:xfrm>
          <a:custGeom>
            <a:avLst/>
            <a:gdLst>
              <a:gd name="T0" fmla="*/ 14398277 w 82"/>
              <a:gd name="T1" fmla="*/ 153249961 h 86"/>
              <a:gd name="T2" fmla="*/ 28796553 w 82"/>
              <a:gd name="T3" fmla="*/ 135567735 h 86"/>
              <a:gd name="T4" fmla="*/ 35996640 w 82"/>
              <a:gd name="T5" fmla="*/ 135567735 h 86"/>
              <a:gd name="T6" fmla="*/ 64793193 w 82"/>
              <a:gd name="T7" fmla="*/ 135567735 h 86"/>
              <a:gd name="T8" fmla="*/ 64793193 w 82"/>
              <a:gd name="T9" fmla="*/ 141462955 h 86"/>
              <a:gd name="T10" fmla="*/ 43194830 w 82"/>
              <a:gd name="T11" fmla="*/ 176827406 h 86"/>
              <a:gd name="T12" fmla="*/ 43194830 w 82"/>
              <a:gd name="T13" fmla="*/ 188616129 h 86"/>
              <a:gd name="T14" fmla="*/ 35996640 w 82"/>
              <a:gd name="T15" fmla="*/ 200404851 h 86"/>
              <a:gd name="T16" fmla="*/ 21598363 w 82"/>
              <a:gd name="T17" fmla="*/ 206298354 h 86"/>
              <a:gd name="T18" fmla="*/ 14398277 w 82"/>
              <a:gd name="T19" fmla="*/ 218087077 h 86"/>
              <a:gd name="T20" fmla="*/ 7200087 w 82"/>
              <a:gd name="T21" fmla="*/ 223982296 h 86"/>
              <a:gd name="T22" fmla="*/ 7200087 w 82"/>
              <a:gd name="T23" fmla="*/ 253453245 h 86"/>
              <a:gd name="T24" fmla="*/ 14398277 w 82"/>
              <a:gd name="T25" fmla="*/ 253453245 h 86"/>
              <a:gd name="T26" fmla="*/ 14398277 w 82"/>
              <a:gd name="T27" fmla="*/ 253453245 h 86"/>
              <a:gd name="T28" fmla="*/ 35996640 w 82"/>
              <a:gd name="T29" fmla="*/ 247559742 h 86"/>
              <a:gd name="T30" fmla="*/ 43194830 w 82"/>
              <a:gd name="T31" fmla="*/ 247559742 h 86"/>
              <a:gd name="T32" fmla="*/ 79191470 w 82"/>
              <a:gd name="T33" fmla="*/ 253453245 h 86"/>
              <a:gd name="T34" fmla="*/ 244770701 w 82"/>
              <a:gd name="T35" fmla="*/ 153249961 h 86"/>
              <a:gd name="T36" fmla="*/ 251970788 w 82"/>
              <a:gd name="T37" fmla="*/ 141462955 h 86"/>
              <a:gd name="T38" fmla="*/ 259168977 w 82"/>
              <a:gd name="T39" fmla="*/ 117885510 h 86"/>
              <a:gd name="T40" fmla="*/ 266369064 w 82"/>
              <a:gd name="T41" fmla="*/ 111990290 h 86"/>
              <a:gd name="T42" fmla="*/ 259168977 w 82"/>
              <a:gd name="T43" fmla="*/ 100203284 h 86"/>
              <a:gd name="T44" fmla="*/ 266369064 w 82"/>
              <a:gd name="T45" fmla="*/ 88414561 h 86"/>
              <a:gd name="T46" fmla="*/ 266369064 w 82"/>
              <a:gd name="T47" fmla="*/ 76625839 h 86"/>
              <a:gd name="T48" fmla="*/ 266369064 w 82"/>
              <a:gd name="T49" fmla="*/ 58941896 h 86"/>
              <a:gd name="T50" fmla="*/ 266369064 w 82"/>
              <a:gd name="T51" fmla="*/ 53048393 h 86"/>
              <a:gd name="T52" fmla="*/ 287965530 w 82"/>
              <a:gd name="T53" fmla="*/ 35366168 h 86"/>
              <a:gd name="T54" fmla="*/ 295165617 w 82"/>
              <a:gd name="T55" fmla="*/ 23577445 h 86"/>
              <a:gd name="T56" fmla="*/ 295165617 w 82"/>
              <a:gd name="T57" fmla="*/ 11788723 h 86"/>
              <a:gd name="T58" fmla="*/ 287965530 w 82"/>
              <a:gd name="T59" fmla="*/ 5893503 h 86"/>
              <a:gd name="T60" fmla="*/ 280767341 w 82"/>
              <a:gd name="T61" fmla="*/ 0 h 86"/>
              <a:gd name="T62" fmla="*/ 244770701 w 82"/>
              <a:gd name="T63" fmla="*/ 11788723 h 86"/>
              <a:gd name="T64" fmla="*/ 230372424 w 82"/>
              <a:gd name="T65" fmla="*/ 17682226 h 86"/>
              <a:gd name="T66" fmla="*/ 187177595 w 82"/>
              <a:gd name="T67" fmla="*/ 17682226 h 86"/>
              <a:gd name="T68" fmla="*/ 165581129 w 82"/>
              <a:gd name="T69" fmla="*/ 29470948 h 86"/>
              <a:gd name="T70" fmla="*/ 122386299 w 82"/>
              <a:gd name="T71" fmla="*/ 35366168 h 86"/>
              <a:gd name="T72" fmla="*/ 115186212 w 82"/>
              <a:gd name="T73" fmla="*/ 41259671 h 86"/>
              <a:gd name="T74" fmla="*/ 93589746 w 82"/>
              <a:gd name="T75" fmla="*/ 35366168 h 86"/>
              <a:gd name="T76" fmla="*/ 86389659 w 82"/>
              <a:gd name="T77" fmla="*/ 41259671 h 86"/>
              <a:gd name="T78" fmla="*/ 79191470 w 82"/>
              <a:gd name="T79" fmla="*/ 47154891 h 86"/>
              <a:gd name="T80" fmla="*/ 64793193 w 82"/>
              <a:gd name="T81" fmla="*/ 41259671 h 86"/>
              <a:gd name="T82" fmla="*/ 57593106 w 82"/>
              <a:gd name="T83" fmla="*/ 41259671 h 86"/>
              <a:gd name="T84" fmla="*/ 50394916 w 82"/>
              <a:gd name="T85" fmla="*/ 53048393 h 86"/>
              <a:gd name="T86" fmla="*/ 57593106 w 82"/>
              <a:gd name="T87" fmla="*/ 58941896 h 86"/>
              <a:gd name="T88" fmla="*/ 43194830 w 82"/>
              <a:gd name="T89" fmla="*/ 70730619 h 86"/>
              <a:gd name="T90" fmla="*/ 35996640 w 82"/>
              <a:gd name="T91" fmla="*/ 70730619 h 86"/>
              <a:gd name="T92" fmla="*/ 28796553 w 82"/>
              <a:gd name="T93" fmla="*/ 82519342 h 86"/>
              <a:gd name="T94" fmla="*/ 21598363 w 82"/>
              <a:gd name="T95" fmla="*/ 88414561 h 86"/>
              <a:gd name="T96" fmla="*/ 7200087 w 82"/>
              <a:gd name="T97" fmla="*/ 88414561 h 86"/>
              <a:gd name="T98" fmla="*/ 0 w 82"/>
              <a:gd name="T99" fmla="*/ 88414561 h 86"/>
              <a:gd name="T100" fmla="*/ 7200087 w 82"/>
              <a:gd name="T101" fmla="*/ 111990290 h 86"/>
              <a:gd name="T102" fmla="*/ 0 w 82"/>
              <a:gd name="T103" fmla="*/ 141462955 h 86"/>
              <a:gd name="T104" fmla="*/ 7200087 w 82"/>
              <a:gd name="T105" fmla="*/ 141462955 h 86"/>
              <a:gd name="T106" fmla="*/ 14398277 w 82"/>
              <a:gd name="T107" fmla="*/ 153249961 h 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 h="86">
                <a:moveTo>
                  <a:pt x="4" y="52"/>
                </a:moveTo>
                <a:lnTo>
                  <a:pt x="4" y="52"/>
                </a:lnTo>
                <a:lnTo>
                  <a:pt x="6" y="48"/>
                </a:lnTo>
                <a:lnTo>
                  <a:pt x="8" y="46"/>
                </a:lnTo>
                <a:lnTo>
                  <a:pt x="10" y="46"/>
                </a:lnTo>
                <a:lnTo>
                  <a:pt x="14" y="46"/>
                </a:lnTo>
                <a:lnTo>
                  <a:pt x="18" y="46"/>
                </a:lnTo>
                <a:lnTo>
                  <a:pt x="18" y="48"/>
                </a:lnTo>
                <a:lnTo>
                  <a:pt x="16" y="54"/>
                </a:lnTo>
                <a:lnTo>
                  <a:pt x="12" y="60"/>
                </a:lnTo>
                <a:lnTo>
                  <a:pt x="12" y="64"/>
                </a:lnTo>
                <a:lnTo>
                  <a:pt x="10" y="68"/>
                </a:lnTo>
                <a:lnTo>
                  <a:pt x="8" y="70"/>
                </a:lnTo>
                <a:lnTo>
                  <a:pt x="6" y="70"/>
                </a:lnTo>
                <a:lnTo>
                  <a:pt x="4" y="74"/>
                </a:lnTo>
                <a:lnTo>
                  <a:pt x="2" y="76"/>
                </a:lnTo>
                <a:lnTo>
                  <a:pt x="2" y="86"/>
                </a:lnTo>
                <a:lnTo>
                  <a:pt x="4" y="86"/>
                </a:lnTo>
                <a:lnTo>
                  <a:pt x="8" y="84"/>
                </a:lnTo>
                <a:lnTo>
                  <a:pt x="10" y="84"/>
                </a:lnTo>
                <a:lnTo>
                  <a:pt x="12" y="84"/>
                </a:lnTo>
                <a:lnTo>
                  <a:pt x="18" y="86"/>
                </a:lnTo>
                <a:lnTo>
                  <a:pt x="22" y="86"/>
                </a:lnTo>
                <a:lnTo>
                  <a:pt x="42" y="72"/>
                </a:lnTo>
                <a:lnTo>
                  <a:pt x="68" y="52"/>
                </a:lnTo>
                <a:lnTo>
                  <a:pt x="70" y="48"/>
                </a:lnTo>
                <a:lnTo>
                  <a:pt x="72" y="40"/>
                </a:lnTo>
                <a:lnTo>
                  <a:pt x="74" y="38"/>
                </a:lnTo>
                <a:lnTo>
                  <a:pt x="72" y="34"/>
                </a:lnTo>
                <a:lnTo>
                  <a:pt x="72" y="32"/>
                </a:lnTo>
                <a:lnTo>
                  <a:pt x="74" y="30"/>
                </a:lnTo>
                <a:lnTo>
                  <a:pt x="74" y="26"/>
                </a:lnTo>
                <a:lnTo>
                  <a:pt x="74" y="24"/>
                </a:lnTo>
                <a:lnTo>
                  <a:pt x="74" y="20"/>
                </a:lnTo>
                <a:lnTo>
                  <a:pt x="74" y="18"/>
                </a:lnTo>
                <a:lnTo>
                  <a:pt x="76" y="16"/>
                </a:lnTo>
                <a:lnTo>
                  <a:pt x="80" y="12"/>
                </a:lnTo>
                <a:lnTo>
                  <a:pt x="82" y="8"/>
                </a:lnTo>
                <a:lnTo>
                  <a:pt x="82" y="4"/>
                </a:lnTo>
                <a:lnTo>
                  <a:pt x="80" y="4"/>
                </a:lnTo>
                <a:lnTo>
                  <a:pt x="80" y="2"/>
                </a:lnTo>
                <a:lnTo>
                  <a:pt x="78" y="0"/>
                </a:lnTo>
                <a:lnTo>
                  <a:pt x="74" y="2"/>
                </a:lnTo>
                <a:lnTo>
                  <a:pt x="68" y="4"/>
                </a:lnTo>
                <a:lnTo>
                  <a:pt x="64" y="6"/>
                </a:lnTo>
                <a:lnTo>
                  <a:pt x="60" y="6"/>
                </a:lnTo>
                <a:lnTo>
                  <a:pt x="52" y="6"/>
                </a:lnTo>
                <a:lnTo>
                  <a:pt x="46" y="10"/>
                </a:lnTo>
                <a:lnTo>
                  <a:pt x="42" y="12"/>
                </a:lnTo>
                <a:lnTo>
                  <a:pt x="34" y="12"/>
                </a:lnTo>
                <a:lnTo>
                  <a:pt x="32" y="14"/>
                </a:lnTo>
                <a:lnTo>
                  <a:pt x="30" y="14"/>
                </a:lnTo>
                <a:lnTo>
                  <a:pt x="26" y="12"/>
                </a:lnTo>
                <a:lnTo>
                  <a:pt x="24" y="14"/>
                </a:lnTo>
                <a:lnTo>
                  <a:pt x="22" y="16"/>
                </a:lnTo>
                <a:lnTo>
                  <a:pt x="20" y="16"/>
                </a:lnTo>
                <a:lnTo>
                  <a:pt x="18" y="14"/>
                </a:lnTo>
                <a:lnTo>
                  <a:pt x="16" y="14"/>
                </a:lnTo>
                <a:lnTo>
                  <a:pt x="14" y="18"/>
                </a:lnTo>
                <a:lnTo>
                  <a:pt x="16" y="20"/>
                </a:lnTo>
                <a:lnTo>
                  <a:pt x="16" y="24"/>
                </a:lnTo>
                <a:lnTo>
                  <a:pt x="12" y="24"/>
                </a:lnTo>
                <a:lnTo>
                  <a:pt x="10" y="24"/>
                </a:lnTo>
                <a:lnTo>
                  <a:pt x="10" y="26"/>
                </a:lnTo>
                <a:lnTo>
                  <a:pt x="8" y="28"/>
                </a:lnTo>
                <a:lnTo>
                  <a:pt x="6" y="30"/>
                </a:lnTo>
                <a:lnTo>
                  <a:pt x="2" y="30"/>
                </a:lnTo>
                <a:lnTo>
                  <a:pt x="0" y="30"/>
                </a:lnTo>
                <a:lnTo>
                  <a:pt x="2" y="38"/>
                </a:lnTo>
                <a:lnTo>
                  <a:pt x="0" y="44"/>
                </a:lnTo>
                <a:lnTo>
                  <a:pt x="0" y="48"/>
                </a:lnTo>
                <a:lnTo>
                  <a:pt x="2" y="48"/>
                </a:lnTo>
                <a:lnTo>
                  <a:pt x="4" y="50"/>
                </a:lnTo>
                <a:lnTo>
                  <a:pt x="4" y="52"/>
                </a:lnTo>
                <a:close/>
              </a:path>
            </a:pathLst>
          </a:custGeom>
          <a:solidFill>
            <a:schemeClr val="bg1">
              <a:lumMod val="85000"/>
            </a:schemeClr>
          </a:solidFill>
          <a:ln w="3175" cap="flat" cmpd="sng">
            <a:solidFill>
              <a:schemeClr val="bg1">
                <a:lumMod val="95000"/>
              </a:schemeClr>
            </a:solidFill>
            <a:prstDash val="solid"/>
            <a:round/>
            <a:headEnd type="none" w="med" len="med"/>
            <a:tailEnd type="none" w="med" len="med"/>
          </a:ln>
          <a:effectLst/>
        </p:spPr>
        <p:txBody>
          <a:bodyPr/>
          <a:lstStyle/>
          <a:p>
            <a:endParaRPr lang="es-ES"/>
          </a:p>
        </p:txBody>
      </p:sp>
      <p:sp>
        <p:nvSpPr>
          <p:cNvPr id="489" name="Freeform 491"/>
          <p:cNvSpPr>
            <a:spLocks/>
          </p:cNvSpPr>
          <p:nvPr/>
        </p:nvSpPr>
        <p:spPr bwMode="auto">
          <a:xfrm>
            <a:off x="5229048" y="3277323"/>
            <a:ext cx="102577" cy="73025"/>
          </a:xfrm>
          <a:custGeom>
            <a:avLst/>
            <a:gdLst>
              <a:gd name="T0" fmla="*/ 212909752 w 58"/>
              <a:gd name="T1" fmla="*/ 60461223 h 42"/>
              <a:gd name="T2" fmla="*/ 212909752 w 58"/>
              <a:gd name="T3" fmla="*/ 54414057 h 42"/>
              <a:gd name="T4" fmla="*/ 205567838 w 58"/>
              <a:gd name="T5" fmla="*/ 48368630 h 42"/>
              <a:gd name="T6" fmla="*/ 198225925 w 58"/>
              <a:gd name="T7" fmla="*/ 30230611 h 42"/>
              <a:gd name="T8" fmla="*/ 161518272 w 58"/>
              <a:gd name="T9" fmla="*/ 12092592 h 42"/>
              <a:gd name="T10" fmla="*/ 146834444 w 58"/>
              <a:gd name="T11" fmla="*/ 0 h 42"/>
              <a:gd name="T12" fmla="*/ 132150616 w 58"/>
              <a:gd name="T13" fmla="*/ 0 h 42"/>
              <a:gd name="T14" fmla="*/ 124808703 w 58"/>
              <a:gd name="T15" fmla="*/ 6045427 h 42"/>
              <a:gd name="T16" fmla="*/ 102784877 w 58"/>
              <a:gd name="T17" fmla="*/ 18138019 h 42"/>
              <a:gd name="T18" fmla="*/ 95442963 w 58"/>
              <a:gd name="T19" fmla="*/ 24185185 h 42"/>
              <a:gd name="T20" fmla="*/ 88101050 w 58"/>
              <a:gd name="T21" fmla="*/ 18138019 h 42"/>
              <a:gd name="T22" fmla="*/ 80759136 w 58"/>
              <a:gd name="T23" fmla="*/ 24185185 h 42"/>
              <a:gd name="T24" fmla="*/ 80759136 w 58"/>
              <a:gd name="T25" fmla="*/ 30230611 h 42"/>
              <a:gd name="T26" fmla="*/ 66075308 w 58"/>
              <a:gd name="T27" fmla="*/ 36276038 h 42"/>
              <a:gd name="T28" fmla="*/ 58733394 w 58"/>
              <a:gd name="T29" fmla="*/ 42323204 h 42"/>
              <a:gd name="T30" fmla="*/ 36707653 w 58"/>
              <a:gd name="T31" fmla="*/ 66506649 h 42"/>
              <a:gd name="T32" fmla="*/ 7341914 w 58"/>
              <a:gd name="T33" fmla="*/ 90691834 h 42"/>
              <a:gd name="T34" fmla="*/ 0 w 58"/>
              <a:gd name="T35" fmla="*/ 108829853 h 42"/>
              <a:gd name="T36" fmla="*/ 14683828 w 58"/>
              <a:gd name="T37" fmla="*/ 108829853 h 42"/>
              <a:gd name="T38" fmla="*/ 22025741 w 58"/>
              <a:gd name="T39" fmla="*/ 102782688 h 42"/>
              <a:gd name="T40" fmla="*/ 36707653 w 58"/>
              <a:gd name="T41" fmla="*/ 108829853 h 42"/>
              <a:gd name="T42" fmla="*/ 36707653 w 58"/>
              <a:gd name="T43" fmla="*/ 114875280 h 42"/>
              <a:gd name="T44" fmla="*/ 51391481 w 58"/>
              <a:gd name="T45" fmla="*/ 114875280 h 42"/>
              <a:gd name="T46" fmla="*/ 58733394 w 58"/>
              <a:gd name="T47" fmla="*/ 120922445 h 42"/>
              <a:gd name="T48" fmla="*/ 66075308 w 58"/>
              <a:gd name="T49" fmla="*/ 126967872 h 42"/>
              <a:gd name="T50" fmla="*/ 73417222 w 58"/>
              <a:gd name="T51" fmla="*/ 126967872 h 42"/>
              <a:gd name="T52" fmla="*/ 102784877 w 58"/>
              <a:gd name="T53" fmla="*/ 114875280 h 42"/>
              <a:gd name="T54" fmla="*/ 102784877 w 58"/>
              <a:gd name="T55" fmla="*/ 108829853 h 42"/>
              <a:gd name="T56" fmla="*/ 110124875 w 58"/>
              <a:gd name="T57" fmla="*/ 96737261 h 42"/>
              <a:gd name="T58" fmla="*/ 110124875 w 58"/>
              <a:gd name="T59" fmla="*/ 96737261 h 42"/>
              <a:gd name="T60" fmla="*/ 132150616 w 58"/>
              <a:gd name="T61" fmla="*/ 108829853 h 42"/>
              <a:gd name="T62" fmla="*/ 146834444 w 58"/>
              <a:gd name="T63" fmla="*/ 114875280 h 42"/>
              <a:gd name="T64" fmla="*/ 154176358 w 58"/>
              <a:gd name="T65" fmla="*/ 114875280 h 42"/>
              <a:gd name="T66" fmla="*/ 154176358 w 58"/>
              <a:gd name="T67" fmla="*/ 102782688 h 42"/>
              <a:gd name="T68" fmla="*/ 154176358 w 58"/>
              <a:gd name="T69" fmla="*/ 96737261 h 42"/>
              <a:gd name="T70" fmla="*/ 168860185 w 58"/>
              <a:gd name="T71" fmla="*/ 90691834 h 42"/>
              <a:gd name="T72" fmla="*/ 176202099 w 58"/>
              <a:gd name="T73" fmla="*/ 90691834 h 42"/>
              <a:gd name="T74" fmla="*/ 198225925 w 58"/>
              <a:gd name="T75" fmla="*/ 78599242 h 42"/>
              <a:gd name="T76" fmla="*/ 205567838 w 58"/>
              <a:gd name="T77" fmla="*/ 84644668 h 42"/>
              <a:gd name="T78" fmla="*/ 212909752 w 58"/>
              <a:gd name="T79" fmla="*/ 78599242 h 42"/>
              <a:gd name="T80" fmla="*/ 205567838 w 58"/>
              <a:gd name="T81" fmla="*/ 72553815 h 42"/>
              <a:gd name="T82" fmla="*/ 205567838 w 58"/>
              <a:gd name="T83" fmla="*/ 66506649 h 42"/>
              <a:gd name="T84" fmla="*/ 212909752 w 58"/>
              <a:gd name="T85" fmla="*/ 60461223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8" h="42">
                <a:moveTo>
                  <a:pt x="58" y="20"/>
                </a:moveTo>
                <a:lnTo>
                  <a:pt x="58" y="20"/>
                </a:lnTo>
                <a:lnTo>
                  <a:pt x="58" y="18"/>
                </a:lnTo>
                <a:lnTo>
                  <a:pt x="56" y="16"/>
                </a:lnTo>
                <a:lnTo>
                  <a:pt x="52" y="14"/>
                </a:lnTo>
                <a:lnTo>
                  <a:pt x="54" y="10"/>
                </a:lnTo>
                <a:lnTo>
                  <a:pt x="44" y="4"/>
                </a:lnTo>
                <a:lnTo>
                  <a:pt x="40" y="0"/>
                </a:lnTo>
                <a:lnTo>
                  <a:pt x="36" y="0"/>
                </a:lnTo>
                <a:lnTo>
                  <a:pt x="34" y="2"/>
                </a:lnTo>
                <a:lnTo>
                  <a:pt x="28" y="6"/>
                </a:lnTo>
                <a:lnTo>
                  <a:pt x="26" y="6"/>
                </a:lnTo>
                <a:lnTo>
                  <a:pt x="26" y="8"/>
                </a:lnTo>
                <a:lnTo>
                  <a:pt x="24" y="6"/>
                </a:lnTo>
                <a:lnTo>
                  <a:pt x="22" y="6"/>
                </a:lnTo>
                <a:lnTo>
                  <a:pt x="22" y="8"/>
                </a:lnTo>
                <a:lnTo>
                  <a:pt x="22" y="10"/>
                </a:lnTo>
                <a:lnTo>
                  <a:pt x="18" y="12"/>
                </a:lnTo>
                <a:lnTo>
                  <a:pt x="16" y="14"/>
                </a:lnTo>
                <a:lnTo>
                  <a:pt x="12" y="16"/>
                </a:lnTo>
                <a:lnTo>
                  <a:pt x="10" y="22"/>
                </a:lnTo>
                <a:lnTo>
                  <a:pt x="2" y="30"/>
                </a:lnTo>
                <a:lnTo>
                  <a:pt x="0" y="36"/>
                </a:lnTo>
                <a:lnTo>
                  <a:pt x="4" y="36"/>
                </a:lnTo>
                <a:lnTo>
                  <a:pt x="6" y="34"/>
                </a:lnTo>
                <a:lnTo>
                  <a:pt x="8" y="34"/>
                </a:lnTo>
                <a:lnTo>
                  <a:pt x="10" y="36"/>
                </a:lnTo>
                <a:lnTo>
                  <a:pt x="10" y="38"/>
                </a:lnTo>
                <a:lnTo>
                  <a:pt x="12" y="38"/>
                </a:lnTo>
                <a:lnTo>
                  <a:pt x="14" y="38"/>
                </a:lnTo>
                <a:lnTo>
                  <a:pt x="16" y="40"/>
                </a:lnTo>
                <a:lnTo>
                  <a:pt x="18" y="42"/>
                </a:lnTo>
                <a:lnTo>
                  <a:pt x="20" y="42"/>
                </a:lnTo>
                <a:lnTo>
                  <a:pt x="26" y="38"/>
                </a:lnTo>
                <a:lnTo>
                  <a:pt x="28" y="38"/>
                </a:lnTo>
                <a:lnTo>
                  <a:pt x="28" y="36"/>
                </a:lnTo>
                <a:lnTo>
                  <a:pt x="28" y="32"/>
                </a:lnTo>
                <a:lnTo>
                  <a:pt x="30" y="32"/>
                </a:lnTo>
                <a:lnTo>
                  <a:pt x="32" y="36"/>
                </a:lnTo>
                <a:lnTo>
                  <a:pt x="36" y="36"/>
                </a:lnTo>
                <a:lnTo>
                  <a:pt x="40" y="38"/>
                </a:lnTo>
                <a:lnTo>
                  <a:pt x="42" y="38"/>
                </a:lnTo>
                <a:lnTo>
                  <a:pt x="42" y="34"/>
                </a:lnTo>
                <a:lnTo>
                  <a:pt x="42" y="32"/>
                </a:lnTo>
                <a:lnTo>
                  <a:pt x="44" y="32"/>
                </a:lnTo>
                <a:lnTo>
                  <a:pt x="46" y="30"/>
                </a:lnTo>
                <a:lnTo>
                  <a:pt x="48" y="30"/>
                </a:lnTo>
                <a:lnTo>
                  <a:pt x="50" y="26"/>
                </a:lnTo>
                <a:lnTo>
                  <a:pt x="54" y="26"/>
                </a:lnTo>
                <a:lnTo>
                  <a:pt x="56" y="28"/>
                </a:lnTo>
                <a:lnTo>
                  <a:pt x="58" y="26"/>
                </a:lnTo>
                <a:lnTo>
                  <a:pt x="58" y="24"/>
                </a:lnTo>
                <a:lnTo>
                  <a:pt x="56" y="24"/>
                </a:lnTo>
                <a:lnTo>
                  <a:pt x="56" y="22"/>
                </a:lnTo>
                <a:lnTo>
                  <a:pt x="58" y="2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0" name="Freeform 492"/>
          <p:cNvSpPr>
            <a:spLocks noEditPoints="1"/>
          </p:cNvSpPr>
          <p:nvPr/>
        </p:nvSpPr>
        <p:spPr bwMode="auto">
          <a:xfrm>
            <a:off x="5353605" y="2531198"/>
            <a:ext cx="269631" cy="519113"/>
          </a:xfrm>
          <a:custGeom>
            <a:avLst/>
            <a:gdLst>
              <a:gd name="T0" fmla="*/ 14390667 w 154"/>
              <a:gd name="T1" fmla="*/ 703212472 h 302"/>
              <a:gd name="T2" fmla="*/ 79149616 w 154"/>
              <a:gd name="T3" fmla="*/ 785943958 h 302"/>
              <a:gd name="T4" fmla="*/ 50368282 w 154"/>
              <a:gd name="T5" fmla="*/ 833219338 h 302"/>
              <a:gd name="T6" fmla="*/ 57562668 w 154"/>
              <a:gd name="T7" fmla="*/ 856856169 h 302"/>
              <a:gd name="T8" fmla="*/ 143906669 w 154"/>
              <a:gd name="T9" fmla="*/ 803671151 h 302"/>
              <a:gd name="T10" fmla="*/ 244641337 w 154"/>
              <a:gd name="T11" fmla="*/ 774124683 h 302"/>
              <a:gd name="T12" fmla="*/ 223056285 w 154"/>
              <a:gd name="T13" fmla="*/ 768215045 h 302"/>
              <a:gd name="T14" fmla="*/ 237446952 w 154"/>
              <a:gd name="T15" fmla="*/ 673666004 h 302"/>
              <a:gd name="T16" fmla="*/ 251837619 w 154"/>
              <a:gd name="T17" fmla="*/ 655938811 h 302"/>
              <a:gd name="T18" fmla="*/ 330985338 w 154"/>
              <a:gd name="T19" fmla="*/ 632300261 h 302"/>
              <a:gd name="T20" fmla="*/ 345376005 w 154"/>
              <a:gd name="T21" fmla="*/ 602753793 h 302"/>
              <a:gd name="T22" fmla="*/ 266228286 w 154"/>
              <a:gd name="T23" fmla="*/ 543660857 h 302"/>
              <a:gd name="T24" fmla="*/ 273422671 w 154"/>
              <a:gd name="T25" fmla="*/ 455019734 h 302"/>
              <a:gd name="T26" fmla="*/ 273422671 w 154"/>
              <a:gd name="T27" fmla="*/ 425473266 h 302"/>
              <a:gd name="T28" fmla="*/ 302204005 w 154"/>
              <a:gd name="T29" fmla="*/ 407746072 h 302"/>
              <a:gd name="T30" fmla="*/ 323790953 w 154"/>
              <a:gd name="T31" fmla="*/ 384107523 h 302"/>
              <a:gd name="T32" fmla="*/ 374157339 w 154"/>
              <a:gd name="T33" fmla="*/ 336833861 h 302"/>
              <a:gd name="T34" fmla="*/ 453306955 w 154"/>
              <a:gd name="T35" fmla="*/ 301377756 h 302"/>
              <a:gd name="T36" fmla="*/ 467697622 w 154"/>
              <a:gd name="T37" fmla="*/ 224555908 h 302"/>
              <a:gd name="T38" fmla="*/ 496478956 w 154"/>
              <a:gd name="T39" fmla="*/ 195009440 h 302"/>
              <a:gd name="T40" fmla="*/ 554041623 w 154"/>
              <a:gd name="T41" fmla="*/ 195009440 h 302"/>
              <a:gd name="T42" fmla="*/ 546845342 w 154"/>
              <a:gd name="T43" fmla="*/ 124097229 h 302"/>
              <a:gd name="T44" fmla="*/ 539650956 w 154"/>
              <a:gd name="T45" fmla="*/ 82731486 h 302"/>
              <a:gd name="T46" fmla="*/ 518064008 w 154"/>
              <a:gd name="T47" fmla="*/ 47275380 h 302"/>
              <a:gd name="T48" fmla="*/ 460501340 w 154"/>
              <a:gd name="T49" fmla="*/ 29546468 h 302"/>
              <a:gd name="T50" fmla="*/ 402938673 w 154"/>
              <a:gd name="T51" fmla="*/ 0 h 302"/>
              <a:gd name="T52" fmla="*/ 388548006 w 154"/>
              <a:gd name="T53" fmla="*/ 53185018 h 302"/>
              <a:gd name="T54" fmla="*/ 338181620 w 154"/>
              <a:gd name="T55" fmla="*/ 53185018 h 302"/>
              <a:gd name="T56" fmla="*/ 338181620 w 154"/>
              <a:gd name="T57" fmla="*/ 82731486 h 302"/>
              <a:gd name="T58" fmla="*/ 287813338 w 154"/>
              <a:gd name="T59" fmla="*/ 70912211 h 302"/>
              <a:gd name="T60" fmla="*/ 266228286 w 154"/>
              <a:gd name="T61" fmla="*/ 118187591 h 302"/>
              <a:gd name="T62" fmla="*/ 237446952 w 154"/>
              <a:gd name="T63" fmla="*/ 141824422 h 302"/>
              <a:gd name="T64" fmla="*/ 208665618 w 154"/>
              <a:gd name="T65" fmla="*/ 171370890 h 302"/>
              <a:gd name="T66" fmla="*/ 158297336 w 154"/>
              <a:gd name="T67" fmla="*/ 236373463 h 302"/>
              <a:gd name="T68" fmla="*/ 151102951 w 154"/>
              <a:gd name="T69" fmla="*/ 295468119 h 302"/>
              <a:gd name="T70" fmla="*/ 115125335 w 154"/>
              <a:gd name="T71" fmla="*/ 277739206 h 302"/>
              <a:gd name="T72" fmla="*/ 57562668 w 154"/>
              <a:gd name="T73" fmla="*/ 336833861 h 302"/>
              <a:gd name="T74" fmla="*/ 35977616 w 154"/>
              <a:gd name="T75" fmla="*/ 360470692 h 302"/>
              <a:gd name="T76" fmla="*/ 35977616 w 154"/>
              <a:gd name="T77" fmla="*/ 419563628 h 302"/>
              <a:gd name="T78" fmla="*/ 35977616 w 154"/>
              <a:gd name="T79" fmla="*/ 472748646 h 302"/>
              <a:gd name="T80" fmla="*/ 43172001 w 154"/>
              <a:gd name="T81" fmla="*/ 514114389 h 302"/>
              <a:gd name="T82" fmla="*/ 28781334 w 154"/>
              <a:gd name="T83" fmla="*/ 543660857 h 302"/>
              <a:gd name="T84" fmla="*/ 28781334 w 154"/>
              <a:gd name="T85" fmla="*/ 579116962 h 302"/>
              <a:gd name="T86" fmla="*/ 14390667 w 154"/>
              <a:gd name="T87" fmla="*/ 596844156 h 302"/>
              <a:gd name="T88" fmla="*/ 21586949 w 154"/>
              <a:gd name="T89" fmla="*/ 632300261 h 302"/>
              <a:gd name="T90" fmla="*/ 0 w 154"/>
              <a:gd name="T91" fmla="*/ 655938811 h 302"/>
              <a:gd name="T92" fmla="*/ 136712284 w 154"/>
              <a:gd name="T93" fmla="*/ 679575641 h 302"/>
              <a:gd name="T94" fmla="*/ 151102951 w 154"/>
              <a:gd name="T95" fmla="*/ 886402637 h 302"/>
              <a:gd name="T96" fmla="*/ 338181620 w 154"/>
              <a:gd name="T97" fmla="*/ 715031747 h 302"/>
              <a:gd name="T98" fmla="*/ 302204005 w 154"/>
              <a:gd name="T99" fmla="*/ 774124683 h 302"/>
              <a:gd name="T100" fmla="*/ 338181620 w 154"/>
              <a:gd name="T101" fmla="*/ 715031747 h 302"/>
              <a:gd name="T102" fmla="*/ 136712284 w 154"/>
              <a:gd name="T103" fmla="*/ 697302835 h 302"/>
              <a:gd name="T104" fmla="*/ 266228286 w 154"/>
              <a:gd name="T105" fmla="*/ 602753793 h 302"/>
              <a:gd name="T106" fmla="*/ 266228286 w 154"/>
              <a:gd name="T107" fmla="*/ 614573068 h 302"/>
              <a:gd name="T108" fmla="*/ 93540283 w 154"/>
              <a:gd name="T109" fmla="*/ 602753793 h 302"/>
              <a:gd name="T110" fmla="*/ 50368282 w 154"/>
              <a:gd name="T111" fmla="*/ 673666004 h 302"/>
              <a:gd name="T112" fmla="*/ 93540283 w 154"/>
              <a:gd name="T113" fmla="*/ 602753793 h 3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4" h="302">
                <a:moveTo>
                  <a:pt x="0" y="222"/>
                </a:moveTo>
                <a:lnTo>
                  <a:pt x="0" y="222"/>
                </a:lnTo>
                <a:lnTo>
                  <a:pt x="0" y="234"/>
                </a:lnTo>
                <a:lnTo>
                  <a:pt x="4" y="234"/>
                </a:lnTo>
                <a:lnTo>
                  <a:pt x="4" y="238"/>
                </a:lnTo>
                <a:lnTo>
                  <a:pt x="4" y="240"/>
                </a:lnTo>
                <a:lnTo>
                  <a:pt x="2" y="242"/>
                </a:lnTo>
                <a:lnTo>
                  <a:pt x="2" y="246"/>
                </a:lnTo>
                <a:lnTo>
                  <a:pt x="12" y="256"/>
                </a:lnTo>
                <a:lnTo>
                  <a:pt x="22" y="266"/>
                </a:lnTo>
                <a:lnTo>
                  <a:pt x="18" y="274"/>
                </a:lnTo>
                <a:lnTo>
                  <a:pt x="14" y="274"/>
                </a:lnTo>
                <a:lnTo>
                  <a:pt x="14" y="278"/>
                </a:lnTo>
                <a:lnTo>
                  <a:pt x="14" y="282"/>
                </a:lnTo>
                <a:lnTo>
                  <a:pt x="18" y="284"/>
                </a:lnTo>
                <a:lnTo>
                  <a:pt x="18" y="288"/>
                </a:lnTo>
                <a:lnTo>
                  <a:pt x="16" y="290"/>
                </a:lnTo>
                <a:lnTo>
                  <a:pt x="36" y="290"/>
                </a:lnTo>
                <a:lnTo>
                  <a:pt x="36" y="284"/>
                </a:lnTo>
                <a:lnTo>
                  <a:pt x="36" y="280"/>
                </a:lnTo>
                <a:lnTo>
                  <a:pt x="40" y="272"/>
                </a:lnTo>
                <a:lnTo>
                  <a:pt x="52" y="274"/>
                </a:lnTo>
                <a:lnTo>
                  <a:pt x="58" y="274"/>
                </a:lnTo>
                <a:lnTo>
                  <a:pt x="64" y="272"/>
                </a:lnTo>
                <a:lnTo>
                  <a:pt x="68" y="262"/>
                </a:lnTo>
                <a:lnTo>
                  <a:pt x="66" y="264"/>
                </a:lnTo>
                <a:lnTo>
                  <a:pt x="64" y="266"/>
                </a:lnTo>
                <a:lnTo>
                  <a:pt x="62" y="264"/>
                </a:lnTo>
                <a:lnTo>
                  <a:pt x="62" y="260"/>
                </a:lnTo>
                <a:lnTo>
                  <a:pt x="64" y="250"/>
                </a:lnTo>
                <a:lnTo>
                  <a:pt x="68" y="240"/>
                </a:lnTo>
                <a:lnTo>
                  <a:pt x="68" y="232"/>
                </a:lnTo>
                <a:lnTo>
                  <a:pt x="68" y="230"/>
                </a:lnTo>
                <a:lnTo>
                  <a:pt x="66" y="228"/>
                </a:lnTo>
                <a:lnTo>
                  <a:pt x="68" y="226"/>
                </a:lnTo>
                <a:lnTo>
                  <a:pt x="68" y="224"/>
                </a:lnTo>
                <a:lnTo>
                  <a:pt x="70" y="222"/>
                </a:lnTo>
                <a:lnTo>
                  <a:pt x="74" y="222"/>
                </a:lnTo>
                <a:lnTo>
                  <a:pt x="78" y="222"/>
                </a:lnTo>
                <a:lnTo>
                  <a:pt x="80" y="222"/>
                </a:lnTo>
                <a:lnTo>
                  <a:pt x="84" y="222"/>
                </a:lnTo>
                <a:lnTo>
                  <a:pt x="88" y="214"/>
                </a:lnTo>
                <a:lnTo>
                  <a:pt x="92" y="214"/>
                </a:lnTo>
                <a:lnTo>
                  <a:pt x="92" y="212"/>
                </a:lnTo>
                <a:lnTo>
                  <a:pt x="92" y="210"/>
                </a:lnTo>
                <a:lnTo>
                  <a:pt x="88" y="208"/>
                </a:lnTo>
                <a:lnTo>
                  <a:pt x="96" y="204"/>
                </a:lnTo>
                <a:lnTo>
                  <a:pt x="96" y="202"/>
                </a:lnTo>
                <a:lnTo>
                  <a:pt x="92" y="194"/>
                </a:lnTo>
                <a:lnTo>
                  <a:pt x="86" y="188"/>
                </a:lnTo>
                <a:lnTo>
                  <a:pt x="82" y="186"/>
                </a:lnTo>
                <a:lnTo>
                  <a:pt x="74" y="184"/>
                </a:lnTo>
                <a:lnTo>
                  <a:pt x="74" y="168"/>
                </a:lnTo>
                <a:lnTo>
                  <a:pt x="74" y="158"/>
                </a:lnTo>
                <a:lnTo>
                  <a:pt x="74" y="154"/>
                </a:lnTo>
                <a:lnTo>
                  <a:pt x="72" y="154"/>
                </a:lnTo>
                <a:lnTo>
                  <a:pt x="76" y="154"/>
                </a:lnTo>
                <a:lnTo>
                  <a:pt x="76" y="150"/>
                </a:lnTo>
                <a:lnTo>
                  <a:pt x="78" y="148"/>
                </a:lnTo>
                <a:lnTo>
                  <a:pt x="76" y="144"/>
                </a:lnTo>
                <a:lnTo>
                  <a:pt x="76" y="142"/>
                </a:lnTo>
                <a:lnTo>
                  <a:pt x="80" y="140"/>
                </a:lnTo>
                <a:lnTo>
                  <a:pt x="84" y="140"/>
                </a:lnTo>
                <a:lnTo>
                  <a:pt x="84" y="138"/>
                </a:lnTo>
                <a:lnTo>
                  <a:pt x="84" y="134"/>
                </a:lnTo>
                <a:lnTo>
                  <a:pt x="84" y="132"/>
                </a:lnTo>
                <a:lnTo>
                  <a:pt x="88" y="132"/>
                </a:lnTo>
                <a:lnTo>
                  <a:pt x="90" y="130"/>
                </a:lnTo>
                <a:lnTo>
                  <a:pt x="92" y="126"/>
                </a:lnTo>
                <a:lnTo>
                  <a:pt x="92" y="122"/>
                </a:lnTo>
                <a:lnTo>
                  <a:pt x="92" y="120"/>
                </a:lnTo>
                <a:lnTo>
                  <a:pt x="94" y="116"/>
                </a:lnTo>
                <a:lnTo>
                  <a:pt x="104" y="114"/>
                </a:lnTo>
                <a:lnTo>
                  <a:pt x="116" y="110"/>
                </a:lnTo>
                <a:lnTo>
                  <a:pt x="118" y="106"/>
                </a:lnTo>
                <a:lnTo>
                  <a:pt x="122" y="102"/>
                </a:lnTo>
                <a:lnTo>
                  <a:pt x="126" y="102"/>
                </a:lnTo>
                <a:lnTo>
                  <a:pt x="126" y="96"/>
                </a:lnTo>
                <a:lnTo>
                  <a:pt x="124" y="94"/>
                </a:lnTo>
                <a:lnTo>
                  <a:pt x="124" y="90"/>
                </a:lnTo>
                <a:lnTo>
                  <a:pt x="124" y="84"/>
                </a:lnTo>
                <a:lnTo>
                  <a:pt x="130" y="76"/>
                </a:lnTo>
                <a:lnTo>
                  <a:pt x="130" y="72"/>
                </a:lnTo>
                <a:lnTo>
                  <a:pt x="134" y="72"/>
                </a:lnTo>
                <a:lnTo>
                  <a:pt x="136" y="70"/>
                </a:lnTo>
                <a:lnTo>
                  <a:pt x="138" y="66"/>
                </a:lnTo>
                <a:lnTo>
                  <a:pt x="138" y="64"/>
                </a:lnTo>
                <a:lnTo>
                  <a:pt x="140" y="62"/>
                </a:lnTo>
                <a:lnTo>
                  <a:pt x="144" y="60"/>
                </a:lnTo>
                <a:lnTo>
                  <a:pt x="146" y="64"/>
                </a:lnTo>
                <a:lnTo>
                  <a:pt x="154" y="66"/>
                </a:lnTo>
                <a:lnTo>
                  <a:pt x="152" y="56"/>
                </a:lnTo>
                <a:lnTo>
                  <a:pt x="150" y="52"/>
                </a:lnTo>
                <a:lnTo>
                  <a:pt x="152" y="42"/>
                </a:lnTo>
                <a:lnTo>
                  <a:pt x="152" y="38"/>
                </a:lnTo>
                <a:lnTo>
                  <a:pt x="152" y="36"/>
                </a:lnTo>
                <a:lnTo>
                  <a:pt x="150" y="34"/>
                </a:lnTo>
                <a:lnTo>
                  <a:pt x="150" y="32"/>
                </a:lnTo>
                <a:lnTo>
                  <a:pt x="150" y="28"/>
                </a:lnTo>
                <a:lnTo>
                  <a:pt x="150" y="24"/>
                </a:lnTo>
                <a:lnTo>
                  <a:pt x="148" y="22"/>
                </a:lnTo>
                <a:lnTo>
                  <a:pt x="144" y="16"/>
                </a:lnTo>
                <a:lnTo>
                  <a:pt x="142" y="14"/>
                </a:lnTo>
                <a:lnTo>
                  <a:pt x="138" y="12"/>
                </a:lnTo>
                <a:lnTo>
                  <a:pt x="134" y="12"/>
                </a:lnTo>
                <a:lnTo>
                  <a:pt x="130" y="12"/>
                </a:lnTo>
                <a:lnTo>
                  <a:pt x="128" y="10"/>
                </a:lnTo>
                <a:lnTo>
                  <a:pt x="126" y="4"/>
                </a:lnTo>
                <a:lnTo>
                  <a:pt x="124" y="2"/>
                </a:lnTo>
                <a:lnTo>
                  <a:pt x="120" y="0"/>
                </a:lnTo>
                <a:lnTo>
                  <a:pt x="116" y="0"/>
                </a:lnTo>
                <a:lnTo>
                  <a:pt x="112" y="0"/>
                </a:lnTo>
                <a:lnTo>
                  <a:pt x="114" y="4"/>
                </a:lnTo>
                <a:lnTo>
                  <a:pt x="112" y="12"/>
                </a:lnTo>
                <a:lnTo>
                  <a:pt x="110" y="16"/>
                </a:lnTo>
                <a:lnTo>
                  <a:pt x="108" y="18"/>
                </a:lnTo>
                <a:lnTo>
                  <a:pt x="102" y="16"/>
                </a:lnTo>
                <a:lnTo>
                  <a:pt x="98" y="16"/>
                </a:lnTo>
                <a:lnTo>
                  <a:pt x="96" y="18"/>
                </a:lnTo>
                <a:lnTo>
                  <a:pt x="94" y="18"/>
                </a:lnTo>
                <a:lnTo>
                  <a:pt x="94" y="20"/>
                </a:lnTo>
                <a:lnTo>
                  <a:pt x="94" y="24"/>
                </a:lnTo>
                <a:lnTo>
                  <a:pt x="94" y="26"/>
                </a:lnTo>
                <a:lnTo>
                  <a:pt x="94" y="28"/>
                </a:lnTo>
                <a:lnTo>
                  <a:pt x="90" y="24"/>
                </a:lnTo>
                <a:lnTo>
                  <a:pt x="84" y="20"/>
                </a:lnTo>
                <a:lnTo>
                  <a:pt x="82" y="20"/>
                </a:lnTo>
                <a:lnTo>
                  <a:pt x="80" y="24"/>
                </a:lnTo>
                <a:lnTo>
                  <a:pt x="78" y="30"/>
                </a:lnTo>
                <a:lnTo>
                  <a:pt x="78" y="34"/>
                </a:lnTo>
                <a:lnTo>
                  <a:pt x="76" y="38"/>
                </a:lnTo>
                <a:lnTo>
                  <a:pt x="74" y="40"/>
                </a:lnTo>
                <a:lnTo>
                  <a:pt x="70" y="42"/>
                </a:lnTo>
                <a:lnTo>
                  <a:pt x="68" y="44"/>
                </a:lnTo>
                <a:lnTo>
                  <a:pt x="68" y="46"/>
                </a:lnTo>
                <a:lnTo>
                  <a:pt x="66" y="48"/>
                </a:lnTo>
                <a:lnTo>
                  <a:pt x="62" y="48"/>
                </a:lnTo>
                <a:lnTo>
                  <a:pt x="60" y="50"/>
                </a:lnTo>
                <a:lnTo>
                  <a:pt x="60" y="52"/>
                </a:lnTo>
                <a:lnTo>
                  <a:pt x="58" y="58"/>
                </a:lnTo>
                <a:lnTo>
                  <a:pt x="56" y="66"/>
                </a:lnTo>
                <a:lnTo>
                  <a:pt x="54" y="72"/>
                </a:lnTo>
                <a:lnTo>
                  <a:pt x="52" y="74"/>
                </a:lnTo>
                <a:lnTo>
                  <a:pt x="48" y="76"/>
                </a:lnTo>
                <a:lnTo>
                  <a:pt x="44" y="80"/>
                </a:lnTo>
                <a:lnTo>
                  <a:pt x="46" y="86"/>
                </a:lnTo>
                <a:lnTo>
                  <a:pt x="46" y="94"/>
                </a:lnTo>
                <a:lnTo>
                  <a:pt x="44" y="100"/>
                </a:lnTo>
                <a:lnTo>
                  <a:pt x="42" y="100"/>
                </a:lnTo>
                <a:lnTo>
                  <a:pt x="40" y="100"/>
                </a:lnTo>
                <a:lnTo>
                  <a:pt x="36" y="96"/>
                </a:lnTo>
                <a:lnTo>
                  <a:pt x="34" y="94"/>
                </a:lnTo>
                <a:lnTo>
                  <a:pt x="32" y="94"/>
                </a:lnTo>
                <a:lnTo>
                  <a:pt x="26" y="98"/>
                </a:lnTo>
                <a:lnTo>
                  <a:pt x="24" y="100"/>
                </a:lnTo>
                <a:lnTo>
                  <a:pt x="22" y="102"/>
                </a:lnTo>
                <a:lnTo>
                  <a:pt x="20" y="108"/>
                </a:lnTo>
                <a:lnTo>
                  <a:pt x="16" y="114"/>
                </a:lnTo>
                <a:lnTo>
                  <a:pt x="14" y="116"/>
                </a:lnTo>
                <a:lnTo>
                  <a:pt x="12" y="118"/>
                </a:lnTo>
                <a:lnTo>
                  <a:pt x="10" y="120"/>
                </a:lnTo>
                <a:lnTo>
                  <a:pt x="10" y="122"/>
                </a:lnTo>
                <a:lnTo>
                  <a:pt x="12" y="128"/>
                </a:lnTo>
                <a:lnTo>
                  <a:pt x="12" y="132"/>
                </a:lnTo>
                <a:lnTo>
                  <a:pt x="10" y="136"/>
                </a:lnTo>
                <a:lnTo>
                  <a:pt x="10" y="142"/>
                </a:lnTo>
                <a:lnTo>
                  <a:pt x="12" y="148"/>
                </a:lnTo>
                <a:lnTo>
                  <a:pt x="10" y="152"/>
                </a:lnTo>
                <a:lnTo>
                  <a:pt x="8" y="158"/>
                </a:lnTo>
                <a:lnTo>
                  <a:pt x="10" y="160"/>
                </a:lnTo>
                <a:lnTo>
                  <a:pt x="14" y="162"/>
                </a:lnTo>
                <a:lnTo>
                  <a:pt x="14" y="166"/>
                </a:lnTo>
                <a:lnTo>
                  <a:pt x="14" y="170"/>
                </a:lnTo>
                <a:lnTo>
                  <a:pt x="14" y="172"/>
                </a:lnTo>
                <a:lnTo>
                  <a:pt x="12" y="174"/>
                </a:lnTo>
                <a:lnTo>
                  <a:pt x="10" y="176"/>
                </a:lnTo>
                <a:lnTo>
                  <a:pt x="8" y="176"/>
                </a:lnTo>
                <a:lnTo>
                  <a:pt x="8" y="184"/>
                </a:lnTo>
                <a:lnTo>
                  <a:pt x="8" y="186"/>
                </a:lnTo>
                <a:lnTo>
                  <a:pt x="8" y="188"/>
                </a:lnTo>
                <a:lnTo>
                  <a:pt x="8" y="190"/>
                </a:lnTo>
                <a:lnTo>
                  <a:pt x="10" y="194"/>
                </a:lnTo>
                <a:lnTo>
                  <a:pt x="8" y="196"/>
                </a:lnTo>
                <a:lnTo>
                  <a:pt x="6" y="198"/>
                </a:lnTo>
                <a:lnTo>
                  <a:pt x="6" y="200"/>
                </a:lnTo>
                <a:lnTo>
                  <a:pt x="4" y="202"/>
                </a:lnTo>
                <a:lnTo>
                  <a:pt x="2" y="204"/>
                </a:lnTo>
                <a:lnTo>
                  <a:pt x="4" y="206"/>
                </a:lnTo>
                <a:lnTo>
                  <a:pt x="4" y="210"/>
                </a:lnTo>
                <a:lnTo>
                  <a:pt x="6" y="214"/>
                </a:lnTo>
                <a:lnTo>
                  <a:pt x="6" y="218"/>
                </a:lnTo>
                <a:lnTo>
                  <a:pt x="6" y="220"/>
                </a:lnTo>
                <a:lnTo>
                  <a:pt x="4" y="222"/>
                </a:lnTo>
                <a:lnTo>
                  <a:pt x="0" y="220"/>
                </a:lnTo>
                <a:lnTo>
                  <a:pt x="0" y="222"/>
                </a:lnTo>
                <a:close/>
                <a:moveTo>
                  <a:pt x="42" y="220"/>
                </a:moveTo>
                <a:lnTo>
                  <a:pt x="42" y="220"/>
                </a:lnTo>
                <a:lnTo>
                  <a:pt x="42" y="224"/>
                </a:lnTo>
                <a:lnTo>
                  <a:pt x="40" y="230"/>
                </a:lnTo>
                <a:lnTo>
                  <a:pt x="38" y="230"/>
                </a:lnTo>
                <a:lnTo>
                  <a:pt x="38" y="228"/>
                </a:lnTo>
                <a:lnTo>
                  <a:pt x="42" y="220"/>
                </a:lnTo>
                <a:close/>
                <a:moveTo>
                  <a:pt x="40" y="294"/>
                </a:moveTo>
                <a:lnTo>
                  <a:pt x="40" y="294"/>
                </a:lnTo>
                <a:lnTo>
                  <a:pt x="42" y="300"/>
                </a:lnTo>
                <a:lnTo>
                  <a:pt x="48" y="302"/>
                </a:lnTo>
                <a:lnTo>
                  <a:pt x="46" y="298"/>
                </a:lnTo>
                <a:lnTo>
                  <a:pt x="40" y="294"/>
                </a:lnTo>
                <a:close/>
                <a:moveTo>
                  <a:pt x="94" y="242"/>
                </a:moveTo>
                <a:lnTo>
                  <a:pt x="94" y="246"/>
                </a:lnTo>
                <a:lnTo>
                  <a:pt x="88" y="246"/>
                </a:lnTo>
                <a:lnTo>
                  <a:pt x="86" y="252"/>
                </a:lnTo>
                <a:lnTo>
                  <a:pt x="84" y="262"/>
                </a:lnTo>
                <a:lnTo>
                  <a:pt x="88" y="264"/>
                </a:lnTo>
                <a:lnTo>
                  <a:pt x="94" y="250"/>
                </a:lnTo>
                <a:lnTo>
                  <a:pt x="96" y="244"/>
                </a:lnTo>
                <a:lnTo>
                  <a:pt x="96" y="242"/>
                </a:lnTo>
                <a:lnTo>
                  <a:pt x="94" y="242"/>
                </a:lnTo>
                <a:close/>
                <a:moveTo>
                  <a:pt x="38" y="232"/>
                </a:moveTo>
                <a:lnTo>
                  <a:pt x="38" y="232"/>
                </a:lnTo>
                <a:lnTo>
                  <a:pt x="40" y="232"/>
                </a:lnTo>
                <a:lnTo>
                  <a:pt x="38" y="234"/>
                </a:lnTo>
                <a:lnTo>
                  <a:pt x="38" y="236"/>
                </a:lnTo>
                <a:lnTo>
                  <a:pt x="36" y="232"/>
                </a:lnTo>
                <a:lnTo>
                  <a:pt x="38" y="232"/>
                </a:lnTo>
                <a:close/>
                <a:moveTo>
                  <a:pt x="74" y="204"/>
                </a:moveTo>
                <a:lnTo>
                  <a:pt x="74" y="204"/>
                </a:lnTo>
                <a:lnTo>
                  <a:pt x="78" y="206"/>
                </a:lnTo>
                <a:lnTo>
                  <a:pt x="80" y="208"/>
                </a:lnTo>
                <a:lnTo>
                  <a:pt x="78" y="210"/>
                </a:lnTo>
                <a:lnTo>
                  <a:pt x="74" y="208"/>
                </a:lnTo>
                <a:lnTo>
                  <a:pt x="72" y="206"/>
                </a:lnTo>
                <a:lnTo>
                  <a:pt x="74" y="204"/>
                </a:lnTo>
                <a:close/>
                <a:moveTo>
                  <a:pt x="26" y="204"/>
                </a:moveTo>
                <a:lnTo>
                  <a:pt x="26" y="204"/>
                </a:lnTo>
                <a:lnTo>
                  <a:pt x="30" y="208"/>
                </a:lnTo>
                <a:lnTo>
                  <a:pt x="34" y="212"/>
                </a:lnTo>
                <a:lnTo>
                  <a:pt x="34" y="216"/>
                </a:lnTo>
                <a:lnTo>
                  <a:pt x="34" y="218"/>
                </a:lnTo>
                <a:lnTo>
                  <a:pt x="26" y="224"/>
                </a:lnTo>
                <a:lnTo>
                  <a:pt x="14" y="228"/>
                </a:lnTo>
                <a:lnTo>
                  <a:pt x="14" y="218"/>
                </a:lnTo>
                <a:lnTo>
                  <a:pt x="22" y="214"/>
                </a:lnTo>
                <a:lnTo>
                  <a:pt x="26" y="20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1" name="Freeform 493"/>
          <p:cNvSpPr>
            <a:spLocks/>
          </p:cNvSpPr>
          <p:nvPr/>
        </p:nvSpPr>
        <p:spPr bwMode="auto">
          <a:xfrm>
            <a:off x="5777102" y="5318848"/>
            <a:ext cx="26377" cy="36513"/>
          </a:xfrm>
          <a:custGeom>
            <a:avLst/>
            <a:gdLst>
              <a:gd name="T0" fmla="*/ 44653795 w 16"/>
              <a:gd name="T1" fmla="*/ 38564367 h 22"/>
              <a:gd name="T2" fmla="*/ 44653795 w 16"/>
              <a:gd name="T3" fmla="*/ 38564367 h 22"/>
              <a:gd name="T4" fmla="*/ 51033164 w 16"/>
              <a:gd name="T5" fmla="*/ 16527112 h 22"/>
              <a:gd name="T6" fmla="*/ 51033164 w 16"/>
              <a:gd name="T7" fmla="*/ 16527112 h 22"/>
              <a:gd name="T8" fmla="*/ 44653795 w 16"/>
              <a:gd name="T9" fmla="*/ 11018628 h 22"/>
              <a:gd name="T10" fmla="*/ 38274427 w 16"/>
              <a:gd name="T11" fmla="*/ 5508484 h 22"/>
              <a:gd name="T12" fmla="*/ 31895058 w 16"/>
              <a:gd name="T13" fmla="*/ 0 h 22"/>
              <a:gd name="T14" fmla="*/ 31895058 w 16"/>
              <a:gd name="T15" fmla="*/ 0 h 22"/>
              <a:gd name="T16" fmla="*/ 25517475 w 16"/>
              <a:gd name="T17" fmla="*/ 5508484 h 22"/>
              <a:gd name="T18" fmla="*/ 12758738 w 16"/>
              <a:gd name="T19" fmla="*/ 5508484 h 22"/>
              <a:gd name="T20" fmla="*/ 12758738 w 16"/>
              <a:gd name="T21" fmla="*/ 5508484 h 22"/>
              <a:gd name="T22" fmla="*/ 6379369 w 16"/>
              <a:gd name="T23" fmla="*/ 0 h 22"/>
              <a:gd name="T24" fmla="*/ 0 w 16"/>
              <a:gd name="T25" fmla="*/ 5508484 h 22"/>
              <a:gd name="T26" fmla="*/ 0 w 16"/>
              <a:gd name="T27" fmla="*/ 22035596 h 22"/>
              <a:gd name="T28" fmla="*/ 0 w 16"/>
              <a:gd name="T29" fmla="*/ 22035596 h 22"/>
              <a:gd name="T30" fmla="*/ 0 w 16"/>
              <a:gd name="T31" fmla="*/ 33054223 h 22"/>
              <a:gd name="T32" fmla="*/ 0 w 16"/>
              <a:gd name="T33" fmla="*/ 44072851 h 22"/>
              <a:gd name="T34" fmla="*/ 0 w 16"/>
              <a:gd name="T35" fmla="*/ 44072851 h 22"/>
              <a:gd name="T36" fmla="*/ 6379369 w 16"/>
              <a:gd name="T37" fmla="*/ 49581335 h 22"/>
              <a:gd name="T38" fmla="*/ 19138106 w 16"/>
              <a:gd name="T39" fmla="*/ 55091478 h 22"/>
              <a:gd name="T40" fmla="*/ 19138106 w 16"/>
              <a:gd name="T41" fmla="*/ 55091478 h 22"/>
              <a:gd name="T42" fmla="*/ 44653795 w 16"/>
              <a:gd name="T43" fmla="*/ 60599962 h 22"/>
              <a:gd name="T44" fmla="*/ 44653795 w 16"/>
              <a:gd name="T45" fmla="*/ 38564367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 h="22">
                <a:moveTo>
                  <a:pt x="14" y="14"/>
                </a:moveTo>
                <a:lnTo>
                  <a:pt x="14" y="14"/>
                </a:lnTo>
                <a:lnTo>
                  <a:pt x="16" y="6"/>
                </a:lnTo>
                <a:lnTo>
                  <a:pt x="14" y="4"/>
                </a:lnTo>
                <a:lnTo>
                  <a:pt x="12" y="2"/>
                </a:lnTo>
                <a:lnTo>
                  <a:pt x="10" y="0"/>
                </a:lnTo>
                <a:lnTo>
                  <a:pt x="8" y="2"/>
                </a:lnTo>
                <a:lnTo>
                  <a:pt x="4" y="2"/>
                </a:lnTo>
                <a:lnTo>
                  <a:pt x="2" y="0"/>
                </a:lnTo>
                <a:lnTo>
                  <a:pt x="0" y="2"/>
                </a:lnTo>
                <a:lnTo>
                  <a:pt x="0" y="8"/>
                </a:lnTo>
                <a:lnTo>
                  <a:pt x="0" y="12"/>
                </a:lnTo>
                <a:lnTo>
                  <a:pt x="0" y="16"/>
                </a:lnTo>
                <a:lnTo>
                  <a:pt x="2" y="18"/>
                </a:lnTo>
                <a:lnTo>
                  <a:pt x="6" y="20"/>
                </a:lnTo>
                <a:lnTo>
                  <a:pt x="14" y="22"/>
                </a:lnTo>
                <a:lnTo>
                  <a:pt x="14" y="14"/>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492" name="Freeform 494"/>
          <p:cNvSpPr>
            <a:spLocks/>
          </p:cNvSpPr>
          <p:nvPr/>
        </p:nvSpPr>
        <p:spPr bwMode="auto">
          <a:xfrm>
            <a:off x="5574879" y="3994870"/>
            <a:ext cx="385396" cy="528638"/>
          </a:xfrm>
          <a:custGeom>
            <a:avLst/>
            <a:gdLst>
              <a:gd name="T0" fmla="*/ 718921191 w 218"/>
              <a:gd name="T1" fmla="*/ 170861637 h 308"/>
              <a:gd name="T2" fmla="*/ 718921191 w 218"/>
              <a:gd name="T3" fmla="*/ 94267483 h 308"/>
              <a:gd name="T4" fmla="*/ 704248900 w 218"/>
              <a:gd name="T5" fmla="*/ 47134600 h 308"/>
              <a:gd name="T6" fmla="*/ 652896839 w 218"/>
              <a:gd name="T7" fmla="*/ 5892254 h 308"/>
              <a:gd name="T8" fmla="*/ 594209590 w 218"/>
              <a:gd name="T9" fmla="*/ 35350092 h 308"/>
              <a:gd name="T10" fmla="*/ 550194632 w 218"/>
              <a:gd name="T11" fmla="*/ 58917392 h 308"/>
              <a:gd name="T12" fmla="*/ 161389455 w 218"/>
              <a:gd name="T13" fmla="*/ 53025138 h 308"/>
              <a:gd name="T14" fmla="*/ 124711600 w 218"/>
              <a:gd name="T15" fmla="*/ 347613812 h 308"/>
              <a:gd name="T16" fmla="*/ 88031831 w 218"/>
              <a:gd name="T17" fmla="*/ 347613812 h 308"/>
              <a:gd name="T18" fmla="*/ 58687249 w 218"/>
              <a:gd name="T19" fmla="*/ 365288858 h 308"/>
              <a:gd name="T20" fmla="*/ 44014958 w 218"/>
              <a:gd name="T21" fmla="*/ 394748412 h 308"/>
              <a:gd name="T22" fmla="*/ 36679770 w 218"/>
              <a:gd name="T23" fmla="*/ 412423458 h 308"/>
              <a:gd name="T24" fmla="*/ 22007479 w 218"/>
              <a:gd name="T25" fmla="*/ 441883012 h 308"/>
              <a:gd name="T26" fmla="*/ 7335188 w 218"/>
              <a:gd name="T27" fmla="*/ 471340850 h 308"/>
              <a:gd name="T28" fmla="*/ 0 w 218"/>
              <a:gd name="T29" fmla="*/ 483125358 h 308"/>
              <a:gd name="T30" fmla="*/ 22007479 w 218"/>
              <a:gd name="T31" fmla="*/ 489015895 h 308"/>
              <a:gd name="T32" fmla="*/ 36679770 w 218"/>
              <a:gd name="T33" fmla="*/ 500800404 h 308"/>
              <a:gd name="T34" fmla="*/ 29344582 w 218"/>
              <a:gd name="T35" fmla="*/ 518475449 h 308"/>
              <a:gd name="T36" fmla="*/ 29344582 w 218"/>
              <a:gd name="T37" fmla="*/ 542042749 h 308"/>
              <a:gd name="T38" fmla="*/ 36679770 w 218"/>
              <a:gd name="T39" fmla="*/ 559717795 h 308"/>
              <a:gd name="T40" fmla="*/ 73359540 w 218"/>
              <a:gd name="T41" fmla="*/ 600960141 h 308"/>
              <a:gd name="T42" fmla="*/ 66022437 w 218"/>
              <a:gd name="T43" fmla="*/ 630417979 h 308"/>
              <a:gd name="T44" fmla="*/ 88031831 w 218"/>
              <a:gd name="T45" fmla="*/ 665769787 h 308"/>
              <a:gd name="T46" fmla="*/ 110039310 w 218"/>
              <a:gd name="T47" fmla="*/ 701119878 h 308"/>
              <a:gd name="T48" fmla="*/ 124711600 w 218"/>
              <a:gd name="T49" fmla="*/ 712902670 h 308"/>
              <a:gd name="T50" fmla="*/ 146719079 w 218"/>
              <a:gd name="T51" fmla="*/ 718794924 h 308"/>
              <a:gd name="T52" fmla="*/ 183398849 w 218"/>
              <a:gd name="T53" fmla="*/ 736469970 h 308"/>
              <a:gd name="T54" fmla="*/ 198069225 w 218"/>
              <a:gd name="T55" fmla="*/ 760037270 h 308"/>
              <a:gd name="T56" fmla="*/ 242086098 w 218"/>
              <a:gd name="T57" fmla="*/ 783604570 h 308"/>
              <a:gd name="T58" fmla="*/ 249421286 w 218"/>
              <a:gd name="T59" fmla="*/ 813064124 h 308"/>
              <a:gd name="T60" fmla="*/ 271428765 w 218"/>
              <a:gd name="T61" fmla="*/ 842521962 h 308"/>
              <a:gd name="T62" fmla="*/ 278765868 w 218"/>
              <a:gd name="T63" fmla="*/ 860197007 h 308"/>
              <a:gd name="T64" fmla="*/ 300773347 w 218"/>
              <a:gd name="T65" fmla="*/ 848414216 h 308"/>
              <a:gd name="T66" fmla="*/ 337453116 w 218"/>
              <a:gd name="T67" fmla="*/ 866089262 h 308"/>
              <a:gd name="T68" fmla="*/ 359460595 w 218"/>
              <a:gd name="T69" fmla="*/ 854306470 h 308"/>
              <a:gd name="T70" fmla="*/ 388803262 w 218"/>
              <a:gd name="T71" fmla="*/ 883764307 h 308"/>
              <a:gd name="T72" fmla="*/ 432820135 w 218"/>
              <a:gd name="T73" fmla="*/ 901439353 h 308"/>
              <a:gd name="T74" fmla="*/ 476835093 w 218"/>
              <a:gd name="T75" fmla="*/ 895548816 h 308"/>
              <a:gd name="T76" fmla="*/ 506179675 w 218"/>
              <a:gd name="T77" fmla="*/ 889656561 h 308"/>
              <a:gd name="T78" fmla="*/ 542859444 w 218"/>
              <a:gd name="T79" fmla="*/ 895548816 h 308"/>
              <a:gd name="T80" fmla="*/ 594209590 w 218"/>
              <a:gd name="T81" fmla="*/ 871981516 h 308"/>
              <a:gd name="T82" fmla="*/ 660233942 w 218"/>
              <a:gd name="T83" fmla="*/ 871981516 h 308"/>
              <a:gd name="T84" fmla="*/ 645561651 w 218"/>
              <a:gd name="T85" fmla="*/ 854306470 h 308"/>
              <a:gd name="T86" fmla="*/ 616217069 w 218"/>
              <a:gd name="T87" fmla="*/ 848414216 h 308"/>
              <a:gd name="T88" fmla="*/ 594209590 w 218"/>
              <a:gd name="T89" fmla="*/ 818954662 h 308"/>
              <a:gd name="T90" fmla="*/ 579537299 w 218"/>
              <a:gd name="T91" fmla="*/ 783604570 h 308"/>
              <a:gd name="T92" fmla="*/ 557529820 w 218"/>
              <a:gd name="T93" fmla="*/ 760037270 h 308"/>
              <a:gd name="T94" fmla="*/ 513514862 w 218"/>
              <a:gd name="T95" fmla="*/ 742362224 h 308"/>
              <a:gd name="T96" fmla="*/ 506179675 w 218"/>
              <a:gd name="T97" fmla="*/ 718794924 h 308"/>
              <a:gd name="T98" fmla="*/ 542859444 w 218"/>
              <a:gd name="T99" fmla="*/ 712902670 h 308"/>
              <a:gd name="T100" fmla="*/ 550194632 w 218"/>
              <a:gd name="T101" fmla="*/ 683444833 h 308"/>
              <a:gd name="T102" fmla="*/ 579537299 w 218"/>
              <a:gd name="T103" fmla="*/ 600960141 h 308"/>
              <a:gd name="T104" fmla="*/ 601546693 w 218"/>
              <a:gd name="T105" fmla="*/ 565610049 h 308"/>
              <a:gd name="T106" fmla="*/ 616217069 w 218"/>
              <a:gd name="T107" fmla="*/ 553825541 h 308"/>
              <a:gd name="T108" fmla="*/ 645561651 w 218"/>
              <a:gd name="T109" fmla="*/ 494908149 h 308"/>
              <a:gd name="T110" fmla="*/ 667569130 w 218"/>
              <a:gd name="T111" fmla="*/ 459558058 h 308"/>
              <a:gd name="T112" fmla="*/ 689576609 w 218"/>
              <a:gd name="T113" fmla="*/ 412423458 h 308"/>
              <a:gd name="T114" fmla="*/ 696913712 w 218"/>
              <a:gd name="T115" fmla="*/ 359398320 h 308"/>
              <a:gd name="T116" fmla="*/ 704248900 w 218"/>
              <a:gd name="T117" fmla="*/ 324046512 h 308"/>
              <a:gd name="T118" fmla="*/ 711584087 w 218"/>
              <a:gd name="T119" fmla="*/ 276913629 h 308"/>
              <a:gd name="T120" fmla="*/ 718921191 w 218"/>
              <a:gd name="T121" fmla="*/ 271021375 h 308"/>
              <a:gd name="T122" fmla="*/ 748263857 w 218"/>
              <a:gd name="T123" fmla="*/ 247454075 h 3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8" h="308">
                <a:moveTo>
                  <a:pt x="216" y="76"/>
                </a:moveTo>
                <a:lnTo>
                  <a:pt x="212" y="76"/>
                </a:lnTo>
                <a:lnTo>
                  <a:pt x="196" y="58"/>
                </a:lnTo>
                <a:lnTo>
                  <a:pt x="194" y="48"/>
                </a:lnTo>
                <a:lnTo>
                  <a:pt x="196" y="40"/>
                </a:lnTo>
                <a:lnTo>
                  <a:pt x="196" y="32"/>
                </a:lnTo>
                <a:lnTo>
                  <a:pt x="196" y="24"/>
                </a:lnTo>
                <a:lnTo>
                  <a:pt x="192" y="22"/>
                </a:lnTo>
                <a:lnTo>
                  <a:pt x="192" y="16"/>
                </a:lnTo>
                <a:lnTo>
                  <a:pt x="192" y="12"/>
                </a:lnTo>
                <a:lnTo>
                  <a:pt x="184" y="8"/>
                </a:lnTo>
                <a:lnTo>
                  <a:pt x="178" y="2"/>
                </a:lnTo>
                <a:lnTo>
                  <a:pt x="176" y="0"/>
                </a:lnTo>
                <a:lnTo>
                  <a:pt x="170" y="4"/>
                </a:lnTo>
                <a:lnTo>
                  <a:pt x="166" y="4"/>
                </a:lnTo>
                <a:lnTo>
                  <a:pt x="162" y="12"/>
                </a:lnTo>
                <a:lnTo>
                  <a:pt x="158" y="14"/>
                </a:lnTo>
                <a:lnTo>
                  <a:pt x="156" y="22"/>
                </a:lnTo>
                <a:lnTo>
                  <a:pt x="152" y="22"/>
                </a:lnTo>
                <a:lnTo>
                  <a:pt x="150" y="20"/>
                </a:lnTo>
                <a:lnTo>
                  <a:pt x="138" y="20"/>
                </a:lnTo>
                <a:lnTo>
                  <a:pt x="138" y="16"/>
                </a:lnTo>
                <a:lnTo>
                  <a:pt x="134" y="20"/>
                </a:lnTo>
                <a:lnTo>
                  <a:pt x="44" y="18"/>
                </a:lnTo>
                <a:lnTo>
                  <a:pt x="46" y="48"/>
                </a:lnTo>
                <a:lnTo>
                  <a:pt x="34" y="48"/>
                </a:lnTo>
                <a:lnTo>
                  <a:pt x="34" y="60"/>
                </a:lnTo>
                <a:lnTo>
                  <a:pt x="34" y="118"/>
                </a:lnTo>
                <a:lnTo>
                  <a:pt x="30" y="120"/>
                </a:lnTo>
                <a:lnTo>
                  <a:pt x="24" y="118"/>
                </a:lnTo>
                <a:lnTo>
                  <a:pt x="20" y="118"/>
                </a:lnTo>
                <a:lnTo>
                  <a:pt x="18" y="120"/>
                </a:lnTo>
                <a:lnTo>
                  <a:pt x="16" y="124"/>
                </a:lnTo>
                <a:lnTo>
                  <a:pt x="16" y="128"/>
                </a:lnTo>
                <a:lnTo>
                  <a:pt x="16" y="132"/>
                </a:lnTo>
                <a:lnTo>
                  <a:pt x="12" y="134"/>
                </a:lnTo>
                <a:lnTo>
                  <a:pt x="10" y="136"/>
                </a:lnTo>
                <a:lnTo>
                  <a:pt x="10" y="140"/>
                </a:lnTo>
                <a:lnTo>
                  <a:pt x="10" y="144"/>
                </a:lnTo>
                <a:lnTo>
                  <a:pt x="8" y="150"/>
                </a:lnTo>
                <a:lnTo>
                  <a:pt x="6" y="150"/>
                </a:lnTo>
                <a:lnTo>
                  <a:pt x="4" y="154"/>
                </a:lnTo>
                <a:lnTo>
                  <a:pt x="4" y="158"/>
                </a:lnTo>
                <a:lnTo>
                  <a:pt x="2" y="160"/>
                </a:lnTo>
                <a:lnTo>
                  <a:pt x="0" y="162"/>
                </a:lnTo>
                <a:lnTo>
                  <a:pt x="0" y="164"/>
                </a:lnTo>
                <a:lnTo>
                  <a:pt x="0" y="166"/>
                </a:lnTo>
                <a:lnTo>
                  <a:pt x="2" y="166"/>
                </a:lnTo>
                <a:lnTo>
                  <a:pt x="6" y="166"/>
                </a:lnTo>
                <a:lnTo>
                  <a:pt x="8" y="166"/>
                </a:lnTo>
                <a:lnTo>
                  <a:pt x="10" y="168"/>
                </a:lnTo>
                <a:lnTo>
                  <a:pt x="10" y="170"/>
                </a:lnTo>
                <a:lnTo>
                  <a:pt x="10" y="172"/>
                </a:lnTo>
                <a:lnTo>
                  <a:pt x="8" y="174"/>
                </a:lnTo>
                <a:lnTo>
                  <a:pt x="8" y="176"/>
                </a:lnTo>
                <a:lnTo>
                  <a:pt x="8" y="180"/>
                </a:lnTo>
                <a:lnTo>
                  <a:pt x="10" y="180"/>
                </a:lnTo>
                <a:lnTo>
                  <a:pt x="8" y="184"/>
                </a:lnTo>
                <a:lnTo>
                  <a:pt x="8" y="188"/>
                </a:lnTo>
                <a:lnTo>
                  <a:pt x="10" y="190"/>
                </a:lnTo>
                <a:lnTo>
                  <a:pt x="12" y="194"/>
                </a:lnTo>
                <a:lnTo>
                  <a:pt x="12" y="196"/>
                </a:lnTo>
                <a:lnTo>
                  <a:pt x="20" y="204"/>
                </a:lnTo>
                <a:lnTo>
                  <a:pt x="20" y="206"/>
                </a:lnTo>
                <a:lnTo>
                  <a:pt x="20" y="212"/>
                </a:lnTo>
                <a:lnTo>
                  <a:pt x="18" y="214"/>
                </a:lnTo>
                <a:lnTo>
                  <a:pt x="20" y="218"/>
                </a:lnTo>
                <a:lnTo>
                  <a:pt x="24" y="220"/>
                </a:lnTo>
                <a:lnTo>
                  <a:pt x="24" y="226"/>
                </a:lnTo>
                <a:lnTo>
                  <a:pt x="24" y="230"/>
                </a:lnTo>
                <a:lnTo>
                  <a:pt x="26" y="232"/>
                </a:lnTo>
                <a:lnTo>
                  <a:pt x="30" y="238"/>
                </a:lnTo>
                <a:lnTo>
                  <a:pt x="32" y="240"/>
                </a:lnTo>
                <a:lnTo>
                  <a:pt x="32" y="242"/>
                </a:lnTo>
                <a:lnTo>
                  <a:pt x="34" y="242"/>
                </a:lnTo>
                <a:lnTo>
                  <a:pt x="38" y="242"/>
                </a:lnTo>
                <a:lnTo>
                  <a:pt x="40" y="244"/>
                </a:lnTo>
                <a:lnTo>
                  <a:pt x="44" y="248"/>
                </a:lnTo>
                <a:lnTo>
                  <a:pt x="46" y="250"/>
                </a:lnTo>
                <a:lnTo>
                  <a:pt x="50" y="250"/>
                </a:lnTo>
                <a:lnTo>
                  <a:pt x="52" y="252"/>
                </a:lnTo>
                <a:lnTo>
                  <a:pt x="54" y="256"/>
                </a:lnTo>
                <a:lnTo>
                  <a:pt x="54" y="258"/>
                </a:lnTo>
                <a:lnTo>
                  <a:pt x="58" y="260"/>
                </a:lnTo>
                <a:lnTo>
                  <a:pt x="62" y="262"/>
                </a:lnTo>
                <a:lnTo>
                  <a:pt x="66" y="266"/>
                </a:lnTo>
                <a:lnTo>
                  <a:pt x="66" y="272"/>
                </a:lnTo>
                <a:lnTo>
                  <a:pt x="66" y="274"/>
                </a:lnTo>
                <a:lnTo>
                  <a:pt x="68" y="276"/>
                </a:lnTo>
                <a:lnTo>
                  <a:pt x="70" y="278"/>
                </a:lnTo>
                <a:lnTo>
                  <a:pt x="70" y="280"/>
                </a:lnTo>
                <a:lnTo>
                  <a:pt x="74" y="286"/>
                </a:lnTo>
                <a:lnTo>
                  <a:pt x="74" y="290"/>
                </a:lnTo>
                <a:lnTo>
                  <a:pt x="76" y="292"/>
                </a:lnTo>
                <a:lnTo>
                  <a:pt x="80" y="292"/>
                </a:lnTo>
                <a:lnTo>
                  <a:pt x="82" y="290"/>
                </a:lnTo>
                <a:lnTo>
                  <a:pt x="82" y="288"/>
                </a:lnTo>
                <a:lnTo>
                  <a:pt x="84" y="290"/>
                </a:lnTo>
                <a:lnTo>
                  <a:pt x="90" y="292"/>
                </a:lnTo>
                <a:lnTo>
                  <a:pt x="92" y="294"/>
                </a:lnTo>
                <a:lnTo>
                  <a:pt x="94" y="290"/>
                </a:lnTo>
                <a:lnTo>
                  <a:pt x="96" y="290"/>
                </a:lnTo>
                <a:lnTo>
                  <a:pt x="98" y="290"/>
                </a:lnTo>
                <a:lnTo>
                  <a:pt x="100" y="292"/>
                </a:lnTo>
                <a:lnTo>
                  <a:pt x="106" y="300"/>
                </a:lnTo>
                <a:lnTo>
                  <a:pt x="114" y="306"/>
                </a:lnTo>
                <a:lnTo>
                  <a:pt x="116" y="306"/>
                </a:lnTo>
                <a:lnTo>
                  <a:pt x="118" y="306"/>
                </a:lnTo>
                <a:lnTo>
                  <a:pt x="124" y="308"/>
                </a:lnTo>
                <a:lnTo>
                  <a:pt x="128" y="306"/>
                </a:lnTo>
                <a:lnTo>
                  <a:pt x="130" y="304"/>
                </a:lnTo>
                <a:lnTo>
                  <a:pt x="134" y="304"/>
                </a:lnTo>
                <a:lnTo>
                  <a:pt x="136" y="304"/>
                </a:lnTo>
                <a:lnTo>
                  <a:pt x="138" y="302"/>
                </a:lnTo>
                <a:lnTo>
                  <a:pt x="142" y="302"/>
                </a:lnTo>
                <a:lnTo>
                  <a:pt x="144" y="302"/>
                </a:lnTo>
                <a:lnTo>
                  <a:pt x="148" y="304"/>
                </a:lnTo>
                <a:lnTo>
                  <a:pt x="152" y="300"/>
                </a:lnTo>
                <a:lnTo>
                  <a:pt x="158" y="300"/>
                </a:lnTo>
                <a:lnTo>
                  <a:pt x="162" y="296"/>
                </a:lnTo>
                <a:lnTo>
                  <a:pt x="168" y="296"/>
                </a:lnTo>
                <a:lnTo>
                  <a:pt x="172" y="296"/>
                </a:lnTo>
                <a:lnTo>
                  <a:pt x="180" y="300"/>
                </a:lnTo>
                <a:lnTo>
                  <a:pt x="180" y="296"/>
                </a:lnTo>
                <a:lnTo>
                  <a:pt x="180" y="294"/>
                </a:lnTo>
                <a:lnTo>
                  <a:pt x="178" y="290"/>
                </a:lnTo>
                <a:lnTo>
                  <a:pt x="176" y="290"/>
                </a:lnTo>
                <a:lnTo>
                  <a:pt x="174" y="290"/>
                </a:lnTo>
                <a:lnTo>
                  <a:pt x="168" y="288"/>
                </a:lnTo>
                <a:lnTo>
                  <a:pt x="166" y="286"/>
                </a:lnTo>
                <a:lnTo>
                  <a:pt x="166" y="284"/>
                </a:lnTo>
                <a:lnTo>
                  <a:pt x="162" y="278"/>
                </a:lnTo>
                <a:lnTo>
                  <a:pt x="160" y="272"/>
                </a:lnTo>
                <a:lnTo>
                  <a:pt x="160" y="268"/>
                </a:lnTo>
                <a:lnTo>
                  <a:pt x="158" y="266"/>
                </a:lnTo>
                <a:lnTo>
                  <a:pt x="154" y="262"/>
                </a:lnTo>
                <a:lnTo>
                  <a:pt x="152" y="258"/>
                </a:lnTo>
                <a:lnTo>
                  <a:pt x="148" y="254"/>
                </a:lnTo>
                <a:lnTo>
                  <a:pt x="146" y="254"/>
                </a:lnTo>
                <a:lnTo>
                  <a:pt x="140" y="252"/>
                </a:lnTo>
                <a:lnTo>
                  <a:pt x="138" y="252"/>
                </a:lnTo>
                <a:lnTo>
                  <a:pt x="136" y="250"/>
                </a:lnTo>
                <a:lnTo>
                  <a:pt x="138" y="244"/>
                </a:lnTo>
                <a:lnTo>
                  <a:pt x="144" y="242"/>
                </a:lnTo>
                <a:lnTo>
                  <a:pt x="148" y="242"/>
                </a:lnTo>
                <a:lnTo>
                  <a:pt x="148" y="240"/>
                </a:lnTo>
                <a:lnTo>
                  <a:pt x="150" y="232"/>
                </a:lnTo>
                <a:lnTo>
                  <a:pt x="152" y="220"/>
                </a:lnTo>
                <a:lnTo>
                  <a:pt x="154" y="212"/>
                </a:lnTo>
                <a:lnTo>
                  <a:pt x="158" y="204"/>
                </a:lnTo>
                <a:lnTo>
                  <a:pt x="158" y="196"/>
                </a:lnTo>
                <a:lnTo>
                  <a:pt x="164" y="192"/>
                </a:lnTo>
                <a:lnTo>
                  <a:pt x="166" y="190"/>
                </a:lnTo>
                <a:lnTo>
                  <a:pt x="168" y="188"/>
                </a:lnTo>
                <a:lnTo>
                  <a:pt x="172" y="180"/>
                </a:lnTo>
                <a:lnTo>
                  <a:pt x="174" y="174"/>
                </a:lnTo>
                <a:lnTo>
                  <a:pt x="176" y="168"/>
                </a:lnTo>
                <a:lnTo>
                  <a:pt x="176" y="164"/>
                </a:lnTo>
                <a:lnTo>
                  <a:pt x="178" y="162"/>
                </a:lnTo>
                <a:lnTo>
                  <a:pt x="182" y="156"/>
                </a:lnTo>
                <a:lnTo>
                  <a:pt x="188" y="146"/>
                </a:lnTo>
                <a:lnTo>
                  <a:pt x="188" y="140"/>
                </a:lnTo>
                <a:lnTo>
                  <a:pt x="188" y="132"/>
                </a:lnTo>
                <a:lnTo>
                  <a:pt x="188" y="128"/>
                </a:lnTo>
                <a:lnTo>
                  <a:pt x="190" y="122"/>
                </a:lnTo>
                <a:lnTo>
                  <a:pt x="192" y="116"/>
                </a:lnTo>
                <a:lnTo>
                  <a:pt x="192" y="110"/>
                </a:lnTo>
                <a:lnTo>
                  <a:pt x="194" y="100"/>
                </a:lnTo>
                <a:lnTo>
                  <a:pt x="194" y="96"/>
                </a:lnTo>
                <a:lnTo>
                  <a:pt x="194" y="94"/>
                </a:lnTo>
                <a:lnTo>
                  <a:pt x="196" y="94"/>
                </a:lnTo>
                <a:lnTo>
                  <a:pt x="196" y="92"/>
                </a:lnTo>
                <a:lnTo>
                  <a:pt x="198" y="88"/>
                </a:lnTo>
                <a:lnTo>
                  <a:pt x="202" y="86"/>
                </a:lnTo>
                <a:lnTo>
                  <a:pt x="204" y="84"/>
                </a:lnTo>
                <a:lnTo>
                  <a:pt x="212" y="84"/>
                </a:lnTo>
                <a:lnTo>
                  <a:pt x="218" y="78"/>
                </a:lnTo>
                <a:lnTo>
                  <a:pt x="216" y="7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3" name="Freeform 495"/>
          <p:cNvSpPr>
            <a:spLocks/>
          </p:cNvSpPr>
          <p:nvPr/>
        </p:nvSpPr>
        <p:spPr bwMode="auto">
          <a:xfrm>
            <a:off x="6843902" y="4372694"/>
            <a:ext cx="48357" cy="103188"/>
          </a:xfrm>
          <a:custGeom>
            <a:avLst/>
            <a:gdLst>
              <a:gd name="T0" fmla="*/ 21003445 w 28"/>
              <a:gd name="T1" fmla="*/ 0 h 60"/>
              <a:gd name="T2" fmla="*/ 21003445 w 28"/>
              <a:gd name="T3" fmla="*/ 0 h 60"/>
              <a:gd name="T4" fmla="*/ 14002297 w 28"/>
              <a:gd name="T5" fmla="*/ 11830504 h 60"/>
              <a:gd name="T6" fmla="*/ 14002297 w 28"/>
              <a:gd name="T7" fmla="*/ 11830504 h 60"/>
              <a:gd name="T8" fmla="*/ 7001148 w 28"/>
              <a:gd name="T9" fmla="*/ 11830504 h 60"/>
              <a:gd name="T10" fmla="*/ 7001148 w 28"/>
              <a:gd name="T11" fmla="*/ 17746616 h 60"/>
              <a:gd name="T12" fmla="*/ 14002297 w 28"/>
              <a:gd name="T13" fmla="*/ 23661008 h 60"/>
              <a:gd name="T14" fmla="*/ 14002297 w 28"/>
              <a:gd name="T15" fmla="*/ 23661008 h 60"/>
              <a:gd name="T16" fmla="*/ 14002297 w 28"/>
              <a:gd name="T17" fmla="*/ 29577120 h 60"/>
              <a:gd name="T18" fmla="*/ 21003445 w 28"/>
              <a:gd name="T19" fmla="*/ 35493232 h 60"/>
              <a:gd name="T20" fmla="*/ 21003445 w 28"/>
              <a:gd name="T21" fmla="*/ 35493232 h 60"/>
              <a:gd name="T22" fmla="*/ 0 w 28"/>
              <a:gd name="T23" fmla="*/ 82815249 h 60"/>
              <a:gd name="T24" fmla="*/ 0 w 28"/>
              <a:gd name="T25" fmla="*/ 82815249 h 60"/>
              <a:gd name="T26" fmla="*/ 0 w 28"/>
              <a:gd name="T27" fmla="*/ 100561865 h 60"/>
              <a:gd name="T28" fmla="*/ 14002297 w 28"/>
              <a:gd name="T29" fmla="*/ 130138986 h 60"/>
              <a:gd name="T30" fmla="*/ 14002297 w 28"/>
              <a:gd name="T31" fmla="*/ 130138986 h 60"/>
              <a:gd name="T32" fmla="*/ 14002297 w 28"/>
              <a:gd name="T33" fmla="*/ 153801714 h 60"/>
              <a:gd name="T34" fmla="*/ 21003445 w 28"/>
              <a:gd name="T35" fmla="*/ 171546610 h 60"/>
              <a:gd name="T36" fmla="*/ 28004593 w 28"/>
              <a:gd name="T37" fmla="*/ 177462722 h 60"/>
              <a:gd name="T38" fmla="*/ 35005742 w 28"/>
              <a:gd name="T39" fmla="*/ 177462722 h 60"/>
              <a:gd name="T40" fmla="*/ 63008464 w 28"/>
              <a:gd name="T41" fmla="*/ 165632218 h 60"/>
              <a:gd name="T42" fmla="*/ 63008464 w 28"/>
              <a:gd name="T43" fmla="*/ 165632218 h 60"/>
              <a:gd name="T44" fmla="*/ 77010761 w 28"/>
              <a:gd name="T45" fmla="*/ 165632218 h 60"/>
              <a:gd name="T46" fmla="*/ 91013058 w 28"/>
              <a:gd name="T47" fmla="*/ 153801714 h 60"/>
              <a:gd name="T48" fmla="*/ 91013058 w 28"/>
              <a:gd name="T49" fmla="*/ 153801714 h 60"/>
              <a:gd name="T50" fmla="*/ 98014206 w 28"/>
              <a:gd name="T51" fmla="*/ 141969490 h 60"/>
              <a:gd name="T52" fmla="*/ 98014206 w 28"/>
              <a:gd name="T53" fmla="*/ 124224594 h 60"/>
              <a:gd name="T54" fmla="*/ 91013058 w 28"/>
              <a:gd name="T55" fmla="*/ 94647473 h 60"/>
              <a:gd name="T56" fmla="*/ 91013058 w 28"/>
              <a:gd name="T57" fmla="*/ 94647473 h 60"/>
              <a:gd name="T58" fmla="*/ 49008039 w 28"/>
              <a:gd name="T59" fmla="*/ 35493232 h 60"/>
              <a:gd name="T60" fmla="*/ 21003445 w 28"/>
              <a:gd name="T61" fmla="*/ 0 h 60"/>
              <a:gd name="T62" fmla="*/ 21003445 w 28"/>
              <a:gd name="T63" fmla="*/ 0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 h="60">
                <a:moveTo>
                  <a:pt x="6" y="0"/>
                </a:moveTo>
                <a:lnTo>
                  <a:pt x="6" y="0"/>
                </a:lnTo>
                <a:lnTo>
                  <a:pt x="4" y="4"/>
                </a:lnTo>
                <a:lnTo>
                  <a:pt x="2" y="4"/>
                </a:lnTo>
                <a:lnTo>
                  <a:pt x="2" y="6"/>
                </a:lnTo>
                <a:lnTo>
                  <a:pt x="4" y="8"/>
                </a:lnTo>
                <a:lnTo>
                  <a:pt x="4" y="10"/>
                </a:lnTo>
                <a:lnTo>
                  <a:pt x="6" y="12"/>
                </a:lnTo>
                <a:lnTo>
                  <a:pt x="0" y="28"/>
                </a:lnTo>
                <a:lnTo>
                  <a:pt x="0" y="34"/>
                </a:lnTo>
                <a:lnTo>
                  <a:pt x="4" y="44"/>
                </a:lnTo>
                <a:lnTo>
                  <a:pt x="4" y="52"/>
                </a:lnTo>
                <a:lnTo>
                  <a:pt x="6" y="58"/>
                </a:lnTo>
                <a:lnTo>
                  <a:pt x="8" y="60"/>
                </a:lnTo>
                <a:lnTo>
                  <a:pt x="10" y="60"/>
                </a:lnTo>
                <a:lnTo>
                  <a:pt x="18" y="56"/>
                </a:lnTo>
                <a:lnTo>
                  <a:pt x="22" y="56"/>
                </a:lnTo>
                <a:lnTo>
                  <a:pt x="26" y="52"/>
                </a:lnTo>
                <a:lnTo>
                  <a:pt x="28" y="48"/>
                </a:lnTo>
                <a:lnTo>
                  <a:pt x="28" y="42"/>
                </a:lnTo>
                <a:lnTo>
                  <a:pt x="26" y="32"/>
                </a:lnTo>
                <a:lnTo>
                  <a:pt x="14" y="12"/>
                </a:lnTo>
                <a:lnTo>
                  <a:pt x="6"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4" name="Freeform 496"/>
          <p:cNvSpPr>
            <a:spLocks noEditPoints="1"/>
          </p:cNvSpPr>
          <p:nvPr/>
        </p:nvSpPr>
        <p:spPr bwMode="auto">
          <a:xfrm>
            <a:off x="4729350" y="3405907"/>
            <a:ext cx="486508" cy="474662"/>
          </a:xfrm>
          <a:custGeom>
            <a:avLst/>
            <a:gdLst>
              <a:gd name="T0" fmla="*/ 925001603 w 274"/>
              <a:gd name="T1" fmla="*/ 224783413 h 276"/>
              <a:gd name="T2" fmla="*/ 932401462 w 274"/>
              <a:gd name="T3" fmla="*/ 230699490 h 276"/>
              <a:gd name="T4" fmla="*/ 932401462 w 274"/>
              <a:gd name="T5" fmla="*/ 207036902 h 276"/>
              <a:gd name="T6" fmla="*/ 999002116 w 274"/>
              <a:gd name="T7" fmla="*/ 212952979 h 276"/>
              <a:gd name="T8" fmla="*/ 984202398 w 274"/>
              <a:gd name="T9" fmla="*/ 201122544 h 276"/>
              <a:gd name="T10" fmla="*/ 828801513 w 274"/>
              <a:gd name="T11" fmla="*/ 236613848 h 276"/>
              <a:gd name="T12" fmla="*/ 843601231 w 274"/>
              <a:gd name="T13" fmla="*/ 236613848 h 276"/>
              <a:gd name="T14" fmla="*/ 133199384 w 274"/>
              <a:gd name="T15" fmla="*/ 780827589 h 276"/>
              <a:gd name="T16" fmla="*/ 140601167 w 274"/>
              <a:gd name="T17" fmla="*/ 792658023 h 276"/>
              <a:gd name="T18" fmla="*/ 133199384 w 274"/>
              <a:gd name="T19" fmla="*/ 780827589 h 276"/>
              <a:gd name="T20" fmla="*/ 0 w 274"/>
              <a:gd name="T21" fmla="*/ 804488458 h 276"/>
              <a:gd name="T22" fmla="*/ 22199577 w 274"/>
              <a:gd name="T23" fmla="*/ 786741946 h 276"/>
              <a:gd name="T24" fmla="*/ 14799718 w 274"/>
              <a:gd name="T25" fmla="*/ 786741946 h 276"/>
              <a:gd name="T26" fmla="*/ 51800936 w 274"/>
              <a:gd name="T27" fmla="*/ 810402815 h 276"/>
              <a:gd name="T28" fmla="*/ 66600654 w 274"/>
              <a:gd name="T29" fmla="*/ 804488458 h 276"/>
              <a:gd name="T30" fmla="*/ 710401847 w 274"/>
              <a:gd name="T31" fmla="*/ 23660869 h 276"/>
              <a:gd name="T32" fmla="*/ 555000962 w 274"/>
              <a:gd name="T33" fmla="*/ 11830434 h 276"/>
              <a:gd name="T34" fmla="*/ 451401013 w 274"/>
              <a:gd name="T35" fmla="*/ 11830434 h 276"/>
              <a:gd name="T36" fmla="*/ 414399795 w 274"/>
              <a:gd name="T37" fmla="*/ 5916077 h 276"/>
              <a:gd name="T38" fmla="*/ 377400500 w 274"/>
              <a:gd name="T39" fmla="*/ 23660869 h 276"/>
              <a:gd name="T40" fmla="*/ 340401205 w 274"/>
              <a:gd name="T41" fmla="*/ 41407380 h 276"/>
              <a:gd name="T42" fmla="*/ 362600782 w 274"/>
              <a:gd name="T43" fmla="*/ 100561272 h 276"/>
              <a:gd name="T44" fmla="*/ 392200218 w 274"/>
              <a:gd name="T45" fmla="*/ 88730838 h 276"/>
              <a:gd name="T46" fmla="*/ 406999936 w 274"/>
              <a:gd name="T47" fmla="*/ 100561272 h 276"/>
              <a:gd name="T48" fmla="*/ 458800872 w 274"/>
              <a:gd name="T49" fmla="*/ 100561272 h 276"/>
              <a:gd name="T50" fmla="*/ 458800872 w 274"/>
              <a:gd name="T51" fmla="*/ 118307784 h 276"/>
              <a:gd name="T52" fmla="*/ 444001154 w 274"/>
              <a:gd name="T53" fmla="*/ 141968653 h 276"/>
              <a:gd name="T54" fmla="*/ 451401013 w 274"/>
              <a:gd name="T55" fmla="*/ 183376033 h 276"/>
              <a:gd name="T56" fmla="*/ 444001154 w 274"/>
              <a:gd name="T57" fmla="*/ 218867336 h 276"/>
              <a:gd name="T58" fmla="*/ 429201436 w 274"/>
              <a:gd name="T59" fmla="*/ 248444282 h 276"/>
              <a:gd name="T60" fmla="*/ 436601295 w 274"/>
              <a:gd name="T61" fmla="*/ 272106871 h 276"/>
              <a:gd name="T62" fmla="*/ 436601295 w 274"/>
              <a:gd name="T63" fmla="*/ 301683817 h 276"/>
              <a:gd name="T64" fmla="*/ 451401013 w 274"/>
              <a:gd name="T65" fmla="*/ 313514251 h 276"/>
              <a:gd name="T66" fmla="*/ 451401013 w 274"/>
              <a:gd name="T67" fmla="*/ 337175120 h 276"/>
              <a:gd name="T68" fmla="*/ 562400821 w 274"/>
              <a:gd name="T69" fmla="*/ 378582500 h 276"/>
              <a:gd name="T70" fmla="*/ 606801898 w 274"/>
              <a:gd name="T71" fmla="*/ 366752066 h 276"/>
              <a:gd name="T72" fmla="*/ 658600911 w 274"/>
              <a:gd name="T73" fmla="*/ 360835989 h 276"/>
              <a:gd name="T74" fmla="*/ 688200346 w 274"/>
              <a:gd name="T75" fmla="*/ 325344685 h 276"/>
              <a:gd name="T76" fmla="*/ 740001282 w 274"/>
              <a:gd name="T77" fmla="*/ 307598174 h 276"/>
              <a:gd name="T78" fmla="*/ 769600718 w 274"/>
              <a:gd name="T79" fmla="*/ 254360359 h 276"/>
              <a:gd name="T80" fmla="*/ 769600718 w 274"/>
              <a:gd name="T81" fmla="*/ 230699490 h 276"/>
              <a:gd name="T82" fmla="*/ 784402360 w 274"/>
              <a:gd name="T83" fmla="*/ 201122544 h 276"/>
              <a:gd name="T84" fmla="*/ 851001090 w 274"/>
              <a:gd name="T85" fmla="*/ 130138218 h 276"/>
              <a:gd name="T86" fmla="*/ 917601744 w 274"/>
              <a:gd name="T87" fmla="*/ 100561272 h 276"/>
              <a:gd name="T88" fmla="*/ 917601744 w 274"/>
              <a:gd name="T89" fmla="*/ 65068249 h 276"/>
              <a:gd name="T90" fmla="*/ 895402167 w 274"/>
              <a:gd name="T91" fmla="*/ 70984326 h 276"/>
              <a:gd name="T92" fmla="*/ 843601231 w 274"/>
              <a:gd name="T93" fmla="*/ 70984326 h 276"/>
              <a:gd name="T94" fmla="*/ 799202078 w 274"/>
              <a:gd name="T95" fmla="*/ 59153892 h 276"/>
              <a:gd name="T96" fmla="*/ 777000577 w 274"/>
              <a:gd name="T97" fmla="*/ 59153892 h 276"/>
              <a:gd name="T98" fmla="*/ 754801000 w 274"/>
              <a:gd name="T99" fmla="*/ 53237815 h 276"/>
              <a:gd name="T100" fmla="*/ 725201565 w 274"/>
              <a:gd name="T101" fmla="*/ 41407380 h 276"/>
              <a:gd name="T102" fmla="*/ 710401847 w 274"/>
              <a:gd name="T103" fmla="*/ 23660869 h 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4" h="276">
                <a:moveTo>
                  <a:pt x="248" y="68"/>
                </a:moveTo>
                <a:lnTo>
                  <a:pt x="248" y="68"/>
                </a:lnTo>
                <a:lnTo>
                  <a:pt x="250" y="76"/>
                </a:lnTo>
                <a:lnTo>
                  <a:pt x="248" y="76"/>
                </a:lnTo>
                <a:lnTo>
                  <a:pt x="248" y="78"/>
                </a:lnTo>
                <a:lnTo>
                  <a:pt x="252" y="78"/>
                </a:lnTo>
                <a:lnTo>
                  <a:pt x="254" y="74"/>
                </a:lnTo>
                <a:lnTo>
                  <a:pt x="256" y="72"/>
                </a:lnTo>
                <a:lnTo>
                  <a:pt x="252" y="70"/>
                </a:lnTo>
                <a:lnTo>
                  <a:pt x="248" y="68"/>
                </a:lnTo>
                <a:close/>
                <a:moveTo>
                  <a:pt x="266" y="68"/>
                </a:moveTo>
                <a:lnTo>
                  <a:pt x="270" y="72"/>
                </a:lnTo>
                <a:lnTo>
                  <a:pt x="274" y="72"/>
                </a:lnTo>
                <a:lnTo>
                  <a:pt x="272" y="70"/>
                </a:lnTo>
                <a:lnTo>
                  <a:pt x="266" y="68"/>
                </a:lnTo>
                <a:close/>
                <a:moveTo>
                  <a:pt x="224" y="78"/>
                </a:moveTo>
                <a:lnTo>
                  <a:pt x="224" y="78"/>
                </a:lnTo>
                <a:lnTo>
                  <a:pt x="224" y="80"/>
                </a:lnTo>
                <a:lnTo>
                  <a:pt x="224" y="82"/>
                </a:lnTo>
                <a:lnTo>
                  <a:pt x="226" y="82"/>
                </a:lnTo>
                <a:lnTo>
                  <a:pt x="228" y="80"/>
                </a:lnTo>
                <a:lnTo>
                  <a:pt x="228" y="78"/>
                </a:lnTo>
                <a:lnTo>
                  <a:pt x="224" y="78"/>
                </a:lnTo>
                <a:close/>
                <a:moveTo>
                  <a:pt x="36" y="264"/>
                </a:moveTo>
                <a:lnTo>
                  <a:pt x="36" y="264"/>
                </a:lnTo>
                <a:lnTo>
                  <a:pt x="34" y="270"/>
                </a:lnTo>
                <a:lnTo>
                  <a:pt x="38" y="268"/>
                </a:lnTo>
                <a:lnTo>
                  <a:pt x="38" y="264"/>
                </a:lnTo>
                <a:lnTo>
                  <a:pt x="38" y="262"/>
                </a:lnTo>
                <a:lnTo>
                  <a:pt x="36" y="264"/>
                </a:lnTo>
                <a:close/>
                <a:moveTo>
                  <a:pt x="4" y="266"/>
                </a:moveTo>
                <a:lnTo>
                  <a:pt x="4" y="266"/>
                </a:lnTo>
                <a:lnTo>
                  <a:pt x="0" y="270"/>
                </a:lnTo>
                <a:lnTo>
                  <a:pt x="0" y="272"/>
                </a:lnTo>
                <a:lnTo>
                  <a:pt x="4" y="270"/>
                </a:lnTo>
                <a:lnTo>
                  <a:pt x="4" y="268"/>
                </a:lnTo>
                <a:lnTo>
                  <a:pt x="6" y="266"/>
                </a:lnTo>
                <a:lnTo>
                  <a:pt x="8" y="266"/>
                </a:lnTo>
                <a:lnTo>
                  <a:pt x="6" y="264"/>
                </a:lnTo>
                <a:lnTo>
                  <a:pt x="4" y="266"/>
                </a:lnTo>
                <a:close/>
                <a:moveTo>
                  <a:pt x="16" y="270"/>
                </a:moveTo>
                <a:lnTo>
                  <a:pt x="16" y="270"/>
                </a:lnTo>
                <a:lnTo>
                  <a:pt x="14" y="272"/>
                </a:lnTo>
                <a:lnTo>
                  <a:pt x="14" y="274"/>
                </a:lnTo>
                <a:lnTo>
                  <a:pt x="18" y="276"/>
                </a:lnTo>
                <a:lnTo>
                  <a:pt x="18" y="274"/>
                </a:lnTo>
                <a:lnTo>
                  <a:pt x="18" y="272"/>
                </a:lnTo>
                <a:lnTo>
                  <a:pt x="16" y="270"/>
                </a:lnTo>
                <a:close/>
                <a:moveTo>
                  <a:pt x="192" y="8"/>
                </a:moveTo>
                <a:lnTo>
                  <a:pt x="192" y="8"/>
                </a:lnTo>
                <a:lnTo>
                  <a:pt x="182" y="8"/>
                </a:lnTo>
                <a:lnTo>
                  <a:pt x="170" y="6"/>
                </a:lnTo>
                <a:lnTo>
                  <a:pt x="150" y="4"/>
                </a:lnTo>
                <a:lnTo>
                  <a:pt x="136" y="4"/>
                </a:lnTo>
                <a:lnTo>
                  <a:pt x="128" y="4"/>
                </a:lnTo>
                <a:lnTo>
                  <a:pt x="122" y="4"/>
                </a:lnTo>
                <a:lnTo>
                  <a:pt x="120" y="2"/>
                </a:lnTo>
                <a:lnTo>
                  <a:pt x="116" y="0"/>
                </a:lnTo>
                <a:lnTo>
                  <a:pt x="112" y="2"/>
                </a:lnTo>
                <a:lnTo>
                  <a:pt x="110" y="4"/>
                </a:lnTo>
                <a:lnTo>
                  <a:pt x="106" y="8"/>
                </a:lnTo>
                <a:lnTo>
                  <a:pt x="102" y="8"/>
                </a:lnTo>
                <a:lnTo>
                  <a:pt x="98" y="8"/>
                </a:lnTo>
                <a:lnTo>
                  <a:pt x="94" y="10"/>
                </a:lnTo>
                <a:lnTo>
                  <a:pt x="92" y="14"/>
                </a:lnTo>
                <a:lnTo>
                  <a:pt x="96" y="24"/>
                </a:lnTo>
                <a:lnTo>
                  <a:pt x="98" y="34"/>
                </a:lnTo>
                <a:lnTo>
                  <a:pt x="102" y="30"/>
                </a:lnTo>
                <a:lnTo>
                  <a:pt x="104" y="30"/>
                </a:lnTo>
                <a:lnTo>
                  <a:pt x="106" y="30"/>
                </a:lnTo>
                <a:lnTo>
                  <a:pt x="106" y="32"/>
                </a:lnTo>
                <a:lnTo>
                  <a:pt x="106" y="34"/>
                </a:lnTo>
                <a:lnTo>
                  <a:pt x="110" y="34"/>
                </a:lnTo>
                <a:lnTo>
                  <a:pt x="120" y="32"/>
                </a:lnTo>
                <a:lnTo>
                  <a:pt x="122" y="34"/>
                </a:lnTo>
                <a:lnTo>
                  <a:pt x="124" y="34"/>
                </a:lnTo>
                <a:lnTo>
                  <a:pt x="126" y="36"/>
                </a:lnTo>
                <a:lnTo>
                  <a:pt x="124" y="40"/>
                </a:lnTo>
                <a:lnTo>
                  <a:pt x="120" y="44"/>
                </a:lnTo>
                <a:lnTo>
                  <a:pt x="118" y="46"/>
                </a:lnTo>
                <a:lnTo>
                  <a:pt x="120" y="48"/>
                </a:lnTo>
                <a:lnTo>
                  <a:pt x="124" y="56"/>
                </a:lnTo>
                <a:lnTo>
                  <a:pt x="124" y="60"/>
                </a:lnTo>
                <a:lnTo>
                  <a:pt x="122" y="62"/>
                </a:lnTo>
                <a:lnTo>
                  <a:pt x="120" y="66"/>
                </a:lnTo>
                <a:lnTo>
                  <a:pt x="120" y="68"/>
                </a:lnTo>
                <a:lnTo>
                  <a:pt x="120" y="74"/>
                </a:lnTo>
                <a:lnTo>
                  <a:pt x="120" y="78"/>
                </a:lnTo>
                <a:lnTo>
                  <a:pt x="116" y="82"/>
                </a:lnTo>
                <a:lnTo>
                  <a:pt x="116" y="84"/>
                </a:lnTo>
                <a:lnTo>
                  <a:pt x="118" y="88"/>
                </a:lnTo>
                <a:lnTo>
                  <a:pt x="120" y="90"/>
                </a:lnTo>
                <a:lnTo>
                  <a:pt x="118" y="92"/>
                </a:lnTo>
                <a:lnTo>
                  <a:pt x="116" y="98"/>
                </a:lnTo>
                <a:lnTo>
                  <a:pt x="118" y="102"/>
                </a:lnTo>
                <a:lnTo>
                  <a:pt x="120" y="104"/>
                </a:lnTo>
                <a:lnTo>
                  <a:pt x="122" y="104"/>
                </a:lnTo>
                <a:lnTo>
                  <a:pt x="122" y="106"/>
                </a:lnTo>
                <a:lnTo>
                  <a:pt x="120" y="112"/>
                </a:lnTo>
                <a:lnTo>
                  <a:pt x="122" y="114"/>
                </a:lnTo>
                <a:lnTo>
                  <a:pt x="134" y="130"/>
                </a:lnTo>
                <a:lnTo>
                  <a:pt x="142" y="130"/>
                </a:lnTo>
                <a:lnTo>
                  <a:pt x="152" y="128"/>
                </a:lnTo>
                <a:lnTo>
                  <a:pt x="152" y="124"/>
                </a:lnTo>
                <a:lnTo>
                  <a:pt x="160" y="124"/>
                </a:lnTo>
                <a:lnTo>
                  <a:pt x="164" y="124"/>
                </a:lnTo>
                <a:lnTo>
                  <a:pt x="170" y="126"/>
                </a:lnTo>
                <a:lnTo>
                  <a:pt x="178" y="124"/>
                </a:lnTo>
                <a:lnTo>
                  <a:pt x="178" y="122"/>
                </a:lnTo>
                <a:lnTo>
                  <a:pt x="180" y="120"/>
                </a:lnTo>
                <a:lnTo>
                  <a:pt x="182" y="116"/>
                </a:lnTo>
                <a:lnTo>
                  <a:pt x="186" y="110"/>
                </a:lnTo>
                <a:lnTo>
                  <a:pt x="192" y="108"/>
                </a:lnTo>
                <a:lnTo>
                  <a:pt x="196" y="106"/>
                </a:lnTo>
                <a:lnTo>
                  <a:pt x="200" y="104"/>
                </a:lnTo>
                <a:lnTo>
                  <a:pt x="200" y="100"/>
                </a:lnTo>
                <a:lnTo>
                  <a:pt x="200" y="96"/>
                </a:lnTo>
                <a:lnTo>
                  <a:pt x="208" y="86"/>
                </a:lnTo>
                <a:lnTo>
                  <a:pt x="210" y="84"/>
                </a:lnTo>
                <a:lnTo>
                  <a:pt x="210" y="82"/>
                </a:lnTo>
                <a:lnTo>
                  <a:pt x="208" y="78"/>
                </a:lnTo>
                <a:lnTo>
                  <a:pt x="206" y="76"/>
                </a:lnTo>
                <a:lnTo>
                  <a:pt x="206" y="72"/>
                </a:lnTo>
                <a:lnTo>
                  <a:pt x="212" y="68"/>
                </a:lnTo>
                <a:lnTo>
                  <a:pt x="220" y="56"/>
                </a:lnTo>
                <a:lnTo>
                  <a:pt x="224" y="50"/>
                </a:lnTo>
                <a:lnTo>
                  <a:pt x="230" y="44"/>
                </a:lnTo>
                <a:lnTo>
                  <a:pt x="240" y="40"/>
                </a:lnTo>
                <a:lnTo>
                  <a:pt x="246" y="38"/>
                </a:lnTo>
                <a:lnTo>
                  <a:pt x="248" y="34"/>
                </a:lnTo>
                <a:lnTo>
                  <a:pt x="250" y="28"/>
                </a:lnTo>
                <a:lnTo>
                  <a:pt x="248" y="22"/>
                </a:lnTo>
                <a:lnTo>
                  <a:pt x="246" y="22"/>
                </a:lnTo>
                <a:lnTo>
                  <a:pt x="244" y="24"/>
                </a:lnTo>
                <a:lnTo>
                  <a:pt x="242" y="24"/>
                </a:lnTo>
                <a:lnTo>
                  <a:pt x="234" y="26"/>
                </a:lnTo>
                <a:lnTo>
                  <a:pt x="230" y="26"/>
                </a:lnTo>
                <a:lnTo>
                  <a:pt x="228" y="24"/>
                </a:lnTo>
                <a:lnTo>
                  <a:pt x="220" y="22"/>
                </a:lnTo>
                <a:lnTo>
                  <a:pt x="216" y="20"/>
                </a:lnTo>
                <a:lnTo>
                  <a:pt x="212" y="22"/>
                </a:lnTo>
                <a:lnTo>
                  <a:pt x="210" y="22"/>
                </a:lnTo>
                <a:lnTo>
                  <a:pt x="210" y="20"/>
                </a:lnTo>
                <a:lnTo>
                  <a:pt x="208" y="18"/>
                </a:lnTo>
                <a:lnTo>
                  <a:pt x="206" y="18"/>
                </a:lnTo>
                <a:lnTo>
                  <a:pt x="204" y="18"/>
                </a:lnTo>
                <a:lnTo>
                  <a:pt x="200" y="16"/>
                </a:lnTo>
                <a:lnTo>
                  <a:pt x="196" y="16"/>
                </a:lnTo>
                <a:lnTo>
                  <a:pt x="196" y="14"/>
                </a:lnTo>
                <a:lnTo>
                  <a:pt x="194" y="10"/>
                </a:lnTo>
                <a:lnTo>
                  <a:pt x="192" y="8"/>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5" name="Freeform 497"/>
          <p:cNvSpPr>
            <a:spLocks noEditPoints="1"/>
          </p:cNvSpPr>
          <p:nvPr/>
        </p:nvSpPr>
        <p:spPr bwMode="auto">
          <a:xfrm>
            <a:off x="5453252" y="5222011"/>
            <a:ext cx="363415" cy="350837"/>
          </a:xfrm>
          <a:custGeom>
            <a:avLst/>
            <a:gdLst>
              <a:gd name="T0" fmla="*/ 752352980 w 204"/>
              <a:gd name="T1" fmla="*/ 283937200 h 204"/>
              <a:gd name="T2" fmla="*/ 744903559 w 204"/>
              <a:gd name="T3" fmla="*/ 313514134 h 204"/>
              <a:gd name="T4" fmla="*/ 670413203 w 204"/>
              <a:gd name="T5" fmla="*/ 372666285 h 204"/>
              <a:gd name="T6" fmla="*/ 648066868 w 204"/>
              <a:gd name="T7" fmla="*/ 414073649 h 204"/>
              <a:gd name="T8" fmla="*/ 610821690 w 204"/>
              <a:gd name="T9" fmla="*/ 443650584 h 204"/>
              <a:gd name="T10" fmla="*/ 491636735 w 204"/>
              <a:gd name="T11" fmla="*/ 544211819 h 204"/>
              <a:gd name="T12" fmla="*/ 439492714 w 204"/>
              <a:gd name="T13" fmla="*/ 550127894 h 204"/>
              <a:gd name="T14" fmla="*/ 394800044 w 204"/>
              <a:gd name="T15" fmla="*/ 561958324 h 204"/>
              <a:gd name="T16" fmla="*/ 335206601 w 204"/>
              <a:gd name="T17" fmla="*/ 567874399 h 204"/>
              <a:gd name="T18" fmla="*/ 253266824 w 204"/>
              <a:gd name="T19" fmla="*/ 585619184 h 204"/>
              <a:gd name="T20" fmla="*/ 201124733 w 204"/>
              <a:gd name="T21" fmla="*/ 579704829 h 204"/>
              <a:gd name="T22" fmla="*/ 126634377 w 204"/>
              <a:gd name="T23" fmla="*/ 603365689 h 204"/>
              <a:gd name="T24" fmla="*/ 104286112 w 204"/>
              <a:gd name="T25" fmla="*/ 579704829 h 204"/>
              <a:gd name="T26" fmla="*/ 67040934 w 204"/>
              <a:gd name="T27" fmla="*/ 573788754 h 204"/>
              <a:gd name="T28" fmla="*/ 52144021 w 204"/>
              <a:gd name="T29" fmla="*/ 520550959 h 204"/>
              <a:gd name="T30" fmla="*/ 81939777 w 204"/>
              <a:gd name="T31" fmla="*/ 485057949 h 204"/>
              <a:gd name="T32" fmla="*/ 59591513 w 204"/>
              <a:gd name="T33" fmla="*/ 408159294 h 204"/>
              <a:gd name="T34" fmla="*/ 29795756 w 204"/>
              <a:gd name="T35" fmla="*/ 384498434 h 204"/>
              <a:gd name="T36" fmla="*/ 14898843 w 204"/>
              <a:gd name="T37" fmla="*/ 331258920 h 204"/>
              <a:gd name="T38" fmla="*/ 29795756 w 204"/>
              <a:gd name="T39" fmla="*/ 295767630 h 204"/>
              <a:gd name="T40" fmla="*/ 52144021 w 204"/>
              <a:gd name="T41" fmla="*/ 289851555 h 204"/>
              <a:gd name="T42" fmla="*/ 52144021 w 204"/>
              <a:gd name="T43" fmla="*/ 307598060 h 204"/>
              <a:gd name="T44" fmla="*/ 96836691 w 204"/>
              <a:gd name="T45" fmla="*/ 319428490 h 204"/>
              <a:gd name="T46" fmla="*/ 126634377 w 204"/>
              <a:gd name="T47" fmla="*/ 301683704 h 204"/>
              <a:gd name="T48" fmla="*/ 156430133 w 204"/>
              <a:gd name="T49" fmla="*/ 295767630 h 204"/>
              <a:gd name="T50" fmla="*/ 178776468 w 204"/>
              <a:gd name="T51" fmla="*/ 159715105 h 204"/>
              <a:gd name="T52" fmla="*/ 193675311 w 204"/>
              <a:gd name="T53" fmla="*/ 207036825 h 204"/>
              <a:gd name="T54" fmla="*/ 201124733 w 204"/>
              <a:gd name="T55" fmla="*/ 230699405 h 204"/>
              <a:gd name="T56" fmla="*/ 216021646 w 204"/>
              <a:gd name="T57" fmla="*/ 224783330 h 204"/>
              <a:gd name="T58" fmla="*/ 268165667 w 204"/>
              <a:gd name="T59" fmla="*/ 207036825 h 204"/>
              <a:gd name="T60" fmla="*/ 320309688 w 204"/>
              <a:gd name="T61" fmla="*/ 177459890 h 204"/>
              <a:gd name="T62" fmla="*/ 335206601 w 204"/>
              <a:gd name="T63" fmla="*/ 153799030 h 204"/>
              <a:gd name="T64" fmla="*/ 350105445 w 204"/>
              <a:gd name="T65" fmla="*/ 165629460 h 204"/>
              <a:gd name="T66" fmla="*/ 379901201 w 204"/>
              <a:gd name="T67" fmla="*/ 165629460 h 204"/>
              <a:gd name="T68" fmla="*/ 417146379 w 204"/>
              <a:gd name="T69" fmla="*/ 165629460 h 204"/>
              <a:gd name="T70" fmla="*/ 439492714 w 204"/>
              <a:gd name="T71" fmla="*/ 165629460 h 204"/>
              <a:gd name="T72" fmla="*/ 446942135 w 204"/>
              <a:gd name="T73" fmla="*/ 112391665 h 204"/>
              <a:gd name="T74" fmla="*/ 476737892 w 204"/>
              <a:gd name="T75" fmla="*/ 88730805 h 204"/>
              <a:gd name="T76" fmla="*/ 499086156 w 204"/>
              <a:gd name="T77" fmla="*/ 65068225 h 204"/>
              <a:gd name="T78" fmla="*/ 521432491 w 204"/>
              <a:gd name="T79" fmla="*/ 41407365 h 204"/>
              <a:gd name="T80" fmla="*/ 573576512 w 204"/>
              <a:gd name="T81" fmla="*/ 23660860 h 204"/>
              <a:gd name="T82" fmla="*/ 588475355 w 204"/>
              <a:gd name="T83" fmla="*/ 17746505 h 204"/>
              <a:gd name="T84" fmla="*/ 618271112 w 204"/>
              <a:gd name="T85" fmla="*/ 0 h 204"/>
              <a:gd name="T86" fmla="*/ 655516290 w 204"/>
              <a:gd name="T87" fmla="*/ 0 h 204"/>
              <a:gd name="T88" fmla="*/ 685312046 w 204"/>
              <a:gd name="T89" fmla="*/ 5916075 h 204"/>
              <a:gd name="T90" fmla="*/ 707658381 w 204"/>
              <a:gd name="T91" fmla="*/ 11830430 h 204"/>
              <a:gd name="T92" fmla="*/ 707658381 w 204"/>
              <a:gd name="T93" fmla="*/ 70984300 h 204"/>
              <a:gd name="T94" fmla="*/ 707658381 w 204"/>
              <a:gd name="T95" fmla="*/ 130138170 h 204"/>
              <a:gd name="T96" fmla="*/ 707658381 w 204"/>
              <a:gd name="T97" fmla="*/ 153799030 h 204"/>
              <a:gd name="T98" fmla="*/ 707658381 w 204"/>
              <a:gd name="T99" fmla="*/ 171545535 h 204"/>
              <a:gd name="T100" fmla="*/ 677862625 w 204"/>
              <a:gd name="T101" fmla="*/ 171545535 h 204"/>
              <a:gd name="T102" fmla="*/ 677862625 w 204"/>
              <a:gd name="T103" fmla="*/ 212952900 h 204"/>
              <a:gd name="T104" fmla="*/ 700210889 w 204"/>
              <a:gd name="T105" fmla="*/ 224783330 h 204"/>
              <a:gd name="T106" fmla="*/ 536331334 w 204"/>
              <a:gd name="T107" fmla="*/ 390412789 h 204"/>
              <a:gd name="T108" fmla="*/ 558677669 w 204"/>
              <a:gd name="T109" fmla="*/ 372666285 h 204"/>
              <a:gd name="T110" fmla="*/ 581025934 w 204"/>
              <a:gd name="T111" fmla="*/ 366751929 h 204"/>
              <a:gd name="T112" fmla="*/ 558677669 w 204"/>
              <a:gd name="T113" fmla="*/ 337174994 h 204"/>
              <a:gd name="T114" fmla="*/ 521432491 w 204"/>
              <a:gd name="T115" fmla="*/ 343091069 h 204"/>
              <a:gd name="T116" fmla="*/ 491636735 w 204"/>
              <a:gd name="T117" fmla="*/ 360835855 h 204"/>
              <a:gd name="T118" fmla="*/ 506535578 w 204"/>
              <a:gd name="T119" fmla="*/ 378582359 h 204"/>
              <a:gd name="T120" fmla="*/ 521432491 w 204"/>
              <a:gd name="T121" fmla="*/ 396328864 h 204"/>
              <a:gd name="T122" fmla="*/ 536331334 w 204"/>
              <a:gd name="T123" fmla="*/ 390412789 h 2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 h="204">
                <a:moveTo>
                  <a:pt x="204" y="70"/>
                </a:moveTo>
                <a:lnTo>
                  <a:pt x="204" y="70"/>
                </a:lnTo>
                <a:lnTo>
                  <a:pt x="202" y="96"/>
                </a:lnTo>
                <a:lnTo>
                  <a:pt x="196" y="96"/>
                </a:lnTo>
                <a:lnTo>
                  <a:pt x="196" y="102"/>
                </a:lnTo>
                <a:lnTo>
                  <a:pt x="200" y="106"/>
                </a:lnTo>
                <a:lnTo>
                  <a:pt x="184" y="116"/>
                </a:lnTo>
                <a:lnTo>
                  <a:pt x="180" y="126"/>
                </a:lnTo>
                <a:lnTo>
                  <a:pt x="174" y="136"/>
                </a:lnTo>
                <a:lnTo>
                  <a:pt x="172" y="136"/>
                </a:lnTo>
                <a:lnTo>
                  <a:pt x="174" y="140"/>
                </a:lnTo>
                <a:lnTo>
                  <a:pt x="172" y="142"/>
                </a:lnTo>
                <a:lnTo>
                  <a:pt x="168" y="146"/>
                </a:lnTo>
                <a:lnTo>
                  <a:pt x="164" y="150"/>
                </a:lnTo>
                <a:lnTo>
                  <a:pt x="146" y="170"/>
                </a:lnTo>
                <a:lnTo>
                  <a:pt x="138" y="180"/>
                </a:lnTo>
                <a:lnTo>
                  <a:pt x="132" y="184"/>
                </a:lnTo>
                <a:lnTo>
                  <a:pt x="126" y="186"/>
                </a:lnTo>
                <a:lnTo>
                  <a:pt x="122" y="186"/>
                </a:lnTo>
                <a:lnTo>
                  <a:pt x="118" y="186"/>
                </a:lnTo>
                <a:lnTo>
                  <a:pt x="118" y="190"/>
                </a:lnTo>
                <a:lnTo>
                  <a:pt x="106" y="190"/>
                </a:lnTo>
                <a:lnTo>
                  <a:pt x="104" y="194"/>
                </a:lnTo>
                <a:lnTo>
                  <a:pt x="96" y="194"/>
                </a:lnTo>
                <a:lnTo>
                  <a:pt x="90" y="192"/>
                </a:lnTo>
                <a:lnTo>
                  <a:pt x="82" y="192"/>
                </a:lnTo>
                <a:lnTo>
                  <a:pt x="74" y="192"/>
                </a:lnTo>
                <a:lnTo>
                  <a:pt x="68" y="198"/>
                </a:lnTo>
                <a:lnTo>
                  <a:pt x="62" y="196"/>
                </a:lnTo>
                <a:lnTo>
                  <a:pt x="58" y="196"/>
                </a:lnTo>
                <a:lnTo>
                  <a:pt x="54" y="196"/>
                </a:lnTo>
                <a:lnTo>
                  <a:pt x="46" y="200"/>
                </a:lnTo>
                <a:lnTo>
                  <a:pt x="42" y="204"/>
                </a:lnTo>
                <a:lnTo>
                  <a:pt x="34" y="204"/>
                </a:lnTo>
                <a:lnTo>
                  <a:pt x="32" y="200"/>
                </a:lnTo>
                <a:lnTo>
                  <a:pt x="28" y="200"/>
                </a:lnTo>
                <a:lnTo>
                  <a:pt x="28" y="196"/>
                </a:lnTo>
                <a:lnTo>
                  <a:pt x="22" y="200"/>
                </a:lnTo>
                <a:lnTo>
                  <a:pt x="22" y="198"/>
                </a:lnTo>
                <a:lnTo>
                  <a:pt x="18" y="194"/>
                </a:lnTo>
                <a:lnTo>
                  <a:pt x="18" y="186"/>
                </a:lnTo>
                <a:lnTo>
                  <a:pt x="18" y="176"/>
                </a:lnTo>
                <a:lnTo>
                  <a:pt x="14" y="176"/>
                </a:lnTo>
                <a:lnTo>
                  <a:pt x="14" y="172"/>
                </a:lnTo>
                <a:lnTo>
                  <a:pt x="18" y="170"/>
                </a:lnTo>
                <a:lnTo>
                  <a:pt x="20" y="168"/>
                </a:lnTo>
                <a:lnTo>
                  <a:pt x="22" y="164"/>
                </a:lnTo>
                <a:lnTo>
                  <a:pt x="20" y="150"/>
                </a:lnTo>
                <a:lnTo>
                  <a:pt x="16" y="138"/>
                </a:lnTo>
                <a:lnTo>
                  <a:pt x="12" y="136"/>
                </a:lnTo>
                <a:lnTo>
                  <a:pt x="10" y="134"/>
                </a:lnTo>
                <a:lnTo>
                  <a:pt x="8" y="130"/>
                </a:lnTo>
                <a:lnTo>
                  <a:pt x="8" y="124"/>
                </a:lnTo>
                <a:lnTo>
                  <a:pt x="8" y="116"/>
                </a:lnTo>
                <a:lnTo>
                  <a:pt x="4" y="112"/>
                </a:lnTo>
                <a:lnTo>
                  <a:pt x="0" y="108"/>
                </a:lnTo>
                <a:lnTo>
                  <a:pt x="8" y="100"/>
                </a:lnTo>
                <a:lnTo>
                  <a:pt x="10" y="98"/>
                </a:lnTo>
                <a:lnTo>
                  <a:pt x="14" y="98"/>
                </a:lnTo>
                <a:lnTo>
                  <a:pt x="14" y="100"/>
                </a:lnTo>
                <a:lnTo>
                  <a:pt x="14" y="102"/>
                </a:lnTo>
                <a:lnTo>
                  <a:pt x="14" y="104"/>
                </a:lnTo>
                <a:lnTo>
                  <a:pt x="16" y="106"/>
                </a:lnTo>
                <a:lnTo>
                  <a:pt x="22" y="106"/>
                </a:lnTo>
                <a:lnTo>
                  <a:pt x="26" y="108"/>
                </a:lnTo>
                <a:lnTo>
                  <a:pt x="28" y="106"/>
                </a:lnTo>
                <a:lnTo>
                  <a:pt x="32" y="104"/>
                </a:lnTo>
                <a:lnTo>
                  <a:pt x="34" y="102"/>
                </a:lnTo>
                <a:lnTo>
                  <a:pt x="36" y="100"/>
                </a:lnTo>
                <a:lnTo>
                  <a:pt x="38" y="100"/>
                </a:lnTo>
                <a:lnTo>
                  <a:pt x="42" y="100"/>
                </a:lnTo>
                <a:lnTo>
                  <a:pt x="42" y="50"/>
                </a:lnTo>
                <a:lnTo>
                  <a:pt x="46" y="52"/>
                </a:lnTo>
                <a:lnTo>
                  <a:pt x="48" y="54"/>
                </a:lnTo>
                <a:lnTo>
                  <a:pt x="50" y="58"/>
                </a:lnTo>
                <a:lnTo>
                  <a:pt x="52" y="66"/>
                </a:lnTo>
                <a:lnTo>
                  <a:pt x="52" y="70"/>
                </a:lnTo>
                <a:lnTo>
                  <a:pt x="52" y="76"/>
                </a:lnTo>
                <a:lnTo>
                  <a:pt x="52" y="78"/>
                </a:lnTo>
                <a:lnTo>
                  <a:pt x="54" y="78"/>
                </a:lnTo>
                <a:lnTo>
                  <a:pt x="56" y="78"/>
                </a:lnTo>
                <a:lnTo>
                  <a:pt x="58" y="76"/>
                </a:lnTo>
                <a:lnTo>
                  <a:pt x="60" y="74"/>
                </a:lnTo>
                <a:lnTo>
                  <a:pt x="68" y="72"/>
                </a:lnTo>
                <a:lnTo>
                  <a:pt x="72" y="70"/>
                </a:lnTo>
                <a:lnTo>
                  <a:pt x="78" y="66"/>
                </a:lnTo>
                <a:lnTo>
                  <a:pt x="84" y="64"/>
                </a:lnTo>
                <a:lnTo>
                  <a:pt x="86" y="60"/>
                </a:lnTo>
                <a:lnTo>
                  <a:pt x="84" y="56"/>
                </a:lnTo>
                <a:lnTo>
                  <a:pt x="86" y="54"/>
                </a:lnTo>
                <a:lnTo>
                  <a:pt x="90" y="52"/>
                </a:lnTo>
                <a:lnTo>
                  <a:pt x="92" y="54"/>
                </a:lnTo>
                <a:lnTo>
                  <a:pt x="94" y="56"/>
                </a:lnTo>
                <a:lnTo>
                  <a:pt x="96" y="56"/>
                </a:lnTo>
                <a:lnTo>
                  <a:pt x="98" y="56"/>
                </a:lnTo>
                <a:lnTo>
                  <a:pt x="100" y="54"/>
                </a:lnTo>
                <a:lnTo>
                  <a:pt x="102" y="56"/>
                </a:lnTo>
                <a:lnTo>
                  <a:pt x="104" y="56"/>
                </a:lnTo>
                <a:lnTo>
                  <a:pt x="108" y="56"/>
                </a:lnTo>
                <a:lnTo>
                  <a:pt x="112" y="56"/>
                </a:lnTo>
                <a:lnTo>
                  <a:pt x="116" y="58"/>
                </a:lnTo>
                <a:lnTo>
                  <a:pt x="118" y="58"/>
                </a:lnTo>
                <a:lnTo>
                  <a:pt x="118" y="56"/>
                </a:lnTo>
                <a:lnTo>
                  <a:pt x="118" y="38"/>
                </a:lnTo>
                <a:lnTo>
                  <a:pt x="120" y="38"/>
                </a:lnTo>
                <a:lnTo>
                  <a:pt x="126" y="36"/>
                </a:lnTo>
                <a:lnTo>
                  <a:pt x="126" y="34"/>
                </a:lnTo>
                <a:lnTo>
                  <a:pt x="128" y="30"/>
                </a:lnTo>
                <a:lnTo>
                  <a:pt x="128" y="26"/>
                </a:lnTo>
                <a:lnTo>
                  <a:pt x="130" y="24"/>
                </a:lnTo>
                <a:lnTo>
                  <a:pt x="134" y="22"/>
                </a:lnTo>
                <a:lnTo>
                  <a:pt x="136" y="18"/>
                </a:lnTo>
                <a:lnTo>
                  <a:pt x="138" y="16"/>
                </a:lnTo>
                <a:lnTo>
                  <a:pt x="140" y="14"/>
                </a:lnTo>
                <a:lnTo>
                  <a:pt x="146" y="12"/>
                </a:lnTo>
                <a:lnTo>
                  <a:pt x="152" y="8"/>
                </a:lnTo>
                <a:lnTo>
                  <a:pt x="154" y="8"/>
                </a:lnTo>
                <a:lnTo>
                  <a:pt x="154" y="6"/>
                </a:lnTo>
                <a:lnTo>
                  <a:pt x="156" y="6"/>
                </a:lnTo>
                <a:lnTo>
                  <a:pt x="158" y="6"/>
                </a:lnTo>
                <a:lnTo>
                  <a:pt x="160" y="6"/>
                </a:lnTo>
                <a:lnTo>
                  <a:pt x="164" y="4"/>
                </a:lnTo>
                <a:lnTo>
                  <a:pt x="166" y="0"/>
                </a:lnTo>
                <a:lnTo>
                  <a:pt x="168" y="2"/>
                </a:lnTo>
                <a:lnTo>
                  <a:pt x="172" y="2"/>
                </a:lnTo>
                <a:lnTo>
                  <a:pt x="176" y="0"/>
                </a:lnTo>
                <a:lnTo>
                  <a:pt x="178" y="0"/>
                </a:lnTo>
                <a:lnTo>
                  <a:pt x="180" y="2"/>
                </a:lnTo>
                <a:lnTo>
                  <a:pt x="184" y="2"/>
                </a:lnTo>
                <a:lnTo>
                  <a:pt x="188" y="4"/>
                </a:lnTo>
                <a:lnTo>
                  <a:pt x="190" y="4"/>
                </a:lnTo>
                <a:lnTo>
                  <a:pt x="192" y="10"/>
                </a:lnTo>
                <a:lnTo>
                  <a:pt x="190" y="18"/>
                </a:lnTo>
                <a:lnTo>
                  <a:pt x="190" y="24"/>
                </a:lnTo>
                <a:lnTo>
                  <a:pt x="190" y="32"/>
                </a:lnTo>
                <a:lnTo>
                  <a:pt x="192" y="38"/>
                </a:lnTo>
                <a:lnTo>
                  <a:pt x="190" y="44"/>
                </a:lnTo>
                <a:lnTo>
                  <a:pt x="188" y="48"/>
                </a:lnTo>
                <a:lnTo>
                  <a:pt x="190" y="52"/>
                </a:lnTo>
                <a:lnTo>
                  <a:pt x="192" y="54"/>
                </a:lnTo>
                <a:lnTo>
                  <a:pt x="192" y="56"/>
                </a:lnTo>
                <a:lnTo>
                  <a:pt x="190" y="58"/>
                </a:lnTo>
                <a:lnTo>
                  <a:pt x="186" y="58"/>
                </a:lnTo>
                <a:lnTo>
                  <a:pt x="184" y="56"/>
                </a:lnTo>
                <a:lnTo>
                  <a:pt x="182" y="58"/>
                </a:lnTo>
                <a:lnTo>
                  <a:pt x="182" y="64"/>
                </a:lnTo>
                <a:lnTo>
                  <a:pt x="182" y="68"/>
                </a:lnTo>
                <a:lnTo>
                  <a:pt x="182" y="72"/>
                </a:lnTo>
                <a:lnTo>
                  <a:pt x="184" y="74"/>
                </a:lnTo>
                <a:lnTo>
                  <a:pt x="188" y="76"/>
                </a:lnTo>
                <a:lnTo>
                  <a:pt x="196" y="78"/>
                </a:lnTo>
                <a:lnTo>
                  <a:pt x="196" y="70"/>
                </a:lnTo>
                <a:lnTo>
                  <a:pt x="204" y="70"/>
                </a:lnTo>
                <a:close/>
                <a:moveTo>
                  <a:pt x="144" y="132"/>
                </a:moveTo>
                <a:lnTo>
                  <a:pt x="144" y="132"/>
                </a:lnTo>
                <a:lnTo>
                  <a:pt x="146" y="128"/>
                </a:lnTo>
                <a:lnTo>
                  <a:pt x="150" y="126"/>
                </a:lnTo>
                <a:lnTo>
                  <a:pt x="154" y="126"/>
                </a:lnTo>
                <a:lnTo>
                  <a:pt x="156" y="124"/>
                </a:lnTo>
                <a:lnTo>
                  <a:pt x="156" y="122"/>
                </a:lnTo>
                <a:lnTo>
                  <a:pt x="154" y="118"/>
                </a:lnTo>
                <a:lnTo>
                  <a:pt x="150" y="114"/>
                </a:lnTo>
                <a:lnTo>
                  <a:pt x="148" y="112"/>
                </a:lnTo>
                <a:lnTo>
                  <a:pt x="140" y="116"/>
                </a:lnTo>
                <a:lnTo>
                  <a:pt x="138" y="118"/>
                </a:lnTo>
                <a:lnTo>
                  <a:pt x="136" y="118"/>
                </a:lnTo>
                <a:lnTo>
                  <a:pt x="132" y="122"/>
                </a:lnTo>
                <a:lnTo>
                  <a:pt x="132" y="124"/>
                </a:lnTo>
                <a:lnTo>
                  <a:pt x="134" y="124"/>
                </a:lnTo>
                <a:lnTo>
                  <a:pt x="136" y="128"/>
                </a:lnTo>
                <a:lnTo>
                  <a:pt x="136" y="132"/>
                </a:lnTo>
                <a:lnTo>
                  <a:pt x="138" y="132"/>
                </a:lnTo>
                <a:lnTo>
                  <a:pt x="140" y="134"/>
                </a:lnTo>
                <a:lnTo>
                  <a:pt x="142" y="132"/>
                </a:lnTo>
                <a:lnTo>
                  <a:pt x="144" y="132"/>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496" name="Freeform 498"/>
          <p:cNvSpPr>
            <a:spLocks/>
          </p:cNvSpPr>
          <p:nvPr/>
        </p:nvSpPr>
        <p:spPr bwMode="auto">
          <a:xfrm>
            <a:off x="6013028" y="4296498"/>
            <a:ext cx="215412" cy="347663"/>
          </a:xfrm>
          <a:custGeom>
            <a:avLst/>
            <a:gdLst>
              <a:gd name="T0" fmla="*/ 58541595 w 122"/>
              <a:gd name="T1" fmla="*/ 71091920 h 202"/>
              <a:gd name="T2" fmla="*/ 51223179 w 122"/>
              <a:gd name="T3" fmla="*/ 88865761 h 202"/>
              <a:gd name="T4" fmla="*/ 65860012 w 122"/>
              <a:gd name="T5" fmla="*/ 106639601 h 202"/>
              <a:gd name="T6" fmla="*/ 80494933 w 122"/>
              <a:gd name="T7" fmla="*/ 130337482 h 202"/>
              <a:gd name="T8" fmla="*/ 95129853 w 122"/>
              <a:gd name="T9" fmla="*/ 136261522 h 202"/>
              <a:gd name="T10" fmla="*/ 117083190 w 122"/>
              <a:gd name="T11" fmla="*/ 148109601 h 202"/>
              <a:gd name="T12" fmla="*/ 300026393 w 122"/>
              <a:gd name="T13" fmla="*/ 189581322 h 202"/>
              <a:gd name="T14" fmla="*/ 124401607 w 122"/>
              <a:gd name="T15" fmla="*/ 343614963 h 202"/>
              <a:gd name="T16" fmla="*/ 58541595 w 122"/>
              <a:gd name="T17" fmla="*/ 355463043 h 202"/>
              <a:gd name="T18" fmla="*/ 21953337 w 122"/>
              <a:gd name="T19" fmla="*/ 408782844 h 202"/>
              <a:gd name="T20" fmla="*/ 0 w 122"/>
              <a:gd name="T21" fmla="*/ 580590326 h 202"/>
              <a:gd name="T22" fmla="*/ 21953337 w 122"/>
              <a:gd name="T23" fmla="*/ 598364166 h 202"/>
              <a:gd name="T24" fmla="*/ 29269841 w 122"/>
              <a:gd name="T25" fmla="*/ 580590326 h 202"/>
              <a:gd name="T26" fmla="*/ 43906675 w 122"/>
              <a:gd name="T27" fmla="*/ 580590326 h 202"/>
              <a:gd name="T28" fmla="*/ 80494933 w 122"/>
              <a:gd name="T29" fmla="*/ 533196286 h 202"/>
              <a:gd name="T30" fmla="*/ 109764774 w 122"/>
              <a:gd name="T31" fmla="*/ 527272246 h 202"/>
              <a:gd name="T32" fmla="*/ 124401607 w 122"/>
              <a:gd name="T33" fmla="*/ 509498405 h 202"/>
              <a:gd name="T34" fmla="*/ 139036528 w 122"/>
              <a:gd name="T35" fmla="*/ 497648605 h 202"/>
              <a:gd name="T36" fmla="*/ 160989865 w 122"/>
              <a:gd name="T37" fmla="*/ 497648605 h 202"/>
              <a:gd name="T38" fmla="*/ 182943202 w 122"/>
              <a:gd name="T39" fmla="*/ 479876485 h 202"/>
              <a:gd name="T40" fmla="*/ 204894627 w 122"/>
              <a:gd name="T41" fmla="*/ 456178605 h 202"/>
              <a:gd name="T42" fmla="*/ 212213044 w 122"/>
              <a:gd name="T43" fmla="*/ 432480724 h 202"/>
              <a:gd name="T44" fmla="*/ 234166381 w 122"/>
              <a:gd name="T45" fmla="*/ 426556684 h 202"/>
              <a:gd name="T46" fmla="*/ 248801301 w 122"/>
              <a:gd name="T47" fmla="*/ 420632645 h 202"/>
              <a:gd name="T48" fmla="*/ 248801301 w 122"/>
              <a:gd name="T49" fmla="*/ 414708605 h 202"/>
              <a:gd name="T50" fmla="*/ 248801301 w 122"/>
              <a:gd name="T51" fmla="*/ 402858804 h 202"/>
              <a:gd name="T52" fmla="*/ 285389559 w 122"/>
              <a:gd name="T53" fmla="*/ 385086685 h 202"/>
              <a:gd name="T54" fmla="*/ 285389559 w 122"/>
              <a:gd name="T55" fmla="*/ 367312844 h 202"/>
              <a:gd name="T56" fmla="*/ 292707976 w 122"/>
              <a:gd name="T57" fmla="*/ 355463043 h 202"/>
              <a:gd name="T58" fmla="*/ 314661313 w 122"/>
              <a:gd name="T59" fmla="*/ 337690924 h 202"/>
              <a:gd name="T60" fmla="*/ 336614651 w 122"/>
              <a:gd name="T61" fmla="*/ 272523043 h 202"/>
              <a:gd name="T62" fmla="*/ 343931155 w 122"/>
              <a:gd name="T63" fmla="*/ 272523043 h 202"/>
              <a:gd name="T64" fmla="*/ 365884492 w 122"/>
              <a:gd name="T65" fmla="*/ 201429402 h 202"/>
              <a:gd name="T66" fmla="*/ 387837829 w 122"/>
              <a:gd name="T67" fmla="*/ 171807482 h 202"/>
              <a:gd name="T68" fmla="*/ 409791166 w 122"/>
              <a:gd name="T69" fmla="*/ 148109601 h 202"/>
              <a:gd name="T70" fmla="*/ 409791166 w 122"/>
              <a:gd name="T71" fmla="*/ 124411721 h 202"/>
              <a:gd name="T72" fmla="*/ 424426087 w 122"/>
              <a:gd name="T73" fmla="*/ 124411721 h 202"/>
              <a:gd name="T74" fmla="*/ 424426087 w 122"/>
              <a:gd name="T75" fmla="*/ 88865761 h 202"/>
              <a:gd name="T76" fmla="*/ 439061008 w 122"/>
              <a:gd name="T77" fmla="*/ 77017681 h 202"/>
              <a:gd name="T78" fmla="*/ 439061008 w 122"/>
              <a:gd name="T79" fmla="*/ 0 h 202"/>
              <a:gd name="T80" fmla="*/ 424426087 w 122"/>
              <a:gd name="T81" fmla="*/ 0 h 202"/>
              <a:gd name="T82" fmla="*/ 380519412 w 122"/>
              <a:gd name="T83" fmla="*/ 23697880 h 202"/>
              <a:gd name="T84" fmla="*/ 329296234 w 122"/>
              <a:gd name="T85" fmla="*/ 29621920 h 202"/>
              <a:gd name="T86" fmla="*/ 278073055 w 122"/>
              <a:gd name="T87" fmla="*/ 35545960 h 202"/>
              <a:gd name="T88" fmla="*/ 263436222 w 122"/>
              <a:gd name="T89" fmla="*/ 47395761 h 202"/>
              <a:gd name="T90" fmla="*/ 241484798 w 122"/>
              <a:gd name="T91" fmla="*/ 59243841 h 202"/>
              <a:gd name="T92" fmla="*/ 226847964 w 122"/>
              <a:gd name="T93" fmla="*/ 59243841 h 202"/>
              <a:gd name="T94" fmla="*/ 182943202 w 122"/>
              <a:gd name="T95" fmla="*/ 53319801 h 202"/>
              <a:gd name="T96" fmla="*/ 168306369 w 122"/>
              <a:gd name="T97" fmla="*/ 53319801 h 202"/>
              <a:gd name="T98" fmla="*/ 139036528 w 122"/>
              <a:gd name="T99" fmla="*/ 65167880 h 202"/>
              <a:gd name="T100" fmla="*/ 102448270 w 122"/>
              <a:gd name="T101" fmla="*/ 35545960 h 2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2" h="202">
                <a:moveTo>
                  <a:pt x="28" y="12"/>
                </a:moveTo>
                <a:lnTo>
                  <a:pt x="16" y="24"/>
                </a:lnTo>
                <a:lnTo>
                  <a:pt x="14" y="30"/>
                </a:lnTo>
                <a:lnTo>
                  <a:pt x="18" y="36"/>
                </a:lnTo>
                <a:lnTo>
                  <a:pt x="20" y="40"/>
                </a:lnTo>
                <a:lnTo>
                  <a:pt x="22" y="44"/>
                </a:lnTo>
                <a:lnTo>
                  <a:pt x="26" y="46"/>
                </a:lnTo>
                <a:lnTo>
                  <a:pt x="32" y="50"/>
                </a:lnTo>
                <a:lnTo>
                  <a:pt x="64" y="66"/>
                </a:lnTo>
                <a:lnTo>
                  <a:pt x="82" y="64"/>
                </a:lnTo>
                <a:lnTo>
                  <a:pt x="50" y="114"/>
                </a:lnTo>
                <a:lnTo>
                  <a:pt x="34" y="116"/>
                </a:lnTo>
                <a:lnTo>
                  <a:pt x="28" y="120"/>
                </a:lnTo>
                <a:lnTo>
                  <a:pt x="16" y="120"/>
                </a:lnTo>
                <a:lnTo>
                  <a:pt x="14" y="122"/>
                </a:lnTo>
                <a:lnTo>
                  <a:pt x="6" y="138"/>
                </a:lnTo>
                <a:lnTo>
                  <a:pt x="0" y="144"/>
                </a:lnTo>
                <a:lnTo>
                  <a:pt x="0" y="196"/>
                </a:lnTo>
                <a:lnTo>
                  <a:pt x="6" y="202"/>
                </a:lnTo>
                <a:lnTo>
                  <a:pt x="6" y="200"/>
                </a:lnTo>
                <a:lnTo>
                  <a:pt x="8" y="196"/>
                </a:lnTo>
                <a:lnTo>
                  <a:pt x="12" y="196"/>
                </a:lnTo>
                <a:lnTo>
                  <a:pt x="22" y="180"/>
                </a:lnTo>
                <a:lnTo>
                  <a:pt x="26" y="178"/>
                </a:lnTo>
                <a:lnTo>
                  <a:pt x="30" y="178"/>
                </a:lnTo>
                <a:lnTo>
                  <a:pt x="34" y="172"/>
                </a:lnTo>
                <a:lnTo>
                  <a:pt x="38" y="168"/>
                </a:lnTo>
                <a:lnTo>
                  <a:pt x="40" y="168"/>
                </a:lnTo>
                <a:lnTo>
                  <a:pt x="44" y="168"/>
                </a:lnTo>
                <a:lnTo>
                  <a:pt x="50" y="162"/>
                </a:lnTo>
                <a:lnTo>
                  <a:pt x="56" y="154"/>
                </a:lnTo>
                <a:lnTo>
                  <a:pt x="58" y="150"/>
                </a:lnTo>
                <a:lnTo>
                  <a:pt x="58" y="146"/>
                </a:lnTo>
                <a:lnTo>
                  <a:pt x="64" y="144"/>
                </a:lnTo>
                <a:lnTo>
                  <a:pt x="66" y="144"/>
                </a:lnTo>
                <a:lnTo>
                  <a:pt x="68" y="142"/>
                </a:lnTo>
                <a:lnTo>
                  <a:pt x="68" y="140"/>
                </a:lnTo>
                <a:lnTo>
                  <a:pt x="68" y="136"/>
                </a:lnTo>
                <a:lnTo>
                  <a:pt x="72" y="132"/>
                </a:lnTo>
                <a:lnTo>
                  <a:pt x="78" y="130"/>
                </a:lnTo>
                <a:lnTo>
                  <a:pt x="78" y="124"/>
                </a:lnTo>
                <a:lnTo>
                  <a:pt x="80" y="120"/>
                </a:lnTo>
                <a:lnTo>
                  <a:pt x="86" y="114"/>
                </a:lnTo>
                <a:lnTo>
                  <a:pt x="88" y="104"/>
                </a:lnTo>
                <a:lnTo>
                  <a:pt x="92" y="92"/>
                </a:lnTo>
                <a:lnTo>
                  <a:pt x="94" y="92"/>
                </a:lnTo>
                <a:lnTo>
                  <a:pt x="98" y="80"/>
                </a:lnTo>
                <a:lnTo>
                  <a:pt x="100" y="68"/>
                </a:lnTo>
                <a:lnTo>
                  <a:pt x="106" y="58"/>
                </a:lnTo>
                <a:lnTo>
                  <a:pt x="112" y="50"/>
                </a:lnTo>
                <a:lnTo>
                  <a:pt x="112" y="46"/>
                </a:lnTo>
                <a:lnTo>
                  <a:pt x="112" y="42"/>
                </a:lnTo>
                <a:lnTo>
                  <a:pt x="116" y="42"/>
                </a:lnTo>
                <a:lnTo>
                  <a:pt x="116" y="36"/>
                </a:lnTo>
                <a:lnTo>
                  <a:pt x="116" y="30"/>
                </a:lnTo>
                <a:lnTo>
                  <a:pt x="120" y="26"/>
                </a:lnTo>
                <a:lnTo>
                  <a:pt x="122" y="6"/>
                </a:lnTo>
                <a:lnTo>
                  <a:pt x="120" y="0"/>
                </a:lnTo>
                <a:lnTo>
                  <a:pt x="116" y="0"/>
                </a:lnTo>
                <a:lnTo>
                  <a:pt x="110" y="4"/>
                </a:lnTo>
                <a:lnTo>
                  <a:pt x="104" y="8"/>
                </a:lnTo>
                <a:lnTo>
                  <a:pt x="90" y="10"/>
                </a:lnTo>
                <a:lnTo>
                  <a:pt x="82" y="10"/>
                </a:lnTo>
                <a:lnTo>
                  <a:pt x="76" y="12"/>
                </a:lnTo>
                <a:lnTo>
                  <a:pt x="72" y="16"/>
                </a:lnTo>
                <a:lnTo>
                  <a:pt x="70" y="18"/>
                </a:lnTo>
                <a:lnTo>
                  <a:pt x="66" y="20"/>
                </a:lnTo>
                <a:lnTo>
                  <a:pt x="62" y="20"/>
                </a:lnTo>
                <a:lnTo>
                  <a:pt x="56" y="18"/>
                </a:lnTo>
                <a:lnTo>
                  <a:pt x="50" y="18"/>
                </a:lnTo>
                <a:lnTo>
                  <a:pt x="46" y="18"/>
                </a:lnTo>
                <a:lnTo>
                  <a:pt x="38" y="22"/>
                </a:lnTo>
                <a:lnTo>
                  <a:pt x="32" y="18"/>
                </a:lnTo>
                <a:lnTo>
                  <a:pt x="28" y="1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7" name="Freeform 499"/>
          <p:cNvSpPr>
            <a:spLocks/>
          </p:cNvSpPr>
          <p:nvPr/>
        </p:nvSpPr>
        <p:spPr bwMode="auto">
          <a:xfrm>
            <a:off x="5387309" y="3294782"/>
            <a:ext cx="77665" cy="68262"/>
          </a:xfrm>
          <a:custGeom>
            <a:avLst/>
            <a:gdLst>
              <a:gd name="T0" fmla="*/ 21938723 w 44"/>
              <a:gd name="T1" fmla="*/ 99019151 h 40"/>
              <a:gd name="T2" fmla="*/ 14626453 w 44"/>
              <a:gd name="T3" fmla="*/ 116492516 h 40"/>
              <a:gd name="T4" fmla="*/ 36565175 w 44"/>
              <a:gd name="T5" fmla="*/ 116492516 h 40"/>
              <a:gd name="T6" fmla="*/ 65818080 w 44"/>
              <a:gd name="T7" fmla="*/ 104843606 h 40"/>
              <a:gd name="T8" fmla="*/ 73130351 w 44"/>
              <a:gd name="T9" fmla="*/ 93194696 h 40"/>
              <a:gd name="T10" fmla="*/ 73130351 w 44"/>
              <a:gd name="T11" fmla="*/ 81544079 h 40"/>
              <a:gd name="T12" fmla="*/ 73130351 w 44"/>
              <a:gd name="T13" fmla="*/ 81544079 h 40"/>
              <a:gd name="T14" fmla="*/ 87756803 w 44"/>
              <a:gd name="T15" fmla="*/ 87370240 h 40"/>
              <a:gd name="T16" fmla="*/ 95069073 w 44"/>
              <a:gd name="T17" fmla="*/ 87370240 h 40"/>
              <a:gd name="T18" fmla="*/ 109695526 w 44"/>
              <a:gd name="T19" fmla="*/ 58246258 h 40"/>
              <a:gd name="T20" fmla="*/ 117009708 w 44"/>
              <a:gd name="T21" fmla="*/ 46597348 h 40"/>
              <a:gd name="T22" fmla="*/ 124321979 w 44"/>
              <a:gd name="T23" fmla="*/ 46597348 h 40"/>
              <a:gd name="T24" fmla="*/ 138948431 w 44"/>
              <a:gd name="T25" fmla="*/ 40772893 h 40"/>
              <a:gd name="T26" fmla="*/ 146260701 w 44"/>
              <a:gd name="T27" fmla="*/ 34948437 h 40"/>
              <a:gd name="T28" fmla="*/ 153574884 w 44"/>
              <a:gd name="T29" fmla="*/ 29123982 h 40"/>
              <a:gd name="T30" fmla="*/ 160887154 w 44"/>
              <a:gd name="T31" fmla="*/ 17473365 h 40"/>
              <a:gd name="T32" fmla="*/ 153574884 w 44"/>
              <a:gd name="T33" fmla="*/ 5824455 h 40"/>
              <a:gd name="T34" fmla="*/ 146260701 w 44"/>
              <a:gd name="T35" fmla="*/ 0 h 40"/>
              <a:gd name="T36" fmla="*/ 131634249 w 44"/>
              <a:gd name="T37" fmla="*/ 11648910 h 40"/>
              <a:gd name="T38" fmla="*/ 102383256 w 44"/>
              <a:gd name="T39" fmla="*/ 5824455 h 40"/>
              <a:gd name="T40" fmla="*/ 87756803 w 44"/>
              <a:gd name="T41" fmla="*/ 11648910 h 40"/>
              <a:gd name="T42" fmla="*/ 80444533 w 44"/>
              <a:gd name="T43" fmla="*/ 17473365 h 40"/>
              <a:gd name="T44" fmla="*/ 43877446 w 44"/>
              <a:gd name="T45" fmla="*/ 23297821 h 40"/>
              <a:gd name="T46" fmla="*/ 29252905 w 44"/>
              <a:gd name="T47" fmla="*/ 23297821 h 40"/>
              <a:gd name="T48" fmla="*/ 29252905 w 44"/>
              <a:gd name="T49" fmla="*/ 29123982 h 40"/>
              <a:gd name="T50" fmla="*/ 14626453 w 44"/>
              <a:gd name="T51" fmla="*/ 34948437 h 40"/>
              <a:gd name="T52" fmla="*/ 7312270 w 44"/>
              <a:gd name="T53" fmla="*/ 34948437 h 40"/>
              <a:gd name="T54" fmla="*/ 0 w 44"/>
              <a:gd name="T55" fmla="*/ 52421803 h 40"/>
              <a:gd name="T56" fmla="*/ 7312270 w 44"/>
              <a:gd name="T57" fmla="*/ 58246258 h 40"/>
              <a:gd name="T58" fmla="*/ 14626453 w 44"/>
              <a:gd name="T59" fmla="*/ 64070713 h 40"/>
              <a:gd name="T60" fmla="*/ 14626453 w 44"/>
              <a:gd name="T61" fmla="*/ 69895168 h 40"/>
              <a:gd name="T62" fmla="*/ 14626453 w 44"/>
              <a:gd name="T63" fmla="*/ 93194696 h 40"/>
              <a:gd name="T64" fmla="*/ 21938723 w 44"/>
              <a:gd name="T65" fmla="*/ 99019151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 h="40">
                <a:moveTo>
                  <a:pt x="6" y="34"/>
                </a:moveTo>
                <a:lnTo>
                  <a:pt x="6" y="34"/>
                </a:lnTo>
                <a:lnTo>
                  <a:pt x="4" y="36"/>
                </a:lnTo>
                <a:lnTo>
                  <a:pt x="4" y="40"/>
                </a:lnTo>
                <a:lnTo>
                  <a:pt x="10" y="40"/>
                </a:lnTo>
                <a:lnTo>
                  <a:pt x="16" y="38"/>
                </a:lnTo>
                <a:lnTo>
                  <a:pt x="18" y="36"/>
                </a:lnTo>
                <a:lnTo>
                  <a:pt x="20" y="32"/>
                </a:lnTo>
                <a:lnTo>
                  <a:pt x="20" y="28"/>
                </a:lnTo>
                <a:lnTo>
                  <a:pt x="20" y="26"/>
                </a:lnTo>
                <a:lnTo>
                  <a:pt x="20" y="28"/>
                </a:lnTo>
                <a:lnTo>
                  <a:pt x="22" y="30"/>
                </a:lnTo>
                <a:lnTo>
                  <a:pt x="24" y="30"/>
                </a:lnTo>
                <a:lnTo>
                  <a:pt x="26" y="30"/>
                </a:lnTo>
                <a:lnTo>
                  <a:pt x="28" y="26"/>
                </a:lnTo>
                <a:lnTo>
                  <a:pt x="30" y="20"/>
                </a:lnTo>
                <a:lnTo>
                  <a:pt x="32" y="16"/>
                </a:lnTo>
                <a:lnTo>
                  <a:pt x="34" y="16"/>
                </a:lnTo>
                <a:lnTo>
                  <a:pt x="38" y="16"/>
                </a:lnTo>
                <a:lnTo>
                  <a:pt x="38" y="14"/>
                </a:lnTo>
                <a:lnTo>
                  <a:pt x="40" y="12"/>
                </a:lnTo>
                <a:lnTo>
                  <a:pt x="42" y="10"/>
                </a:lnTo>
                <a:lnTo>
                  <a:pt x="44" y="6"/>
                </a:lnTo>
                <a:lnTo>
                  <a:pt x="42" y="2"/>
                </a:lnTo>
                <a:lnTo>
                  <a:pt x="40" y="0"/>
                </a:lnTo>
                <a:lnTo>
                  <a:pt x="36" y="4"/>
                </a:lnTo>
                <a:lnTo>
                  <a:pt x="32" y="4"/>
                </a:lnTo>
                <a:lnTo>
                  <a:pt x="28" y="2"/>
                </a:lnTo>
                <a:lnTo>
                  <a:pt x="24" y="4"/>
                </a:lnTo>
                <a:lnTo>
                  <a:pt x="22" y="6"/>
                </a:lnTo>
                <a:lnTo>
                  <a:pt x="18" y="8"/>
                </a:lnTo>
                <a:lnTo>
                  <a:pt x="12" y="8"/>
                </a:lnTo>
                <a:lnTo>
                  <a:pt x="8" y="8"/>
                </a:lnTo>
                <a:lnTo>
                  <a:pt x="8" y="10"/>
                </a:lnTo>
                <a:lnTo>
                  <a:pt x="6" y="12"/>
                </a:lnTo>
                <a:lnTo>
                  <a:pt x="4" y="12"/>
                </a:lnTo>
                <a:lnTo>
                  <a:pt x="2" y="12"/>
                </a:lnTo>
                <a:lnTo>
                  <a:pt x="0" y="16"/>
                </a:lnTo>
                <a:lnTo>
                  <a:pt x="0" y="18"/>
                </a:lnTo>
                <a:lnTo>
                  <a:pt x="2" y="20"/>
                </a:lnTo>
                <a:lnTo>
                  <a:pt x="4" y="20"/>
                </a:lnTo>
                <a:lnTo>
                  <a:pt x="4" y="22"/>
                </a:lnTo>
                <a:lnTo>
                  <a:pt x="4" y="24"/>
                </a:lnTo>
                <a:lnTo>
                  <a:pt x="4" y="30"/>
                </a:lnTo>
                <a:lnTo>
                  <a:pt x="4" y="32"/>
                </a:lnTo>
                <a:lnTo>
                  <a:pt x="4" y="34"/>
                </a:lnTo>
                <a:lnTo>
                  <a:pt x="6" y="3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8" name="Freeform 500"/>
          <p:cNvSpPr>
            <a:spLocks/>
          </p:cNvSpPr>
          <p:nvPr/>
        </p:nvSpPr>
        <p:spPr bwMode="auto">
          <a:xfrm>
            <a:off x="5467906" y="3212236"/>
            <a:ext cx="155331" cy="65087"/>
          </a:xfrm>
          <a:custGeom>
            <a:avLst/>
            <a:gdLst>
              <a:gd name="T0" fmla="*/ 307151593 w 88"/>
              <a:gd name="T1" fmla="*/ 70410431 h 38"/>
              <a:gd name="T2" fmla="*/ 299839279 w 88"/>
              <a:gd name="T3" fmla="*/ 88011327 h 38"/>
              <a:gd name="T4" fmla="*/ 277898514 w 88"/>
              <a:gd name="T5" fmla="*/ 82144932 h 38"/>
              <a:gd name="T6" fmla="*/ 270586200 w 88"/>
              <a:gd name="T7" fmla="*/ 76276826 h 38"/>
              <a:gd name="T8" fmla="*/ 248647347 w 88"/>
              <a:gd name="T9" fmla="*/ 76276826 h 38"/>
              <a:gd name="T10" fmla="*/ 226706582 w 88"/>
              <a:gd name="T11" fmla="*/ 76276826 h 38"/>
              <a:gd name="T12" fmla="*/ 204767728 w 88"/>
              <a:gd name="T13" fmla="*/ 82144932 h 38"/>
              <a:gd name="T14" fmla="*/ 190141189 w 88"/>
              <a:gd name="T15" fmla="*/ 93879433 h 38"/>
              <a:gd name="T16" fmla="*/ 182828875 w 88"/>
              <a:gd name="T17" fmla="*/ 93879433 h 38"/>
              <a:gd name="T18" fmla="*/ 168202336 w 88"/>
              <a:gd name="T19" fmla="*/ 88011327 h 38"/>
              <a:gd name="T20" fmla="*/ 153575796 w 88"/>
              <a:gd name="T21" fmla="*/ 88011327 h 38"/>
              <a:gd name="T22" fmla="*/ 131636943 w 88"/>
              <a:gd name="T23" fmla="*/ 93879433 h 38"/>
              <a:gd name="T24" fmla="*/ 109696178 w 88"/>
              <a:gd name="T25" fmla="*/ 93879433 h 38"/>
              <a:gd name="T26" fmla="*/ 117010404 w 88"/>
              <a:gd name="T27" fmla="*/ 111482041 h 38"/>
              <a:gd name="T28" fmla="*/ 87757325 w 88"/>
              <a:gd name="T29" fmla="*/ 105613934 h 38"/>
              <a:gd name="T30" fmla="*/ 65818472 w 88"/>
              <a:gd name="T31" fmla="*/ 105613934 h 38"/>
              <a:gd name="T32" fmla="*/ 51191932 w 88"/>
              <a:gd name="T33" fmla="*/ 105613934 h 38"/>
              <a:gd name="T34" fmla="*/ 14626539 w 88"/>
              <a:gd name="T35" fmla="*/ 93879433 h 38"/>
              <a:gd name="T36" fmla="*/ 7312314 w 88"/>
              <a:gd name="T37" fmla="*/ 76276826 h 38"/>
              <a:gd name="T38" fmla="*/ 0 w 88"/>
              <a:gd name="T39" fmla="*/ 64542325 h 38"/>
              <a:gd name="T40" fmla="*/ 7312314 w 88"/>
              <a:gd name="T41" fmla="*/ 52807824 h 38"/>
              <a:gd name="T42" fmla="*/ 21938853 w 88"/>
              <a:gd name="T43" fmla="*/ 41071610 h 38"/>
              <a:gd name="T44" fmla="*/ 29253079 w 88"/>
              <a:gd name="T45" fmla="*/ 35205216 h 38"/>
              <a:gd name="T46" fmla="*/ 36565393 w 88"/>
              <a:gd name="T47" fmla="*/ 29337109 h 38"/>
              <a:gd name="T48" fmla="*/ 36565393 w 88"/>
              <a:gd name="T49" fmla="*/ 23470715 h 38"/>
              <a:gd name="T50" fmla="*/ 65818472 w 88"/>
              <a:gd name="T51" fmla="*/ 11734501 h 38"/>
              <a:gd name="T52" fmla="*/ 80445011 w 88"/>
              <a:gd name="T53" fmla="*/ 11734501 h 38"/>
              <a:gd name="T54" fmla="*/ 95071551 w 88"/>
              <a:gd name="T55" fmla="*/ 11734501 h 38"/>
              <a:gd name="T56" fmla="*/ 109696178 w 88"/>
              <a:gd name="T57" fmla="*/ 11734501 h 38"/>
              <a:gd name="T58" fmla="*/ 131636943 w 88"/>
              <a:gd name="T59" fmla="*/ 23470715 h 38"/>
              <a:gd name="T60" fmla="*/ 160890022 w 88"/>
              <a:gd name="T61" fmla="*/ 29337109 h 38"/>
              <a:gd name="T62" fmla="*/ 168202336 w 88"/>
              <a:gd name="T63" fmla="*/ 23470715 h 38"/>
              <a:gd name="T64" fmla="*/ 175514649 w 88"/>
              <a:gd name="T65" fmla="*/ 17602608 h 38"/>
              <a:gd name="T66" fmla="*/ 197455415 w 88"/>
              <a:gd name="T67" fmla="*/ 17602608 h 38"/>
              <a:gd name="T68" fmla="*/ 226706582 w 88"/>
              <a:gd name="T69" fmla="*/ 0 h 38"/>
              <a:gd name="T70" fmla="*/ 241333121 w 88"/>
              <a:gd name="T71" fmla="*/ 0 h 38"/>
              <a:gd name="T72" fmla="*/ 270586200 w 88"/>
              <a:gd name="T73" fmla="*/ 17602608 h 38"/>
              <a:gd name="T74" fmla="*/ 277898514 w 88"/>
              <a:gd name="T75" fmla="*/ 23470715 h 38"/>
              <a:gd name="T76" fmla="*/ 292525053 w 88"/>
              <a:gd name="T77" fmla="*/ 29337109 h 38"/>
              <a:gd name="T78" fmla="*/ 307151593 w 88"/>
              <a:gd name="T79" fmla="*/ 46939717 h 38"/>
              <a:gd name="T80" fmla="*/ 314465818 w 88"/>
              <a:gd name="T81" fmla="*/ 58674218 h 38"/>
              <a:gd name="T82" fmla="*/ 321778132 w 88"/>
              <a:gd name="T83" fmla="*/ 64542325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8" h="38">
                <a:moveTo>
                  <a:pt x="88" y="22"/>
                </a:moveTo>
                <a:lnTo>
                  <a:pt x="84" y="24"/>
                </a:lnTo>
                <a:lnTo>
                  <a:pt x="82" y="30"/>
                </a:lnTo>
                <a:lnTo>
                  <a:pt x="80" y="30"/>
                </a:lnTo>
                <a:lnTo>
                  <a:pt x="76" y="28"/>
                </a:lnTo>
                <a:lnTo>
                  <a:pt x="74" y="26"/>
                </a:lnTo>
                <a:lnTo>
                  <a:pt x="72" y="26"/>
                </a:lnTo>
                <a:lnTo>
                  <a:pt x="68" y="26"/>
                </a:lnTo>
                <a:lnTo>
                  <a:pt x="62" y="26"/>
                </a:lnTo>
                <a:lnTo>
                  <a:pt x="56" y="28"/>
                </a:lnTo>
                <a:lnTo>
                  <a:pt x="52" y="30"/>
                </a:lnTo>
                <a:lnTo>
                  <a:pt x="52" y="32"/>
                </a:lnTo>
                <a:lnTo>
                  <a:pt x="50" y="32"/>
                </a:lnTo>
                <a:lnTo>
                  <a:pt x="48" y="32"/>
                </a:lnTo>
                <a:lnTo>
                  <a:pt x="46" y="30"/>
                </a:lnTo>
                <a:lnTo>
                  <a:pt x="42" y="30"/>
                </a:lnTo>
                <a:lnTo>
                  <a:pt x="36" y="32"/>
                </a:lnTo>
                <a:lnTo>
                  <a:pt x="30" y="32"/>
                </a:lnTo>
                <a:lnTo>
                  <a:pt x="32" y="38"/>
                </a:lnTo>
                <a:lnTo>
                  <a:pt x="30" y="38"/>
                </a:lnTo>
                <a:lnTo>
                  <a:pt x="24" y="36"/>
                </a:lnTo>
                <a:lnTo>
                  <a:pt x="18" y="36"/>
                </a:lnTo>
                <a:lnTo>
                  <a:pt x="14" y="36"/>
                </a:lnTo>
                <a:lnTo>
                  <a:pt x="8" y="34"/>
                </a:lnTo>
                <a:lnTo>
                  <a:pt x="4" y="32"/>
                </a:lnTo>
                <a:lnTo>
                  <a:pt x="2" y="26"/>
                </a:lnTo>
                <a:lnTo>
                  <a:pt x="0" y="24"/>
                </a:lnTo>
                <a:lnTo>
                  <a:pt x="0" y="22"/>
                </a:lnTo>
                <a:lnTo>
                  <a:pt x="2" y="18"/>
                </a:lnTo>
                <a:lnTo>
                  <a:pt x="4" y="16"/>
                </a:lnTo>
                <a:lnTo>
                  <a:pt x="6" y="14"/>
                </a:lnTo>
                <a:lnTo>
                  <a:pt x="8" y="12"/>
                </a:lnTo>
                <a:lnTo>
                  <a:pt x="10" y="10"/>
                </a:lnTo>
                <a:lnTo>
                  <a:pt x="10" y="8"/>
                </a:lnTo>
                <a:lnTo>
                  <a:pt x="18" y="4"/>
                </a:lnTo>
                <a:lnTo>
                  <a:pt x="22" y="4"/>
                </a:lnTo>
                <a:lnTo>
                  <a:pt x="26" y="4"/>
                </a:lnTo>
                <a:lnTo>
                  <a:pt x="30" y="4"/>
                </a:lnTo>
                <a:lnTo>
                  <a:pt x="36" y="8"/>
                </a:lnTo>
                <a:lnTo>
                  <a:pt x="42" y="10"/>
                </a:lnTo>
                <a:lnTo>
                  <a:pt x="44" y="10"/>
                </a:lnTo>
                <a:lnTo>
                  <a:pt x="46" y="8"/>
                </a:lnTo>
                <a:lnTo>
                  <a:pt x="46" y="6"/>
                </a:lnTo>
                <a:lnTo>
                  <a:pt x="48" y="6"/>
                </a:lnTo>
                <a:lnTo>
                  <a:pt x="54" y="6"/>
                </a:lnTo>
                <a:lnTo>
                  <a:pt x="60" y="2"/>
                </a:lnTo>
                <a:lnTo>
                  <a:pt x="62" y="0"/>
                </a:lnTo>
                <a:lnTo>
                  <a:pt x="66" y="0"/>
                </a:lnTo>
                <a:lnTo>
                  <a:pt x="70" y="4"/>
                </a:lnTo>
                <a:lnTo>
                  <a:pt x="74" y="6"/>
                </a:lnTo>
                <a:lnTo>
                  <a:pt x="76" y="8"/>
                </a:lnTo>
                <a:lnTo>
                  <a:pt x="80" y="10"/>
                </a:lnTo>
                <a:lnTo>
                  <a:pt x="82" y="12"/>
                </a:lnTo>
                <a:lnTo>
                  <a:pt x="84" y="16"/>
                </a:lnTo>
                <a:lnTo>
                  <a:pt x="86" y="20"/>
                </a:lnTo>
                <a:lnTo>
                  <a:pt x="88" y="2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499" name="Freeform 501"/>
          <p:cNvSpPr>
            <a:spLocks/>
          </p:cNvSpPr>
          <p:nvPr/>
        </p:nvSpPr>
        <p:spPr bwMode="auto">
          <a:xfrm>
            <a:off x="4796760" y="4352057"/>
            <a:ext cx="74735" cy="95250"/>
          </a:xfrm>
          <a:custGeom>
            <a:avLst/>
            <a:gdLst>
              <a:gd name="T0" fmla="*/ 0 w 42"/>
              <a:gd name="T1" fmla="*/ 57860973 h 56"/>
              <a:gd name="T2" fmla="*/ 7431247 w 42"/>
              <a:gd name="T3" fmla="*/ 92577897 h 56"/>
              <a:gd name="T4" fmla="*/ 29728843 w 42"/>
              <a:gd name="T5" fmla="*/ 121508384 h 56"/>
              <a:gd name="T6" fmla="*/ 29728843 w 42"/>
              <a:gd name="T7" fmla="*/ 121508384 h 56"/>
              <a:gd name="T8" fmla="*/ 22295668 w 42"/>
              <a:gd name="T9" fmla="*/ 127293121 h 56"/>
              <a:gd name="T10" fmla="*/ 22295668 w 42"/>
              <a:gd name="T11" fmla="*/ 133079558 h 56"/>
              <a:gd name="T12" fmla="*/ 29728843 w 42"/>
              <a:gd name="T13" fmla="*/ 133079558 h 56"/>
              <a:gd name="T14" fmla="*/ 29728843 w 42"/>
              <a:gd name="T15" fmla="*/ 127293121 h 56"/>
              <a:gd name="T16" fmla="*/ 52024511 w 42"/>
              <a:gd name="T17" fmla="*/ 156223607 h 56"/>
              <a:gd name="T18" fmla="*/ 66887004 w 42"/>
              <a:gd name="T19" fmla="*/ 162010045 h 56"/>
              <a:gd name="T20" fmla="*/ 89184600 w 42"/>
              <a:gd name="T21" fmla="*/ 162010045 h 56"/>
              <a:gd name="T22" fmla="*/ 96615847 w 42"/>
              <a:gd name="T23" fmla="*/ 150437170 h 56"/>
              <a:gd name="T24" fmla="*/ 111480268 w 42"/>
              <a:gd name="T25" fmla="*/ 127293121 h 56"/>
              <a:gd name="T26" fmla="*/ 133775936 w 42"/>
              <a:gd name="T27" fmla="*/ 104149071 h 56"/>
              <a:gd name="T28" fmla="*/ 148640357 w 42"/>
              <a:gd name="T29" fmla="*/ 92577897 h 56"/>
              <a:gd name="T30" fmla="*/ 156071604 w 42"/>
              <a:gd name="T31" fmla="*/ 86791460 h 56"/>
              <a:gd name="T32" fmla="*/ 156071604 w 42"/>
              <a:gd name="T33" fmla="*/ 75218585 h 56"/>
              <a:gd name="T34" fmla="*/ 141207183 w 42"/>
              <a:gd name="T35" fmla="*/ 81005022 h 56"/>
              <a:gd name="T36" fmla="*/ 148640357 w 42"/>
              <a:gd name="T37" fmla="*/ 57860973 h 56"/>
              <a:gd name="T38" fmla="*/ 133775936 w 42"/>
              <a:gd name="T39" fmla="*/ 40503362 h 56"/>
              <a:gd name="T40" fmla="*/ 133775936 w 42"/>
              <a:gd name="T41" fmla="*/ 34716924 h 56"/>
              <a:gd name="T42" fmla="*/ 118911515 w 42"/>
              <a:gd name="T43" fmla="*/ 28930487 h 56"/>
              <a:gd name="T44" fmla="*/ 118911515 w 42"/>
              <a:gd name="T45" fmla="*/ 23144049 h 56"/>
              <a:gd name="T46" fmla="*/ 104047093 w 42"/>
              <a:gd name="T47" fmla="*/ 5786438 h 56"/>
              <a:gd name="T48" fmla="*/ 96615847 w 42"/>
              <a:gd name="T49" fmla="*/ 5786438 h 56"/>
              <a:gd name="T50" fmla="*/ 81751425 w 42"/>
              <a:gd name="T51" fmla="*/ 5786438 h 56"/>
              <a:gd name="T52" fmla="*/ 52024511 w 42"/>
              <a:gd name="T53" fmla="*/ 0 h 56"/>
              <a:gd name="T54" fmla="*/ 44591336 w 42"/>
              <a:gd name="T55" fmla="*/ 5786438 h 56"/>
              <a:gd name="T56" fmla="*/ 29728843 w 42"/>
              <a:gd name="T57" fmla="*/ 34716924 h 56"/>
              <a:gd name="T58" fmla="*/ 22295668 w 42"/>
              <a:gd name="T59" fmla="*/ 46288098 h 56"/>
              <a:gd name="T60" fmla="*/ 14864421 w 42"/>
              <a:gd name="T61" fmla="*/ 52074536 h 56"/>
              <a:gd name="T62" fmla="*/ 7431247 w 42"/>
              <a:gd name="T63" fmla="*/ 52074536 h 56"/>
              <a:gd name="T64" fmla="*/ 0 w 42"/>
              <a:gd name="T65" fmla="*/ 57860973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 h="56">
                <a:moveTo>
                  <a:pt x="0" y="20"/>
                </a:moveTo>
                <a:lnTo>
                  <a:pt x="0" y="20"/>
                </a:lnTo>
                <a:lnTo>
                  <a:pt x="2" y="26"/>
                </a:lnTo>
                <a:lnTo>
                  <a:pt x="2" y="32"/>
                </a:lnTo>
                <a:lnTo>
                  <a:pt x="4" y="38"/>
                </a:lnTo>
                <a:lnTo>
                  <a:pt x="8" y="42"/>
                </a:lnTo>
                <a:lnTo>
                  <a:pt x="6" y="44"/>
                </a:lnTo>
                <a:lnTo>
                  <a:pt x="6" y="46"/>
                </a:lnTo>
                <a:lnTo>
                  <a:pt x="8" y="46"/>
                </a:lnTo>
                <a:lnTo>
                  <a:pt x="8" y="44"/>
                </a:lnTo>
                <a:lnTo>
                  <a:pt x="12" y="50"/>
                </a:lnTo>
                <a:lnTo>
                  <a:pt x="14" y="54"/>
                </a:lnTo>
                <a:lnTo>
                  <a:pt x="18" y="56"/>
                </a:lnTo>
                <a:lnTo>
                  <a:pt x="22" y="56"/>
                </a:lnTo>
                <a:lnTo>
                  <a:pt x="24" y="56"/>
                </a:lnTo>
                <a:lnTo>
                  <a:pt x="26" y="52"/>
                </a:lnTo>
                <a:lnTo>
                  <a:pt x="30" y="44"/>
                </a:lnTo>
                <a:lnTo>
                  <a:pt x="36" y="36"/>
                </a:lnTo>
                <a:lnTo>
                  <a:pt x="36" y="34"/>
                </a:lnTo>
                <a:lnTo>
                  <a:pt x="40" y="32"/>
                </a:lnTo>
                <a:lnTo>
                  <a:pt x="42" y="30"/>
                </a:lnTo>
                <a:lnTo>
                  <a:pt x="42" y="28"/>
                </a:lnTo>
                <a:lnTo>
                  <a:pt x="42" y="26"/>
                </a:lnTo>
                <a:lnTo>
                  <a:pt x="38" y="28"/>
                </a:lnTo>
                <a:lnTo>
                  <a:pt x="38" y="24"/>
                </a:lnTo>
                <a:lnTo>
                  <a:pt x="40" y="20"/>
                </a:lnTo>
                <a:lnTo>
                  <a:pt x="36" y="14"/>
                </a:lnTo>
                <a:lnTo>
                  <a:pt x="36" y="12"/>
                </a:lnTo>
                <a:lnTo>
                  <a:pt x="34" y="12"/>
                </a:lnTo>
                <a:lnTo>
                  <a:pt x="32" y="10"/>
                </a:lnTo>
                <a:lnTo>
                  <a:pt x="32" y="8"/>
                </a:lnTo>
                <a:lnTo>
                  <a:pt x="32" y="4"/>
                </a:lnTo>
                <a:lnTo>
                  <a:pt x="28" y="2"/>
                </a:lnTo>
                <a:lnTo>
                  <a:pt x="26" y="2"/>
                </a:lnTo>
                <a:lnTo>
                  <a:pt x="22" y="2"/>
                </a:lnTo>
                <a:lnTo>
                  <a:pt x="16" y="0"/>
                </a:lnTo>
                <a:lnTo>
                  <a:pt x="14" y="0"/>
                </a:lnTo>
                <a:lnTo>
                  <a:pt x="12" y="2"/>
                </a:lnTo>
                <a:lnTo>
                  <a:pt x="10" y="8"/>
                </a:lnTo>
                <a:lnTo>
                  <a:pt x="8" y="12"/>
                </a:lnTo>
                <a:lnTo>
                  <a:pt x="6" y="16"/>
                </a:lnTo>
                <a:lnTo>
                  <a:pt x="4" y="18"/>
                </a:lnTo>
                <a:lnTo>
                  <a:pt x="2" y="18"/>
                </a:lnTo>
                <a:lnTo>
                  <a:pt x="0" y="2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00" name="Freeform 502"/>
          <p:cNvSpPr>
            <a:spLocks/>
          </p:cNvSpPr>
          <p:nvPr/>
        </p:nvSpPr>
        <p:spPr bwMode="auto">
          <a:xfrm>
            <a:off x="4713232" y="4169494"/>
            <a:ext cx="127488" cy="127000"/>
          </a:xfrm>
          <a:custGeom>
            <a:avLst/>
            <a:gdLst>
              <a:gd name="T0" fmla="*/ 66232377 w 72"/>
              <a:gd name="T1" fmla="*/ 206177635 h 74"/>
              <a:gd name="T2" fmla="*/ 95669415 w 72"/>
              <a:gd name="T3" fmla="*/ 194395811 h 74"/>
              <a:gd name="T4" fmla="*/ 161901792 w 72"/>
              <a:gd name="T5" fmla="*/ 200287581 h 74"/>
              <a:gd name="T6" fmla="*/ 183978612 w 72"/>
              <a:gd name="T7" fmla="*/ 200287581 h 74"/>
              <a:gd name="T8" fmla="*/ 198697131 w 72"/>
              <a:gd name="T9" fmla="*/ 200287581 h 74"/>
              <a:gd name="T10" fmla="*/ 220773950 w 72"/>
              <a:gd name="T11" fmla="*/ 206177635 h 74"/>
              <a:gd name="T12" fmla="*/ 250210988 w 72"/>
              <a:gd name="T13" fmla="*/ 206177635 h 74"/>
              <a:gd name="T14" fmla="*/ 264929508 w 72"/>
              <a:gd name="T15" fmla="*/ 200287581 h 74"/>
              <a:gd name="T16" fmla="*/ 264929508 w 72"/>
              <a:gd name="T17" fmla="*/ 176723932 h 74"/>
              <a:gd name="T18" fmla="*/ 250210988 w 72"/>
              <a:gd name="T19" fmla="*/ 159052054 h 74"/>
              <a:gd name="T20" fmla="*/ 242852688 w 72"/>
              <a:gd name="T21" fmla="*/ 147270230 h 74"/>
              <a:gd name="T22" fmla="*/ 242852688 w 72"/>
              <a:gd name="T23" fmla="*/ 147270230 h 74"/>
              <a:gd name="T24" fmla="*/ 250210988 w 72"/>
              <a:gd name="T25" fmla="*/ 117816527 h 74"/>
              <a:gd name="T26" fmla="*/ 250210988 w 72"/>
              <a:gd name="T27" fmla="*/ 111924757 h 74"/>
              <a:gd name="T28" fmla="*/ 242852688 w 72"/>
              <a:gd name="T29" fmla="*/ 100142932 h 74"/>
              <a:gd name="T30" fmla="*/ 242852688 w 72"/>
              <a:gd name="T31" fmla="*/ 88361108 h 74"/>
              <a:gd name="T32" fmla="*/ 235492469 w 72"/>
              <a:gd name="T33" fmla="*/ 76581000 h 74"/>
              <a:gd name="T34" fmla="*/ 220773950 w 72"/>
              <a:gd name="T35" fmla="*/ 76581000 h 74"/>
              <a:gd name="T36" fmla="*/ 206055431 w 72"/>
              <a:gd name="T37" fmla="*/ 70689230 h 74"/>
              <a:gd name="T38" fmla="*/ 206055431 w 72"/>
              <a:gd name="T39" fmla="*/ 53017351 h 74"/>
              <a:gd name="T40" fmla="*/ 198697131 w 72"/>
              <a:gd name="T41" fmla="*/ 47125581 h 74"/>
              <a:gd name="T42" fmla="*/ 183978612 w 72"/>
              <a:gd name="T43" fmla="*/ 41235527 h 74"/>
              <a:gd name="T44" fmla="*/ 176620311 w 72"/>
              <a:gd name="T45" fmla="*/ 35345473 h 74"/>
              <a:gd name="T46" fmla="*/ 176620311 w 72"/>
              <a:gd name="T47" fmla="*/ 23563649 h 74"/>
              <a:gd name="T48" fmla="*/ 161901792 w 72"/>
              <a:gd name="T49" fmla="*/ 11781824 h 74"/>
              <a:gd name="T50" fmla="*/ 147183273 w 72"/>
              <a:gd name="T51" fmla="*/ 0 h 74"/>
              <a:gd name="T52" fmla="*/ 139823054 w 72"/>
              <a:gd name="T53" fmla="*/ 0 h 74"/>
              <a:gd name="T54" fmla="*/ 103027716 w 72"/>
              <a:gd name="T55" fmla="*/ 5890054 h 74"/>
              <a:gd name="T56" fmla="*/ 80950896 w 72"/>
              <a:gd name="T57" fmla="*/ 0 h 74"/>
              <a:gd name="T58" fmla="*/ 80950896 w 72"/>
              <a:gd name="T59" fmla="*/ 5890054 h 74"/>
              <a:gd name="T60" fmla="*/ 66232377 w 72"/>
              <a:gd name="T61" fmla="*/ 11781824 h 74"/>
              <a:gd name="T62" fmla="*/ 51513858 w 72"/>
              <a:gd name="T63" fmla="*/ 17671878 h 74"/>
              <a:gd name="T64" fmla="*/ 36795339 w 72"/>
              <a:gd name="T65" fmla="*/ 35345473 h 74"/>
              <a:gd name="T66" fmla="*/ 36795339 w 72"/>
              <a:gd name="T67" fmla="*/ 64799176 h 74"/>
              <a:gd name="T68" fmla="*/ 29437038 w 72"/>
              <a:gd name="T69" fmla="*/ 88361108 h 74"/>
              <a:gd name="T70" fmla="*/ 0 w 72"/>
              <a:gd name="T71" fmla="*/ 111924757 h 74"/>
              <a:gd name="T72" fmla="*/ 7358300 w 72"/>
              <a:gd name="T73" fmla="*/ 135488405 h 74"/>
              <a:gd name="T74" fmla="*/ 22076820 w 72"/>
              <a:gd name="T75" fmla="*/ 159052054 h 74"/>
              <a:gd name="T76" fmla="*/ 51513858 w 72"/>
              <a:gd name="T77" fmla="*/ 153160284 h 74"/>
              <a:gd name="T78" fmla="*/ 66232377 w 72"/>
              <a:gd name="T79" fmla="*/ 153160284 h 74"/>
              <a:gd name="T80" fmla="*/ 73590677 w 72"/>
              <a:gd name="T81" fmla="*/ 147270230 h 74"/>
              <a:gd name="T82" fmla="*/ 88309196 w 72"/>
              <a:gd name="T83" fmla="*/ 147270230 h 74"/>
              <a:gd name="T84" fmla="*/ 103027716 w 72"/>
              <a:gd name="T85" fmla="*/ 147270230 h 74"/>
              <a:gd name="T86" fmla="*/ 132464754 w 72"/>
              <a:gd name="T87" fmla="*/ 147270230 h 74"/>
              <a:gd name="T88" fmla="*/ 161901792 w 72"/>
              <a:gd name="T89" fmla="*/ 147270230 h 74"/>
              <a:gd name="T90" fmla="*/ 176620311 w 72"/>
              <a:gd name="T91" fmla="*/ 147270230 h 74"/>
              <a:gd name="T92" fmla="*/ 183978612 w 72"/>
              <a:gd name="T93" fmla="*/ 153160284 h 74"/>
              <a:gd name="T94" fmla="*/ 176620311 w 72"/>
              <a:gd name="T95" fmla="*/ 164942108 h 74"/>
              <a:gd name="T96" fmla="*/ 161901792 w 72"/>
              <a:gd name="T97" fmla="*/ 170833878 h 74"/>
              <a:gd name="T98" fmla="*/ 88309196 w 72"/>
              <a:gd name="T99" fmla="*/ 170833878 h 74"/>
              <a:gd name="T100" fmla="*/ 73590677 w 72"/>
              <a:gd name="T101" fmla="*/ 176723932 h 74"/>
              <a:gd name="T102" fmla="*/ 29437038 w 72"/>
              <a:gd name="T103" fmla="*/ 182613986 h 74"/>
              <a:gd name="T104" fmla="*/ 29437038 w 72"/>
              <a:gd name="T105" fmla="*/ 188505757 h 74"/>
              <a:gd name="T106" fmla="*/ 36795339 w 72"/>
              <a:gd name="T107" fmla="*/ 217959459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 h="74">
                <a:moveTo>
                  <a:pt x="10" y="74"/>
                </a:moveTo>
                <a:lnTo>
                  <a:pt x="18" y="70"/>
                </a:lnTo>
                <a:lnTo>
                  <a:pt x="26" y="66"/>
                </a:lnTo>
                <a:lnTo>
                  <a:pt x="34" y="66"/>
                </a:lnTo>
                <a:lnTo>
                  <a:pt x="44" y="68"/>
                </a:lnTo>
                <a:lnTo>
                  <a:pt x="50" y="68"/>
                </a:lnTo>
                <a:lnTo>
                  <a:pt x="54" y="68"/>
                </a:lnTo>
                <a:lnTo>
                  <a:pt x="58" y="68"/>
                </a:lnTo>
                <a:lnTo>
                  <a:pt x="60" y="70"/>
                </a:lnTo>
                <a:lnTo>
                  <a:pt x="68" y="70"/>
                </a:lnTo>
                <a:lnTo>
                  <a:pt x="72" y="68"/>
                </a:lnTo>
                <a:lnTo>
                  <a:pt x="72" y="60"/>
                </a:lnTo>
                <a:lnTo>
                  <a:pt x="70" y="56"/>
                </a:lnTo>
                <a:lnTo>
                  <a:pt x="68" y="54"/>
                </a:lnTo>
                <a:lnTo>
                  <a:pt x="66" y="50"/>
                </a:lnTo>
                <a:lnTo>
                  <a:pt x="68" y="44"/>
                </a:lnTo>
                <a:lnTo>
                  <a:pt x="68" y="40"/>
                </a:lnTo>
                <a:lnTo>
                  <a:pt x="68" y="38"/>
                </a:lnTo>
                <a:lnTo>
                  <a:pt x="66" y="36"/>
                </a:lnTo>
                <a:lnTo>
                  <a:pt x="66" y="34"/>
                </a:lnTo>
                <a:lnTo>
                  <a:pt x="66" y="30"/>
                </a:lnTo>
                <a:lnTo>
                  <a:pt x="64" y="26"/>
                </a:lnTo>
                <a:lnTo>
                  <a:pt x="62" y="26"/>
                </a:lnTo>
                <a:lnTo>
                  <a:pt x="60" y="26"/>
                </a:lnTo>
                <a:lnTo>
                  <a:pt x="58" y="24"/>
                </a:lnTo>
                <a:lnTo>
                  <a:pt x="56" y="24"/>
                </a:lnTo>
                <a:lnTo>
                  <a:pt x="56" y="18"/>
                </a:lnTo>
                <a:lnTo>
                  <a:pt x="56" y="16"/>
                </a:lnTo>
                <a:lnTo>
                  <a:pt x="54" y="16"/>
                </a:lnTo>
                <a:lnTo>
                  <a:pt x="50" y="14"/>
                </a:lnTo>
                <a:lnTo>
                  <a:pt x="48" y="14"/>
                </a:lnTo>
                <a:lnTo>
                  <a:pt x="48" y="12"/>
                </a:lnTo>
                <a:lnTo>
                  <a:pt x="48" y="8"/>
                </a:lnTo>
                <a:lnTo>
                  <a:pt x="44" y="4"/>
                </a:lnTo>
                <a:lnTo>
                  <a:pt x="42" y="2"/>
                </a:lnTo>
                <a:lnTo>
                  <a:pt x="40" y="0"/>
                </a:lnTo>
                <a:lnTo>
                  <a:pt x="38" y="0"/>
                </a:lnTo>
                <a:lnTo>
                  <a:pt x="28" y="2"/>
                </a:lnTo>
                <a:lnTo>
                  <a:pt x="24" y="0"/>
                </a:lnTo>
                <a:lnTo>
                  <a:pt x="22" y="0"/>
                </a:lnTo>
                <a:lnTo>
                  <a:pt x="22" y="2"/>
                </a:lnTo>
                <a:lnTo>
                  <a:pt x="20" y="2"/>
                </a:lnTo>
                <a:lnTo>
                  <a:pt x="18" y="4"/>
                </a:lnTo>
                <a:lnTo>
                  <a:pt x="14" y="6"/>
                </a:lnTo>
                <a:lnTo>
                  <a:pt x="14" y="12"/>
                </a:lnTo>
                <a:lnTo>
                  <a:pt x="10" y="12"/>
                </a:lnTo>
                <a:lnTo>
                  <a:pt x="10" y="22"/>
                </a:lnTo>
                <a:lnTo>
                  <a:pt x="8" y="30"/>
                </a:lnTo>
                <a:lnTo>
                  <a:pt x="4" y="34"/>
                </a:lnTo>
                <a:lnTo>
                  <a:pt x="0" y="38"/>
                </a:lnTo>
                <a:lnTo>
                  <a:pt x="2" y="46"/>
                </a:lnTo>
                <a:lnTo>
                  <a:pt x="6" y="54"/>
                </a:lnTo>
                <a:lnTo>
                  <a:pt x="10" y="52"/>
                </a:lnTo>
                <a:lnTo>
                  <a:pt x="14" y="52"/>
                </a:lnTo>
                <a:lnTo>
                  <a:pt x="18" y="52"/>
                </a:lnTo>
                <a:lnTo>
                  <a:pt x="20" y="50"/>
                </a:lnTo>
                <a:lnTo>
                  <a:pt x="22" y="48"/>
                </a:lnTo>
                <a:lnTo>
                  <a:pt x="24" y="50"/>
                </a:lnTo>
                <a:lnTo>
                  <a:pt x="28" y="50"/>
                </a:lnTo>
                <a:lnTo>
                  <a:pt x="30" y="50"/>
                </a:lnTo>
                <a:lnTo>
                  <a:pt x="36" y="50"/>
                </a:lnTo>
                <a:lnTo>
                  <a:pt x="44" y="50"/>
                </a:lnTo>
                <a:lnTo>
                  <a:pt x="48" y="50"/>
                </a:lnTo>
                <a:lnTo>
                  <a:pt x="50" y="50"/>
                </a:lnTo>
                <a:lnTo>
                  <a:pt x="50" y="52"/>
                </a:lnTo>
                <a:lnTo>
                  <a:pt x="48" y="56"/>
                </a:lnTo>
                <a:lnTo>
                  <a:pt x="44" y="58"/>
                </a:lnTo>
                <a:lnTo>
                  <a:pt x="24" y="58"/>
                </a:lnTo>
                <a:lnTo>
                  <a:pt x="22" y="58"/>
                </a:lnTo>
                <a:lnTo>
                  <a:pt x="20" y="60"/>
                </a:lnTo>
                <a:lnTo>
                  <a:pt x="20" y="62"/>
                </a:lnTo>
                <a:lnTo>
                  <a:pt x="8" y="62"/>
                </a:lnTo>
                <a:lnTo>
                  <a:pt x="8" y="64"/>
                </a:lnTo>
                <a:lnTo>
                  <a:pt x="8" y="68"/>
                </a:lnTo>
                <a:lnTo>
                  <a:pt x="10" y="74"/>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01" name="Freeform 503"/>
          <p:cNvSpPr>
            <a:spLocks/>
          </p:cNvSpPr>
          <p:nvPr/>
        </p:nvSpPr>
        <p:spPr bwMode="auto">
          <a:xfrm>
            <a:off x="5865025" y="3759919"/>
            <a:ext cx="461596" cy="436563"/>
          </a:xfrm>
          <a:custGeom>
            <a:avLst/>
            <a:gdLst>
              <a:gd name="T0" fmla="*/ 371574696 w 262"/>
              <a:gd name="T1" fmla="*/ 708985187 h 254"/>
              <a:gd name="T2" fmla="*/ 378859950 w 262"/>
              <a:gd name="T3" fmla="*/ 697168767 h 254"/>
              <a:gd name="T4" fmla="*/ 386145204 w 262"/>
              <a:gd name="T5" fmla="*/ 691261417 h 254"/>
              <a:gd name="T6" fmla="*/ 386145204 w 262"/>
              <a:gd name="T7" fmla="*/ 679444997 h 254"/>
              <a:gd name="T8" fmla="*/ 400717622 w 262"/>
              <a:gd name="T9" fmla="*/ 673535928 h 254"/>
              <a:gd name="T10" fmla="*/ 415288131 w 262"/>
              <a:gd name="T11" fmla="*/ 679444997 h 254"/>
              <a:gd name="T12" fmla="*/ 429860548 w 262"/>
              <a:gd name="T13" fmla="*/ 685352347 h 254"/>
              <a:gd name="T14" fmla="*/ 488146401 w 262"/>
              <a:gd name="T15" fmla="*/ 691261417 h 254"/>
              <a:gd name="T16" fmla="*/ 531861744 w 262"/>
              <a:gd name="T17" fmla="*/ 750343516 h 254"/>
              <a:gd name="T18" fmla="*/ 772290409 w 262"/>
              <a:gd name="T19" fmla="*/ 614453829 h 254"/>
              <a:gd name="T20" fmla="*/ 925292203 w 262"/>
              <a:gd name="T21" fmla="*/ 567188150 h 254"/>
              <a:gd name="T22" fmla="*/ 954435129 w 262"/>
              <a:gd name="T23" fmla="*/ 454933021 h 254"/>
              <a:gd name="T24" fmla="*/ 925292203 w 262"/>
              <a:gd name="T25" fmla="*/ 425391112 h 254"/>
              <a:gd name="T26" fmla="*/ 765005154 w 262"/>
              <a:gd name="T27" fmla="*/ 401758273 h 254"/>
              <a:gd name="T28" fmla="*/ 735862228 w 262"/>
              <a:gd name="T29" fmla="*/ 330859754 h 254"/>
              <a:gd name="T30" fmla="*/ 706719302 w 262"/>
              <a:gd name="T31" fmla="*/ 319043334 h 254"/>
              <a:gd name="T32" fmla="*/ 699434047 w 262"/>
              <a:gd name="T33" fmla="*/ 271777655 h 254"/>
              <a:gd name="T34" fmla="*/ 699434047 w 262"/>
              <a:gd name="T35" fmla="*/ 254053885 h 254"/>
              <a:gd name="T36" fmla="*/ 663003958 w 262"/>
              <a:gd name="T37" fmla="*/ 230421045 h 254"/>
              <a:gd name="T38" fmla="*/ 648433449 w 262"/>
              <a:gd name="T39" fmla="*/ 194971786 h 254"/>
              <a:gd name="T40" fmla="*/ 626575777 w 262"/>
              <a:gd name="T41" fmla="*/ 183155366 h 254"/>
              <a:gd name="T42" fmla="*/ 575575179 w 262"/>
              <a:gd name="T43" fmla="*/ 147706107 h 254"/>
              <a:gd name="T44" fmla="*/ 422573385 w 262"/>
              <a:gd name="T45" fmla="*/ 112256847 h 254"/>
              <a:gd name="T46" fmla="*/ 349717024 w 262"/>
              <a:gd name="T47" fmla="*/ 70898519 h 254"/>
              <a:gd name="T48" fmla="*/ 218572901 w 262"/>
              <a:gd name="T49" fmla="*/ 5909069 h 254"/>
              <a:gd name="T50" fmla="*/ 153001794 w 262"/>
              <a:gd name="T51" fmla="*/ 64991168 h 254"/>
              <a:gd name="T52" fmla="*/ 131144122 w 262"/>
              <a:gd name="T53" fmla="*/ 82714938 h 254"/>
              <a:gd name="T54" fmla="*/ 109286451 w 262"/>
              <a:gd name="T55" fmla="*/ 100440428 h 254"/>
              <a:gd name="T56" fmla="*/ 51000598 w 262"/>
              <a:gd name="T57" fmla="*/ 129980618 h 254"/>
              <a:gd name="T58" fmla="*/ 0 w 262"/>
              <a:gd name="T59" fmla="*/ 147706107 h 254"/>
              <a:gd name="T60" fmla="*/ 51000598 w 262"/>
              <a:gd name="T61" fmla="*/ 189062717 h 254"/>
              <a:gd name="T62" fmla="*/ 80143524 w 262"/>
              <a:gd name="T63" fmla="*/ 236328396 h 254"/>
              <a:gd name="T64" fmla="*/ 116571705 w 262"/>
              <a:gd name="T65" fmla="*/ 259961235 h 254"/>
              <a:gd name="T66" fmla="*/ 123858868 w 262"/>
              <a:gd name="T67" fmla="*/ 307226914 h 254"/>
              <a:gd name="T68" fmla="*/ 138429377 w 262"/>
              <a:gd name="T69" fmla="*/ 336768823 h 254"/>
              <a:gd name="T70" fmla="*/ 189429975 w 262"/>
              <a:gd name="T71" fmla="*/ 378125433 h 254"/>
              <a:gd name="T72" fmla="*/ 182144721 w 262"/>
              <a:gd name="T73" fmla="*/ 407667342 h 254"/>
              <a:gd name="T74" fmla="*/ 189429975 w 262"/>
              <a:gd name="T75" fmla="*/ 454933021 h 254"/>
              <a:gd name="T76" fmla="*/ 196715229 w 262"/>
              <a:gd name="T77" fmla="*/ 460840372 h 254"/>
              <a:gd name="T78" fmla="*/ 204000484 w 262"/>
              <a:gd name="T79" fmla="*/ 519922470 h 254"/>
              <a:gd name="T80" fmla="*/ 262288245 w 262"/>
              <a:gd name="T81" fmla="*/ 561280799 h 254"/>
              <a:gd name="T82" fmla="*/ 291431171 w 262"/>
              <a:gd name="T83" fmla="*/ 590820989 h 254"/>
              <a:gd name="T84" fmla="*/ 298716426 w 262"/>
              <a:gd name="T85" fmla="*/ 638086668 h 254"/>
              <a:gd name="T86" fmla="*/ 364287532 w 262"/>
              <a:gd name="T87" fmla="*/ 697168767 h 254"/>
              <a:gd name="T88" fmla="*/ 364287532 w 262"/>
              <a:gd name="T89" fmla="*/ 714894256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2" h="254">
                <a:moveTo>
                  <a:pt x="100" y="242"/>
                </a:moveTo>
                <a:lnTo>
                  <a:pt x="100" y="242"/>
                </a:lnTo>
                <a:lnTo>
                  <a:pt x="102" y="240"/>
                </a:lnTo>
                <a:lnTo>
                  <a:pt x="102" y="238"/>
                </a:lnTo>
                <a:lnTo>
                  <a:pt x="104" y="236"/>
                </a:lnTo>
                <a:lnTo>
                  <a:pt x="106" y="236"/>
                </a:lnTo>
                <a:lnTo>
                  <a:pt x="106" y="234"/>
                </a:lnTo>
                <a:lnTo>
                  <a:pt x="106" y="232"/>
                </a:lnTo>
                <a:lnTo>
                  <a:pt x="106" y="230"/>
                </a:lnTo>
                <a:lnTo>
                  <a:pt x="108" y="228"/>
                </a:lnTo>
                <a:lnTo>
                  <a:pt x="110" y="228"/>
                </a:lnTo>
                <a:lnTo>
                  <a:pt x="112" y="228"/>
                </a:lnTo>
                <a:lnTo>
                  <a:pt x="114" y="228"/>
                </a:lnTo>
                <a:lnTo>
                  <a:pt x="114" y="230"/>
                </a:lnTo>
                <a:lnTo>
                  <a:pt x="114" y="232"/>
                </a:lnTo>
                <a:lnTo>
                  <a:pt x="118" y="232"/>
                </a:lnTo>
                <a:lnTo>
                  <a:pt x="122" y="232"/>
                </a:lnTo>
                <a:lnTo>
                  <a:pt x="134" y="234"/>
                </a:lnTo>
                <a:lnTo>
                  <a:pt x="144" y="238"/>
                </a:lnTo>
                <a:lnTo>
                  <a:pt x="146" y="254"/>
                </a:lnTo>
                <a:lnTo>
                  <a:pt x="154" y="246"/>
                </a:lnTo>
                <a:lnTo>
                  <a:pt x="170" y="224"/>
                </a:lnTo>
                <a:lnTo>
                  <a:pt x="212" y="208"/>
                </a:lnTo>
                <a:lnTo>
                  <a:pt x="254" y="192"/>
                </a:lnTo>
                <a:lnTo>
                  <a:pt x="256" y="186"/>
                </a:lnTo>
                <a:lnTo>
                  <a:pt x="260" y="172"/>
                </a:lnTo>
                <a:lnTo>
                  <a:pt x="262" y="154"/>
                </a:lnTo>
                <a:lnTo>
                  <a:pt x="254" y="144"/>
                </a:lnTo>
                <a:lnTo>
                  <a:pt x="250" y="144"/>
                </a:lnTo>
                <a:lnTo>
                  <a:pt x="210" y="136"/>
                </a:lnTo>
                <a:lnTo>
                  <a:pt x="208" y="124"/>
                </a:lnTo>
                <a:lnTo>
                  <a:pt x="202" y="116"/>
                </a:lnTo>
                <a:lnTo>
                  <a:pt x="202" y="112"/>
                </a:lnTo>
                <a:lnTo>
                  <a:pt x="198" y="108"/>
                </a:lnTo>
                <a:lnTo>
                  <a:pt x="194" y="108"/>
                </a:lnTo>
                <a:lnTo>
                  <a:pt x="190" y="96"/>
                </a:lnTo>
                <a:lnTo>
                  <a:pt x="192" y="92"/>
                </a:lnTo>
                <a:lnTo>
                  <a:pt x="192" y="90"/>
                </a:lnTo>
                <a:lnTo>
                  <a:pt x="192" y="86"/>
                </a:lnTo>
                <a:lnTo>
                  <a:pt x="188" y="82"/>
                </a:lnTo>
                <a:lnTo>
                  <a:pt x="182" y="78"/>
                </a:lnTo>
                <a:lnTo>
                  <a:pt x="180" y="72"/>
                </a:lnTo>
                <a:lnTo>
                  <a:pt x="178" y="66"/>
                </a:lnTo>
                <a:lnTo>
                  <a:pt x="174" y="64"/>
                </a:lnTo>
                <a:lnTo>
                  <a:pt x="172" y="62"/>
                </a:lnTo>
                <a:lnTo>
                  <a:pt x="170" y="54"/>
                </a:lnTo>
                <a:lnTo>
                  <a:pt x="170" y="48"/>
                </a:lnTo>
                <a:lnTo>
                  <a:pt x="158" y="50"/>
                </a:lnTo>
                <a:lnTo>
                  <a:pt x="156" y="44"/>
                </a:lnTo>
                <a:lnTo>
                  <a:pt x="138" y="40"/>
                </a:lnTo>
                <a:lnTo>
                  <a:pt x="116" y="38"/>
                </a:lnTo>
                <a:lnTo>
                  <a:pt x="106" y="32"/>
                </a:lnTo>
                <a:lnTo>
                  <a:pt x="104" y="24"/>
                </a:lnTo>
                <a:lnTo>
                  <a:pt x="96" y="24"/>
                </a:lnTo>
                <a:lnTo>
                  <a:pt x="94" y="20"/>
                </a:lnTo>
                <a:lnTo>
                  <a:pt x="60" y="0"/>
                </a:lnTo>
                <a:lnTo>
                  <a:pt x="60" y="2"/>
                </a:lnTo>
                <a:lnTo>
                  <a:pt x="34" y="10"/>
                </a:lnTo>
                <a:lnTo>
                  <a:pt x="42" y="22"/>
                </a:lnTo>
                <a:lnTo>
                  <a:pt x="40" y="24"/>
                </a:lnTo>
                <a:lnTo>
                  <a:pt x="36" y="28"/>
                </a:lnTo>
                <a:lnTo>
                  <a:pt x="34" y="30"/>
                </a:lnTo>
                <a:lnTo>
                  <a:pt x="30" y="34"/>
                </a:lnTo>
                <a:lnTo>
                  <a:pt x="28" y="38"/>
                </a:lnTo>
                <a:lnTo>
                  <a:pt x="26" y="38"/>
                </a:lnTo>
                <a:lnTo>
                  <a:pt x="14" y="44"/>
                </a:lnTo>
                <a:lnTo>
                  <a:pt x="0" y="42"/>
                </a:lnTo>
                <a:lnTo>
                  <a:pt x="0" y="50"/>
                </a:lnTo>
                <a:lnTo>
                  <a:pt x="10" y="56"/>
                </a:lnTo>
                <a:lnTo>
                  <a:pt x="14" y="64"/>
                </a:lnTo>
                <a:lnTo>
                  <a:pt x="16" y="70"/>
                </a:lnTo>
                <a:lnTo>
                  <a:pt x="22" y="80"/>
                </a:lnTo>
                <a:lnTo>
                  <a:pt x="26" y="84"/>
                </a:lnTo>
                <a:lnTo>
                  <a:pt x="32" y="88"/>
                </a:lnTo>
                <a:lnTo>
                  <a:pt x="32" y="94"/>
                </a:lnTo>
                <a:lnTo>
                  <a:pt x="32" y="98"/>
                </a:lnTo>
                <a:lnTo>
                  <a:pt x="34" y="104"/>
                </a:lnTo>
                <a:lnTo>
                  <a:pt x="34" y="110"/>
                </a:lnTo>
                <a:lnTo>
                  <a:pt x="38" y="114"/>
                </a:lnTo>
                <a:lnTo>
                  <a:pt x="44" y="118"/>
                </a:lnTo>
                <a:lnTo>
                  <a:pt x="50" y="122"/>
                </a:lnTo>
                <a:lnTo>
                  <a:pt x="52" y="128"/>
                </a:lnTo>
                <a:lnTo>
                  <a:pt x="52" y="132"/>
                </a:lnTo>
                <a:lnTo>
                  <a:pt x="50" y="138"/>
                </a:lnTo>
                <a:lnTo>
                  <a:pt x="50" y="148"/>
                </a:lnTo>
                <a:lnTo>
                  <a:pt x="52" y="154"/>
                </a:lnTo>
                <a:lnTo>
                  <a:pt x="52" y="156"/>
                </a:lnTo>
                <a:lnTo>
                  <a:pt x="54" y="156"/>
                </a:lnTo>
                <a:lnTo>
                  <a:pt x="54" y="166"/>
                </a:lnTo>
                <a:lnTo>
                  <a:pt x="56" y="176"/>
                </a:lnTo>
                <a:lnTo>
                  <a:pt x="60" y="182"/>
                </a:lnTo>
                <a:lnTo>
                  <a:pt x="66" y="186"/>
                </a:lnTo>
                <a:lnTo>
                  <a:pt x="72" y="190"/>
                </a:lnTo>
                <a:lnTo>
                  <a:pt x="78" y="194"/>
                </a:lnTo>
                <a:lnTo>
                  <a:pt x="80" y="200"/>
                </a:lnTo>
                <a:lnTo>
                  <a:pt x="80" y="206"/>
                </a:lnTo>
                <a:lnTo>
                  <a:pt x="82" y="212"/>
                </a:lnTo>
                <a:lnTo>
                  <a:pt x="82" y="216"/>
                </a:lnTo>
                <a:lnTo>
                  <a:pt x="90" y="220"/>
                </a:lnTo>
                <a:lnTo>
                  <a:pt x="100" y="236"/>
                </a:lnTo>
                <a:lnTo>
                  <a:pt x="100" y="24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02" name="Freeform 504"/>
          <p:cNvSpPr>
            <a:spLocks/>
          </p:cNvSpPr>
          <p:nvPr/>
        </p:nvSpPr>
        <p:spPr bwMode="auto">
          <a:xfrm>
            <a:off x="5730208" y="4671144"/>
            <a:ext cx="51288" cy="46038"/>
          </a:xfrm>
          <a:custGeom>
            <a:avLst/>
            <a:gdLst>
              <a:gd name="T0" fmla="*/ 13720110 w 30"/>
              <a:gd name="T1" fmla="*/ 37623670 h 26"/>
              <a:gd name="T2" fmla="*/ 13720110 w 30"/>
              <a:gd name="T3" fmla="*/ 37623670 h 26"/>
              <a:gd name="T4" fmla="*/ 13720110 w 30"/>
              <a:gd name="T5" fmla="*/ 43895462 h 26"/>
              <a:gd name="T6" fmla="*/ 13720110 w 30"/>
              <a:gd name="T7" fmla="*/ 43895462 h 26"/>
              <a:gd name="T8" fmla="*/ 0 w 30"/>
              <a:gd name="T9" fmla="*/ 43895462 h 26"/>
              <a:gd name="T10" fmla="*/ 0 w 30"/>
              <a:gd name="T11" fmla="*/ 43895462 h 26"/>
              <a:gd name="T12" fmla="*/ 0 w 30"/>
              <a:gd name="T13" fmla="*/ 43895462 h 26"/>
              <a:gd name="T14" fmla="*/ 0 w 30"/>
              <a:gd name="T15" fmla="*/ 56435505 h 26"/>
              <a:gd name="T16" fmla="*/ 0 w 30"/>
              <a:gd name="T17" fmla="*/ 56435505 h 26"/>
              <a:gd name="T18" fmla="*/ 0 w 30"/>
              <a:gd name="T19" fmla="*/ 62707297 h 26"/>
              <a:gd name="T20" fmla="*/ 6860055 w 30"/>
              <a:gd name="T21" fmla="*/ 62707297 h 26"/>
              <a:gd name="T22" fmla="*/ 20580165 w 30"/>
              <a:gd name="T23" fmla="*/ 68977319 h 26"/>
              <a:gd name="T24" fmla="*/ 20580165 w 30"/>
              <a:gd name="T25" fmla="*/ 68977319 h 26"/>
              <a:gd name="T26" fmla="*/ 27442072 w 30"/>
              <a:gd name="T27" fmla="*/ 62707297 h 26"/>
              <a:gd name="T28" fmla="*/ 27442072 w 30"/>
              <a:gd name="T29" fmla="*/ 62707297 h 26"/>
              <a:gd name="T30" fmla="*/ 34302127 w 30"/>
              <a:gd name="T31" fmla="*/ 62707297 h 26"/>
              <a:gd name="T32" fmla="*/ 34302127 w 30"/>
              <a:gd name="T33" fmla="*/ 62707297 h 26"/>
              <a:gd name="T34" fmla="*/ 41162182 w 30"/>
              <a:gd name="T35" fmla="*/ 81519132 h 26"/>
              <a:gd name="T36" fmla="*/ 48022237 w 30"/>
              <a:gd name="T37" fmla="*/ 81519132 h 26"/>
              <a:gd name="T38" fmla="*/ 54882292 w 30"/>
              <a:gd name="T39" fmla="*/ 81519132 h 26"/>
              <a:gd name="T40" fmla="*/ 54882292 w 30"/>
              <a:gd name="T41" fmla="*/ 81519132 h 26"/>
              <a:gd name="T42" fmla="*/ 61742346 w 30"/>
              <a:gd name="T43" fmla="*/ 68977319 h 26"/>
              <a:gd name="T44" fmla="*/ 61742346 w 30"/>
              <a:gd name="T45" fmla="*/ 62707297 h 26"/>
              <a:gd name="T46" fmla="*/ 61742346 w 30"/>
              <a:gd name="T47" fmla="*/ 56435505 h 26"/>
              <a:gd name="T48" fmla="*/ 68602401 w 30"/>
              <a:gd name="T49" fmla="*/ 56435505 h 26"/>
              <a:gd name="T50" fmla="*/ 68602401 w 30"/>
              <a:gd name="T51" fmla="*/ 56435505 h 26"/>
              <a:gd name="T52" fmla="*/ 89184418 w 30"/>
              <a:gd name="T53" fmla="*/ 62707297 h 26"/>
              <a:gd name="T54" fmla="*/ 96044473 w 30"/>
              <a:gd name="T55" fmla="*/ 62707297 h 26"/>
              <a:gd name="T56" fmla="*/ 96044473 w 30"/>
              <a:gd name="T57" fmla="*/ 62707297 h 26"/>
              <a:gd name="T58" fmla="*/ 102904528 w 30"/>
              <a:gd name="T59" fmla="*/ 62707297 h 26"/>
              <a:gd name="T60" fmla="*/ 102904528 w 30"/>
              <a:gd name="T61" fmla="*/ 50165484 h 26"/>
              <a:gd name="T62" fmla="*/ 102904528 w 30"/>
              <a:gd name="T63" fmla="*/ 50165484 h 26"/>
              <a:gd name="T64" fmla="*/ 102904528 w 30"/>
              <a:gd name="T65" fmla="*/ 31353649 h 26"/>
              <a:gd name="T66" fmla="*/ 89184418 w 30"/>
              <a:gd name="T67" fmla="*/ 6270021 h 26"/>
              <a:gd name="T68" fmla="*/ 89184418 w 30"/>
              <a:gd name="T69" fmla="*/ 6270021 h 26"/>
              <a:gd name="T70" fmla="*/ 82324363 w 30"/>
              <a:gd name="T71" fmla="*/ 12541814 h 26"/>
              <a:gd name="T72" fmla="*/ 68602401 w 30"/>
              <a:gd name="T73" fmla="*/ 18811835 h 26"/>
              <a:gd name="T74" fmla="*/ 68602401 w 30"/>
              <a:gd name="T75" fmla="*/ 18811835 h 26"/>
              <a:gd name="T76" fmla="*/ 54882292 w 30"/>
              <a:gd name="T77" fmla="*/ 18811835 h 26"/>
              <a:gd name="T78" fmla="*/ 41162182 w 30"/>
              <a:gd name="T79" fmla="*/ 18811835 h 26"/>
              <a:gd name="T80" fmla="*/ 41162182 w 30"/>
              <a:gd name="T81" fmla="*/ 18811835 h 26"/>
              <a:gd name="T82" fmla="*/ 20580165 w 30"/>
              <a:gd name="T83" fmla="*/ 0 h 26"/>
              <a:gd name="T84" fmla="*/ 20580165 w 30"/>
              <a:gd name="T85" fmla="*/ 0 h 26"/>
              <a:gd name="T86" fmla="*/ 20580165 w 30"/>
              <a:gd name="T87" fmla="*/ 18811835 h 26"/>
              <a:gd name="T88" fmla="*/ 20580165 w 30"/>
              <a:gd name="T89" fmla="*/ 18811835 h 26"/>
              <a:gd name="T90" fmla="*/ 13720110 w 30"/>
              <a:gd name="T91" fmla="*/ 31353649 h 26"/>
              <a:gd name="T92" fmla="*/ 13720110 w 30"/>
              <a:gd name="T93" fmla="*/ 31353649 h 26"/>
              <a:gd name="T94" fmla="*/ 13720110 w 30"/>
              <a:gd name="T95" fmla="*/ 37623670 h 26"/>
              <a:gd name="T96" fmla="*/ 13720110 w 30"/>
              <a:gd name="T97" fmla="*/ 37623670 h 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 h="26">
                <a:moveTo>
                  <a:pt x="4" y="12"/>
                </a:moveTo>
                <a:lnTo>
                  <a:pt x="4" y="12"/>
                </a:lnTo>
                <a:lnTo>
                  <a:pt x="4" y="14"/>
                </a:lnTo>
                <a:lnTo>
                  <a:pt x="0" y="14"/>
                </a:lnTo>
                <a:lnTo>
                  <a:pt x="0" y="18"/>
                </a:lnTo>
                <a:lnTo>
                  <a:pt x="0" y="20"/>
                </a:lnTo>
                <a:lnTo>
                  <a:pt x="2" y="20"/>
                </a:lnTo>
                <a:lnTo>
                  <a:pt x="6" y="22"/>
                </a:lnTo>
                <a:lnTo>
                  <a:pt x="8" y="20"/>
                </a:lnTo>
                <a:lnTo>
                  <a:pt x="10" y="20"/>
                </a:lnTo>
                <a:lnTo>
                  <a:pt x="12" y="26"/>
                </a:lnTo>
                <a:lnTo>
                  <a:pt x="14" y="26"/>
                </a:lnTo>
                <a:lnTo>
                  <a:pt x="16" y="26"/>
                </a:lnTo>
                <a:lnTo>
                  <a:pt x="18" y="22"/>
                </a:lnTo>
                <a:lnTo>
                  <a:pt x="18" y="20"/>
                </a:lnTo>
                <a:lnTo>
                  <a:pt x="18" y="18"/>
                </a:lnTo>
                <a:lnTo>
                  <a:pt x="20" y="18"/>
                </a:lnTo>
                <a:lnTo>
                  <a:pt x="26" y="20"/>
                </a:lnTo>
                <a:lnTo>
                  <a:pt x="28" y="20"/>
                </a:lnTo>
                <a:lnTo>
                  <a:pt x="30" y="20"/>
                </a:lnTo>
                <a:lnTo>
                  <a:pt x="30" y="16"/>
                </a:lnTo>
                <a:lnTo>
                  <a:pt x="30" y="10"/>
                </a:lnTo>
                <a:lnTo>
                  <a:pt x="26" y="2"/>
                </a:lnTo>
                <a:lnTo>
                  <a:pt x="24" y="4"/>
                </a:lnTo>
                <a:lnTo>
                  <a:pt x="20" y="6"/>
                </a:lnTo>
                <a:lnTo>
                  <a:pt x="16" y="6"/>
                </a:lnTo>
                <a:lnTo>
                  <a:pt x="12" y="6"/>
                </a:lnTo>
                <a:lnTo>
                  <a:pt x="6" y="0"/>
                </a:lnTo>
                <a:lnTo>
                  <a:pt x="6" y="6"/>
                </a:lnTo>
                <a:lnTo>
                  <a:pt x="4" y="10"/>
                </a:lnTo>
                <a:lnTo>
                  <a:pt x="4" y="1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03" name="Freeform 505"/>
          <p:cNvSpPr>
            <a:spLocks/>
          </p:cNvSpPr>
          <p:nvPr/>
        </p:nvSpPr>
        <p:spPr bwMode="auto">
          <a:xfrm>
            <a:off x="6165429" y="3323358"/>
            <a:ext cx="2931" cy="6350"/>
          </a:xfrm>
          <a:custGeom>
            <a:avLst/>
            <a:gdLst>
              <a:gd name="T0" fmla="*/ 5040313 w 2"/>
              <a:gd name="T1" fmla="*/ 0 h 4"/>
              <a:gd name="T2" fmla="*/ 5040313 w 2"/>
              <a:gd name="T3" fmla="*/ 0 h 4"/>
              <a:gd name="T4" fmla="*/ 5040313 w 2"/>
              <a:gd name="T5" fmla="*/ 5040313 h 4"/>
              <a:gd name="T6" fmla="*/ 5040313 w 2"/>
              <a:gd name="T7" fmla="*/ 5040313 h 4"/>
              <a:gd name="T8" fmla="*/ 0 w 2"/>
              <a:gd name="T9" fmla="*/ 10080625 h 4"/>
              <a:gd name="T10" fmla="*/ 0 w 2"/>
              <a:gd name="T11" fmla="*/ 10080625 h 4"/>
              <a:gd name="T12" fmla="*/ 0 w 2"/>
              <a:gd name="T13" fmla="*/ 5040313 h 4"/>
              <a:gd name="T14" fmla="*/ 0 w 2"/>
              <a:gd name="T15" fmla="*/ 0 h 4"/>
              <a:gd name="T16" fmla="*/ 5040313 w 2"/>
              <a:gd name="T17" fmla="*/ 0 h 4"/>
              <a:gd name="T18" fmla="*/ 5040313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2" y="0"/>
                </a:moveTo>
                <a:lnTo>
                  <a:pt x="2" y="0"/>
                </a:lnTo>
                <a:lnTo>
                  <a:pt x="2" y="2"/>
                </a:lnTo>
                <a:lnTo>
                  <a:pt x="0" y="4"/>
                </a:lnTo>
                <a:lnTo>
                  <a:pt x="0" y="2"/>
                </a:lnTo>
                <a:lnTo>
                  <a:pt x="0" y="0"/>
                </a:lnTo>
                <a:lnTo>
                  <a:pt x="2" y="0"/>
                </a:lnTo>
                <a:close/>
              </a:path>
            </a:pathLst>
          </a:custGeom>
          <a:solidFill>
            <a:schemeClr val="bg1">
              <a:lumMod val="95000"/>
            </a:schemeClr>
          </a:solidFill>
          <a:ln w="3175" cmpd="sng">
            <a:solidFill>
              <a:schemeClr val="bg1"/>
            </a:solidFill>
            <a:prstDash val="solid"/>
            <a:round/>
            <a:headEnd/>
            <a:tailEnd/>
          </a:ln>
        </p:spPr>
        <p:txBody>
          <a:bodyPr/>
          <a:lstStyle/>
          <a:p>
            <a:endParaRPr lang="es-ES"/>
          </a:p>
        </p:txBody>
      </p:sp>
      <p:sp>
        <p:nvSpPr>
          <p:cNvPr id="504" name="Freeform 516"/>
          <p:cNvSpPr>
            <a:spLocks/>
          </p:cNvSpPr>
          <p:nvPr/>
        </p:nvSpPr>
        <p:spPr bwMode="auto">
          <a:xfrm>
            <a:off x="6489277" y="2007323"/>
            <a:ext cx="52755" cy="34925"/>
          </a:xfrm>
          <a:custGeom>
            <a:avLst/>
            <a:gdLst>
              <a:gd name="T0" fmla="*/ 50806350 w 30"/>
              <a:gd name="T1" fmla="*/ 0 h 20"/>
              <a:gd name="T2" fmla="*/ 50806350 w 30"/>
              <a:gd name="T3" fmla="*/ 0 h 20"/>
              <a:gd name="T4" fmla="*/ 36290250 w 30"/>
              <a:gd name="T5" fmla="*/ 18297208 h 20"/>
              <a:gd name="T6" fmla="*/ 36290250 w 30"/>
              <a:gd name="T7" fmla="*/ 18297208 h 20"/>
              <a:gd name="T8" fmla="*/ 7258050 w 30"/>
              <a:gd name="T9" fmla="*/ 18297208 h 20"/>
              <a:gd name="T10" fmla="*/ 7258050 w 30"/>
              <a:gd name="T11" fmla="*/ 18297208 h 20"/>
              <a:gd name="T12" fmla="*/ 14516100 w 30"/>
              <a:gd name="T13" fmla="*/ 30494764 h 20"/>
              <a:gd name="T14" fmla="*/ 14516100 w 30"/>
              <a:gd name="T15" fmla="*/ 30494764 h 20"/>
              <a:gd name="T16" fmla="*/ 7258050 w 30"/>
              <a:gd name="T17" fmla="*/ 24395113 h 20"/>
              <a:gd name="T18" fmla="*/ 0 w 30"/>
              <a:gd name="T19" fmla="*/ 30494764 h 20"/>
              <a:gd name="T20" fmla="*/ 0 w 30"/>
              <a:gd name="T21" fmla="*/ 42692320 h 20"/>
              <a:gd name="T22" fmla="*/ 14516100 w 30"/>
              <a:gd name="T23" fmla="*/ 42692320 h 20"/>
              <a:gd name="T24" fmla="*/ 14516100 w 30"/>
              <a:gd name="T25" fmla="*/ 42692320 h 20"/>
              <a:gd name="T26" fmla="*/ 21774150 w 30"/>
              <a:gd name="T27" fmla="*/ 60987781 h 20"/>
              <a:gd name="T28" fmla="*/ 21774150 w 30"/>
              <a:gd name="T29" fmla="*/ 60987781 h 20"/>
              <a:gd name="T30" fmla="*/ 43548300 w 30"/>
              <a:gd name="T31" fmla="*/ 60987781 h 20"/>
              <a:gd name="T32" fmla="*/ 43548300 w 30"/>
              <a:gd name="T33" fmla="*/ 60987781 h 20"/>
              <a:gd name="T34" fmla="*/ 50806350 w 30"/>
              <a:gd name="T35" fmla="*/ 42692320 h 20"/>
              <a:gd name="T36" fmla="*/ 50806350 w 30"/>
              <a:gd name="T37" fmla="*/ 42692320 h 20"/>
              <a:gd name="T38" fmla="*/ 94354650 w 30"/>
              <a:gd name="T39" fmla="*/ 24395113 h 20"/>
              <a:gd name="T40" fmla="*/ 108870750 w 30"/>
              <a:gd name="T41" fmla="*/ 18297208 h 20"/>
              <a:gd name="T42" fmla="*/ 108870750 w 30"/>
              <a:gd name="T43" fmla="*/ 12197556 h 20"/>
              <a:gd name="T44" fmla="*/ 94354650 w 30"/>
              <a:gd name="T45" fmla="*/ 6099651 h 20"/>
              <a:gd name="T46" fmla="*/ 94354650 w 30"/>
              <a:gd name="T47" fmla="*/ 6099651 h 20"/>
              <a:gd name="T48" fmla="*/ 79838550 w 30"/>
              <a:gd name="T49" fmla="*/ 0 h 20"/>
              <a:gd name="T50" fmla="*/ 50806350 w 30"/>
              <a:gd name="T51" fmla="*/ 0 h 20"/>
              <a:gd name="T52" fmla="*/ 50806350 w 30"/>
              <a:gd name="T53" fmla="*/ 0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 h="20">
                <a:moveTo>
                  <a:pt x="14" y="0"/>
                </a:moveTo>
                <a:lnTo>
                  <a:pt x="14" y="0"/>
                </a:lnTo>
                <a:lnTo>
                  <a:pt x="10" y="6"/>
                </a:lnTo>
                <a:lnTo>
                  <a:pt x="2" y="6"/>
                </a:lnTo>
                <a:lnTo>
                  <a:pt x="4" y="10"/>
                </a:lnTo>
                <a:lnTo>
                  <a:pt x="2" y="8"/>
                </a:lnTo>
                <a:lnTo>
                  <a:pt x="0" y="10"/>
                </a:lnTo>
                <a:lnTo>
                  <a:pt x="0" y="14"/>
                </a:lnTo>
                <a:lnTo>
                  <a:pt x="4" y="14"/>
                </a:lnTo>
                <a:lnTo>
                  <a:pt x="6" y="20"/>
                </a:lnTo>
                <a:lnTo>
                  <a:pt x="12" y="20"/>
                </a:lnTo>
                <a:lnTo>
                  <a:pt x="14" y="14"/>
                </a:lnTo>
                <a:lnTo>
                  <a:pt x="26" y="8"/>
                </a:lnTo>
                <a:lnTo>
                  <a:pt x="30" y="6"/>
                </a:lnTo>
                <a:lnTo>
                  <a:pt x="30" y="4"/>
                </a:lnTo>
                <a:lnTo>
                  <a:pt x="26" y="2"/>
                </a:lnTo>
                <a:lnTo>
                  <a:pt x="22" y="0"/>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5" name="Freeform 517"/>
          <p:cNvSpPr>
            <a:spLocks/>
          </p:cNvSpPr>
          <p:nvPr/>
        </p:nvSpPr>
        <p:spPr bwMode="auto">
          <a:xfrm>
            <a:off x="7100342" y="2007319"/>
            <a:ext cx="24912" cy="14288"/>
          </a:xfrm>
          <a:custGeom>
            <a:avLst/>
            <a:gdLst>
              <a:gd name="T0" fmla="*/ 14864605 w 14"/>
              <a:gd name="T1" fmla="*/ 0 h 8"/>
              <a:gd name="T2" fmla="*/ 14864605 w 14"/>
              <a:gd name="T3" fmla="*/ 0 h 8"/>
              <a:gd name="T4" fmla="*/ 0 w 14"/>
              <a:gd name="T5" fmla="*/ 6379592 h 8"/>
              <a:gd name="T6" fmla="*/ 0 w 14"/>
              <a:gd name="T7" fmla="*/ 6379592 h 8"/>
              <a:gd name="T8" fmla="*/ 14864605 w 14"/>
              <a:gd name="T9" fmla="*/ 25518368 h 8"/>
              <a:gd name="T10" fmla="*/ 14864605 w 14"/>
              <a:gd name="T11" fmla="*/ 25518368 h 8"/>
              <a:gd name="T12" fmla="*/ 52025153 w 14"/>
              <a:gd name="T13" fmla="*/ 12759184 h 8"/>
              <a:gd name="T14" fmla="*/ 44593815 w 14"/>
              <a:gd name="T15" fmla="*/ 12759184 h 8"/>
              <a:gd name="T16" fmla="*/ 14864605 w 14"/>
              <a:gd name="T17" fmla="*/ 0 h 8"/>
              <a:gd name="T18" fmla="*/ 14864605 w 14"/>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8">
                <a:moveTo>
                  <a:pt x="4" y="0"/>
                </a:moveTo>
                <a:lnTo>
                  <a:pt x="4" y="0"/>
                </a:lnTo>
                <a:lnTo>
                  <a:pt x="0" y="2"/>
                </a:lnTo>
                <a:lnTo>
                  <a:pt x="4" y="8"/>
                </a:lnTo>
                <a:lnTo>
                  <a:pt x="14" y="4"/>
                </a:lnTo>
                <a:lnTo>
                  <a:pt x="12"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6" name="Freeform 518"/>
          <p:cNvSpPr>
            <a:spLocks/>
          </p:cNvSpPr>
          <p:nvPr/>
        </p:nvSpPr>
        <p:spPr bwMode="auto">
          <a:xfrm>
            <a:off x="6418941" y="2018436"/>
            <a:ext cx="48357" cy="33337"/>
          </a:xfrm>
          <a:custGeom>
            <a:avLst/>
            <a:gdLst>
              <a:gd name="T0" fmla="*/ 35005742 w 28"/>
              <a:gd name="T1" fmla="*/ 0 h 20"/>
              <a:gd name="T2" fmla="*/ 35005742 w 28"/>
              <a:gd name="T3" fmla="*/ 0 h 20"/>
              <a:gd name="T4" fmla="*/ 7001148 w 28"/>
              <a:gd name="T5" fmla="*/ 22227445 h 20"/>
              <a:gd name="T6" fmla="*/ 7001148 w 28"/>
              <a:gd name="T7" fmla="*/ 33340334 h 20"/>
              <a:gd name="T8" fmla="*/ 0 w 28"/>
              <a:gd name="T9" fmla="*/ 38897612 h 20"/>
              <a:gd name="T10" fmla="*/ 7001148 w 28"/>
              <a:gd name="T11" fmla="*/ 50010501 h 20"/>
              <a:gd name="T12" fmla="*/ 21003445 w 28"/>
              <a:gd name="T13" fmla="*/ 55567778 h 20"/>
              <a:gd name="T14" fmla="*/ 49008039 w 28"/>
              <a:gd name="T15" fmla="*/ 55567778 h 20"/>
              <a:gd name="T16" fmla="*/ 49008039 w 28"/>
              <a:gd name="T17" fmla="*/ 55567778 h 20"/>
              <a:gd name="T18" fmla="*/ 49008039 w 28"/>
              <a:gd name="T19" fmla="*/ 44454890 h 20"/>
              <a:gd name="T20" fmla="*/ 42006890 w 28"/>
              <a:gd name="T21" fmla="*/ 38897612 h 20"/>
              <a:gd name="T22" fmla="*/ 42006890 w 28"/>
              <a:gd name="T23" fmla="*/ 38897612 h 20"/>
              <a:gd name="T24" fmla="*/ 98014206 w 28"/>
              <a:gd name="T25" fmla="*/ 38897612 h 20"/>
              <a:gd name="T26" fmla="*/ 84011909 w 28"/>
              <a:gd name="T27" fmla="*/ 16670167 h 20"/>
              <a:gd name="T28" fmla="*/ 84011909 w 28"/>
              <a:gd name="T29" fmla="*/ 16670167 h 20"/>
              <a:gd name="T30" fmla="*/ 63008464 w 28"/>
              <a:gd name="T31" fmla="*/ 11112889 h 20"/>
              <a:gd name="T32" fmla="*/ 63008464 w 28"/>
              <a:gd name="T33" fmla="*/ 0 h 20"/>
              <a:gd name="T34" fmla="*/ 63008464 w 28"/>
              <a:gd name="T35" fmla="*/ 0 h 20"/>
              <a:gd name="T36" fmla="*/ 49008039 w 28"/>
              <a:gd name="T37" fmla="*/ 0 h 20"/>
              <a:gd name="T38" fmla="*/ 35005742 w 28"/>
              <a:gd name="T39" fmla="*/ 0 h 20"/>
              <a:gd name="T40" fmla="*/ 35005742 w 28"/>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20">
                <a:moveTo>
                  <a:pt x="10" y="0"/>
                </a:moveTo>
                <a:lnTo>
                  <a:pt x="10" y="0"/>
                </a:lnTo>
                <a:lnTo>
                  <a:pt x="2" y="8"/>
                </a:lnTo>
                <a:lnTo>
                  <a:pt x="2" y="12"/>
                </a:lnTo>
                <a:lnTo>
                  <a:pt x="0" y="14"/>
                </a:lnTo>
                <a:lnTo>
                  <a:pt x="2" y="18"/>
                </a:lnTo>
                <a:lnTo>
                  <a:pt x="6" y="20"/>
                </a:lnTo>
                <a:lnTo>
                  <a:pt x="14" y="20"/>
                </a:lnTo>
                <a:lnTo>
                  <a:pt x="14" y="16"/>
                </a:lnTo>
                <a:lnTo>
                  <a:pt x="12" y="14"/>
                </a:lnTo>
                <a:lnTo>
                  <a:pt x="28" y="14"/>
                </a:lnTo>
                <a:lnTo>
                  <a:pt x="24" y="6"/>
                </a:lnTo>
                <a:lnTo>
                  <a:pt x="18" y="4"/>
                </a:lnTo>
                <a:lnTo>
                  <a:pt x="18" y="0"/>
                </a:lnTo>
                <a:lnTo>
                  <a:pt x="14"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7" name="Freeform 528"/>
          <p:cNvSpPr>
            <a:spLocks/>
          </p:cNvSpPr>
          <p:nvPr/>
        </p:nvSpPr>
        <p:spPr bwMode="auto">
          <a:xfrm>
            <a:off x="7125255" y="2066058"/>
            <a:ext cx="45427" cy="31750"/>
          </a:xfrm>
          <a:custGeom>
            <a:avLst/>
            <a:gdLst>
              <a:gd name="T0" fmla="*/ 7166024 w 26"/>
              <a:gd name="T1" fmla="*/ 0 h 18"/>
              <a:gd name="T2" fmla="*/ 7166024 w 26"/>
              <a:gd name="T3" fmla="*/ 0 h 18"/>
              <a:gd name="T4" fmla="*/ 0 w 26"/>
              <a:gd name="T5" fmla="*/ 31113236 h 18"/>
              <a:gd name="T6" fmla="*/ 0 w 26"/>
              <a:gd name="T7" fmla="*/ 56003472 h 18"/>
              <a:gd name="T8" fmla="*/ 0 w 26"/>
              <a:gd name="T9" fmla="*/ 56003472 h 18"/>
              <a:gd name="T10" fmla="*/ 93146959 w 26"/>
              <a:gd name="T11" fmla="*/ 49780472 h 18"/>
              <a:gd name="T12" fmla="*/ 93146959 w 26"/>
              <a:gd name="T13" fmla="*/ 49780472 h 18"/>
              <a:gd name="T14" fmla="*/ 93146959 w 26"/>
              <a:gd name="T15" fmla="*/ 37336236 h 18"/>
              <a:gd name="T16" fmla="*/ 93146959 w 26"/>
              <a:gd name="T17" fmla="*/ 31113236 h 18"/>
              <a:gd name="T18" fmla="*/ 93146959 w 26"/>
              <a:gd name="T19" fmla="*/ 24890236 h 18"/>
              <a:gd name="T20" fmla="*/ 93146959 w 26"/>
              <a:gd name="T21" fmla="*/ 24890236 h 18"/>
              <a:gd name="T22" fmla="*/ 71650779 w 26"/>
              <a:gd name="T23" fmla="*/ 18667236 h 18"/>
              <a:gd name="T24" fmla="*/ 57320623 w 26"/>
              <a:gd name="T25" fmla="*/ 12446000 h 18"/>
              <a:gd name="T26" fmla="*/ 7166024 w 26"/>
              <a:gd name="T27" fmla="*/ 0 h 18"/>
              <a:gd name="T28" fmla="*/ 7166024 w 26"/>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18">
                <a:moveTo>
                  <a:pt x="2" y="0"/>
                </a:moveTo>
                <a:lnTo>
                  <a:pt x="2" y="0"/>
                </a:lnTo>
                <a:lnTo>
                  <a:pt x="0" y="10"/>
                </a:lnTo>
                <a:lnTo>
                  <a:pt x="0" y="18"/>
                </a:lnTo>
                <a:lnTo>
                  <a:pt x="26" y="16"/>
                </a:lnTo>
                <a:lnTo>
                  <a:pt x="26" y="12"/>
                </a:lnTo>
                <a:lnTo>
                  <a:pt x="26" y="10"/>
                </a:lnTo>
                <a:lnTo>
                  <a:pt x="26" y="8"/>
                </a:lnTo>
                <a:lnTo>
                  <a:pt x="20" y="6"/>
                </a:lnTo>
                <a:lnTo>
                  <a:pt x="16"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8" name="Freeform 529"/>
          <p:cNvSpPr>
            <a:spLocks/>
          </p:cNvSpPr>
          <p:nvPr/>
        </p:nvSpPr>
        <p:spPr bwMode="auto">
          <a:xfrm>
            <a:off x="6235767" y="2204173"/>
            <a:ext cx="354623" cy="271463"/>
          </a:xfrm>
          <a:custGeom>
            <a:avLst/>
            <a:gdLst>
              <a:gd name="T0" fmla="*/ 649397895 w 200"/>
              <a:gd name="T1" fmla="*/ 23615563 h 158"/>
              <a:gd name="T2" fmla="*/ 634639812 w 200"/>
              <a:gd name="T3" fmla="*/ 23615563 h 158"/>
              <a:gd name="T4" fmla="*/ 568223638 w 200"/>
              <a:gd name="T5" fmla="*/ 47231126 h 158"/>
              <a:gd name="T6" fmla="*/ 523945549 w 200"/>
              <a:gd name="T7" fmla="*/ 47231126 h 158"/>
              <a:gd name="T8" fmla="*/ 501807464 w 200"/>
              <a:gd name="T9" fmla="*/ 47231126 h 158"/>
              <a:gd name="T10" fmla="*/ 479669380 w 200"/>
              <a:gd name="T11" fmla="*/ 53134587 h 158"/>
              <a:gd name="T12" fmla="*/ 435391290 w 200"/>
              <a:gd name="T13" fmla="*/ 41327665 h 158"/>
              <a:gd name="T14" fmla="*/ 398495123 w 200"/>
              <a:gd name="T15" fmla="*/ 59038048 h 158"/>
              <a:gd name="T16" fmla="*/ 354217034 w 200"/>
              <a:gd name="T17" fmla="*/ 76750150 h 158"/>
              <a:gd name="T18" fmla="*/ 324698947 w 200"/>
              <a:gd name="T19" fmla="*/ 76750150 h 158"/>
              <a:gd name="T20" fmla="*/ 265662775 w 200"/>
              <a:gd name="T21" fmla="*/ 100365713 h 158"/>
              <a:gd name="T22" fmla="*/ 228764687 w 200"/>
              <a:gd name="T23" fmla="*/ 118077814 h 158"/>
              <a:gd name="T24" fmla="*/ 191868520 w 200"/>
              <a:gd name="T25" fmla="*/ 112174353 h 158"/>
              <a:gd name="T26" fmla="*/ 191868520 w 200"/>
              <a:gd name="T27" fmla="*/ 123981276 h 158"/>
              <a:gd name="T28" fmla="*/ 184488519 w 200"/>
              <a:gd name="T29" fmla="*/ 135789916 h 158"/>
              <a:gd name="T30" fmla="*/ 184488519 w 200"/>
              <a:gd name="T31" fmla="*/ 147596838 h 158"/>
              <a:gd name="T32" fmla="*/ 147590431 w 200"/>
              <a:gd name="T33" fmla="*/ 165308940 h 158"/>
              <a:gd name="T34" fmla="*/ 140210429 w 200"/>
              <a:gd name="T35" fmla="*/ 159403761 h 158"/>
              <a:gd name="T36" fmla="*/ 125452346 w 200"/>
              <a:gd name="T37" fmla="*/ 171212401 h 158"/>
              <a:gd name="T38" fmla="*/ 95934260 w 200"/>
              <a:gd name="T39" fmla="*/ 188924503 h 158"/>
              <a:gd name="T40" fmla="*/ 59036172 w 200"/>
              <a:gd name="T41" fmla="*/ 194827964 h 158"/>
              <a:gd name="T42" fmla="*/ 103314262 w 200"/>
              <a:gd name="T43" fmla="*/ 224346988 h 158"/>
              <a:gd name="T44" fmla="*/ 103314262 w 200"/>
              <a:gd name="T45" fmla="*/ 247962551 h 158"/>
              <a:gd name="T46" fmla="*/ 44278090 w 200"/>
              <a:gd name="T47" fmla="*/ 271578114 h 158"/>
              <a:gd name="T48" fmla="*/ 44278090 w 200"/>
              <a:gd name="T49" fmla="*/ 307002317 h 158"/>
              <a:gd name="T50" fmla="*/ 44278090 w 200"/>
              <a:gd name="T51" fmla="*/ 307002317 h 158"/>
              <a:gd name="T52" fmla="*/ 51656171 w 200"/>
              <a:gd name="T53" fmla="*/ 312905779 h 158"/>
              <a:gd name="T54" fmla="*/ 36898088 w 200"/>
              <a:gd name="T55" fmla="*/ 324712701 h 158"/>
              <a:gd name="T56" fmla="*/ 44278090 w 200"/>
              <a:gd name="T57" fmla="*/ 336521342 h 158"/>
              <a:gd name="T58" fmla="*/ 7380002 w 200"/>
              <a:gd name="T59" fmla="*/ 395559390 h 158"/>
              <a:gd name="T60" fmla="*/ 36898088 w 200"/>
              <a:gd name="T61" fmla="*/ 377847288 h 158"/>
              <a:gd name="T62" fmla="*/ 59036172 w 200"/>
              <a:gd name="T63" fmla="*/ 389655928 h 158"/>
              <a:gd name="T64" fmla="*/ 59036172 w 200"/>
              <a:gd name="T65" fmla="*/ 377847288 h 158"/>
              <a:gd name="T66" fmla="*/ 88554258 w 200"/>
              <a:gd name="T67" fmla="*/ 401462851 h 158"/>
              <a:gd name="T68" fmla="*/ 110692343 w 200"/>
              <a:gd name="T69" fmla="*/ 407368030 h 158"/>
              <a:gd name="T70" fmla="*/ 125452346 w 200"/>
              <a:gd name="T71" fmla="*/ 419174953 h 158"/>
              <a:gd name="T72" fmla="*/ 88554258 w 200"/>
              <a:gd name="T73" fmla="*/ 436887054 h 158"/>
              <a:gd name="T74" fmla="*/ 81174257 w 200"/>
              <a:gd name="T75" fmla="*/ 448693977 h 158"/>
              <a:gd name="T76" fmla="*/ 162350434 w 200"/>
              <a:gd name="T77" fmla="*/ 466406078 h 158"/>
              <a:gd name="T78" fmla="*/ 191868520 w 200"/>
              <a:gd name="T79" fmla="*/ 454599156 h 158"/>
              <a:gd name="T80" fmla="*/ 236144689 w 200"/>
              <a:gd name="T81" fmla="*/ 448693977 h 158"/>
              <a:gd name="T82" fmla="*/ 243524691 w 200"/>
              <a:gd name="T83" fmla="*/ 436887054 h 158"/>
              <a:gd name="T84" fmla="*/ 265662775 w 200"/>
              <a:gd name="T85" fmla="*/ 448693977 h 158"/>
              <a:gd name="T86" fmla="*/ 295180861 w 200"/>
              <a:gd name="T87" fmla="*/ 430983593 h 158"/>
              <a:gd name="T88" fmla="*/ 243524691 w 200"/>
              <a:gd name="T89" fmla="*/ 425078414 h 158"/>
              <a:gd name="T90" fmla="*/ 184488519 w 200"/>
              <a:gd name="T91" fmla="*/ 336521342 h 158"/>
              <a:gd name="T92" fmla="*/ 191868520 w 200"/>
              <a:gd name="T93" fmla="*/ 318809240 h 158"/>
              <a:gd name="T94" fmla="*/ 221386606 w 200"/>
              <a:gd name="T95" fmla="*/ 259771192 h 158"/>
              <a:gd name="T96" fmla="*/ 236144689 w 200"/>
              <a:gd name="T97" fmla="*/ 247962551 h 158"/>
              <a:gd name="T98" fmla="*/ 228764687 w 200"/>
              <a:gd name="T99" fmla="*/ 224346988 h 158"/>
              <a:gd name="T100" fmla="*/ 236144689 w 200"/>
              <a:gd name="T101" fmla="*/ 218443527 h 158"/>
              <a:gd name="T102" fmla="*/ 258282773 w 200"/>
              <a:gd name="T103" fmla="*/ 218443527 h 158"/>
              <a:gd name="T104" fmla="*/ 273042777 w 200"/>
              <a:gd name="T105" fmla="*/ 206634887 h 158"/>
              <a:gd name="T106" fmla="*/ 295180861 w 200"/>
              <a:gd name="T107" fmla="*/ 188924503 h 158"/>
              <a:gd name="T108" fmla="*/ 324698947 w 200"/>
              <a:gd name="T109" fmla="*/ 165308940 h 158"/>
              <a:gd name="T110" fmla="*/ 398495123 w 200"/>
              <a:gd name="T111" fmla="*/ 141693377 h 158"/>
              <a:gd name="T112" fmla="*/ 420633208 w 200"/>
              <a:gd name="T113" fmla="*/ 112174353 h 158"/>
              <a:gd name="T114" fmla="*/ 479669380 w 200"/>
              <a:gd name="T115" fmla="*/ 106269174 h 158"/>
              <a:gd name="T116" fmla="*/ 538705552 w 200"/>
              <a:gd name="T117" fmla="*/ 88558790 h 158"/>
              <a:gd name="T118" fmla="*/ 582981721 w 200"/>
              <a:gd name="T119" fmla="*/ 82653611 h 158"/>
              <a:gd name="T120" fmla="*/ 737952153 w 200"/>
              <a:gd name="T121" fmla="*/ 41327665 h 158"/>
              <a:gd name="T122" fmla="*/ 693675984 w 200"/>
              <a:gd name="T123" fmla="*/ 0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158">
                <a:moveTo>
                  <a:pt x="188" y="0"/>
                </a:moveTo>
                <a:lnTo>
                  <a:pt x="188" y="0"/>
                </a:lnTo>
                <a:lnTo>
                  <a:pt x="182" y="4"/>
                </a:lnTo>
                <a:lnTo>
                  <a:pt x="176" y="8"/>
                </a:lnTo>
                <a:lnTo>
                  <a:pt x="174" y="8"/>
                </a:lnTo>
                <a:lnTo>
                  <a:pt x="172" y="8"/>
                </a:lnTo>
                <a:lnTo>
                  <a:pt x="170" y="8"/>
                </a:lnTo>
                <a:lnTo>
                  <a:pt x="162" y="12"/>
                </a:lnTo>
                <a:lnTo>
                  <a:pt x="154" y="16"/>
                </a:lnTo>
                <a:lnTo>
                  <a:pt x="148" y="16"/>
                </a:lnTo>
                <a:lnTo>
                  <a:pt x="142" y="16"/>
                </a:lnTo>
                <a:lnTo>
                  <a:pt x="140" y="18"/>
                </a:lnTo>
                <a:lnTo>
                  <a:pt x="136" y="20"/>
                </a:lnTo>
                <a:lnTo>
                  <a:pt x="136" y="16"/>
                </a:lnTo>
                <a:lnTo>
                  <a:pt x="134" y="16"/>
                </a:lnTo>
                <a:lnTo>
                  <a:pt x="134" y="18"/>
                </a:lnTo>
                <a:lnTo>
                  <a:pt x="132" y="18"/>
                </a:lnTo>
                <a:lnTo>
                  <a:pt x="130" y="18"/>
                </a:lnTo>
                <a:lnTo>
                  <a:pt x="126" y="16"/>
                </a:lnTo>
                <a:lnTo>
                  <a:pt x="124" y="14"/>
                </a:lnTo>
                <a:lnTo>
                  <a:pt x="118" y="14"/>
                </a:lnTo>
                <a:lnTo>
                  <a:pt x="118" y="20"/>
                </a:lnTo>
                <a:lnTo>
                  <a:pt x="108" y="20"/>
                </a:lnTo>
                <a:lnTo>
                  <a:pt x="104" y="20"/>
                </a:lnTo>
                <a:lnTo>
                  <a:pt x="98" y="22"/>
                </a:lnTo>
                <a:lnTo>
                  <a:pt x="96" y="26"/>
                </a:lnTo>
                <a:lnTo>
                  <a:pt x="92" y="26"/>
                </a:lnTo>
                <a:lnTo>
                  <a:pt x="88" y="26"/>
                </a:lnTo>
                <a:lnTo>
                  <a:pt x="84" y="30"/>
                </a:lnTo>
                <a:lnTo>
                  <a:pt x="80" y="34"/>
                </a:lnTo>
                <a:lnTo>
                  <a:pt x="72" y="34"/>
                </a:lnTo>
                <a:lnTo>
                  <a:pt x="64" y="34"/>
                </a:lnTo>
                <a:lnTo>
                  <a:pt x="62" y="38"/>
                </a:lnTo>
                <a:lnTo>
                  <a:pt x="62" y="40"/>
                </a:lnTo>
                <a:lnTo>
                  <a:pt x="58" y="40"/>
                </a:lnTo>
                <a:lnTo>
                  <a:pt x="56" y="38"/>
                </a:lnTo>
                <a:lnTo>
                  <a:pt x="52" y="38"/>
                </a:lnTo>
                <a:lnTo>
                  <a:pt x="50" y="42"/>
                </a:lnTo>
                <a:lnTo>
                  <a:pt x="52" y="42"/>
                </a:lnTo>
                <a:lnTo>
                  <a:pt x="54" y="44"/>
                </a:lnTo>
                <a:lnTo>
                  <a:pt x="50" y="46"/>
                </a:lnTo>
                <a:lnTo>
                  <a:pt x="50" y="48"/>
                </a:lnTo>
                <a:lnTo>
                  <a:pt x="52" y="50"/>
                </a:lnTo>
                <a:lnTo>
                  <a:pt x="50" y="50"/>
                </a:lnTo>
                <a:lnTo>
                  <a:pt x="46" y="50"/>
                </a:lnTo>
                <a:lnTo>
                  <a:pt x="44" y="48"/>
                </a:lnTo>
                <a:lnTo>
                  <a:pt x="40" y="56"/>
                </a:lnTo>
                <a:lnTo>
                  <a:pt x="40" y="54"/>
                </a:lnTo>
                <a:lnTo>
                  <a:pt x="40" y="52"/>
                </a:lnTo>
                <a:lnTo>
                  <a:pt x="38" y="54"/>
                </a:lnTo>
                <a:lnTo>
                  <a:pt x="38" y="58"/>
                </a:lnTo>
                <a:lnTo>
                  <a:pt x="34" y="58"/>
                </a:lnTo>
                <a:lnTo>
                  <a:pt x="32" y="60"/>
                </a:lnTo>
                <a:lnTo>
                  <a:pt x="28" y="60"/>
                </a:lnTo>
                <a:lnTo>
                  <a:pt x="26" y="64"/>
                </a:lnTo>
                <a:lnTo>
                  <a:pt x="24" y="66"/>
                </a:lnTo>
                <a:lnTo>
                  <a:pt x="20" y="66"/>
                </a:lnTo>
                <a:lnTo>
                  <a:pt x="16" y="66"/>
                </a:lnTo>
                <a:lnTo>
                  <a:pt x="16" y="70"/>
                </a:lnTo>
                <a:lnTo>
                  <a:pt x="26" y="74"/>
                </a:lnTo>
                <a:lnTo>
                  <a:pt x="28" y="76"/>
                </a:lnTo>
                <a:lnTo>
                  <a:pt x="22" y="80"/>
                </a:lnTo>
                <a:lnTo>
                  <a:pt x="26" y="82"/>
                </a:lnTo>
                <a:lnTo>
                  <a:pt x="28" y="84"/>
                </a:lnTo>
                <a:lnTo>
                  <a:pt x="22" y="88"/>
                </a:lnTo>
                <a:lnTo>
                  <a:pt x="12" y="92"/>
                </a:lnTo>
                <a:lnTo>
                  <a:pt x="14" y="102"/>
                </a:lnTo>
                <a:lnTo>
                  <a:pt x="12" y="104"/>
                </a:lnTo>
                <a:lnTo>
                  <a:pt x="10" y="106"/>
                </a:lnTo>
                <a:lnTo>
                  <a:pt x="14" y="104"/>
                </a:lnTo>
                <a:lnTo>
                  <a:pt x="14" y="106"/>
                </a:lnTo>
                <a:lnTo>
                  <a:pt x="10" y="108"/>
                </a:lnTo>
                <a:lnTo>
                  <a:pt x="10" y="110"/>
                </a:lnTo>
                <a:lnTo>
                  <a:pt x="10" y="112"/>
                </a:lnTo>
                <a:lnTo>
                  <a:pt x="12" y="114"/>
                </a:lnTo>
                <a:lnTo>
                  <a:pt x="4" y="116"/>
                </a:lnTo>
                <a:lnTo>
                  <a:pt x="0" y="120"/>
                </a:lnTo>
                <a:lnTo>
                  <a:pt x="0" y="124"/>
                </a:lnTo>
                <a:lnTo>
                  <a:pt x="2" y="134"/>
                </a:lnTo>
                <a:lnTo>
                  <a:pt x="8" y="134"/>
                </a:lnTo>
                <a:lnTo>
                  <a:pt x="10" y="128"/>
                </a:lnTo>
                <a:lnTo>
                  <a:pt x="12" y="128"/>
                </a:lnTo>
                <a:lnTo>
                  <a:pt x="14" y="130"/>
                </a:lnTo>
                <a:lnTo>
                  <a:pt x="16" y="132"/>
                </a:lnTo>
                <a:lnTo>
                  <a:pt x="16" y="130"/>
                </a:lnTo>
                <a:lnTo>
                  <a:pt x="18" y="128"/>
                </a:lnTo>
                <a:lnTo>
                  <a:pt x="16" y="128"/>
                </a:lnTo>
                <a:lnTo>
                  <a:pt x="24" y="128"/>
                </a:lnTo>
                <a:lnTo>
                  <a:pt x="24" y="132"/>
                </a:lnTo>
                <a:lnTo>
                  <a:pt x="24" y="136"/>
                </a:lnTo>
                <a:lnTo>
                  <a:pt x="24" y="138"/>
                </a:lnTo>
                <a:lnTo>
                  <a:pt x="28" y="138"/>
                </a:lnTo>
                <a:lnTo>
                  <a:pt x="30" y="138"/>
                </a:lnTo>
                <a:lnTo>
                  <a:pt x="34" y="136"/>
                </a:lnTo>
                <a:lnTo>
                  <a:pt x="34" y="142"/>
                </a:lnTo>
                <a:lnTo>
                  <a:pt x="30" y="142"/>
                </a:lnTo>
                <a:lnTo>
                  <a:pt x="24" y="144"/>
                </a:lnTo>
                <a:lnTo>
                  <a:pt x="24" y="148"/>
                </a:lnTo>
                <a:lnTo>
                  <a:pt x="28" y="146"/>
                </a:lnTo>
                <a:lnTo>
                  <a:pt x="28" y="148"/>
                </a:lnTo>
                <a:lnTo>
                  <a:pt x="22" y="152"/>
                </a:lnTo>
                <a:lnTo>
                  <a:pt x="38" y="152"/>
                </a:lnTo>
                <a:lnTo>
                  <a:pt x="44" y="158"/>
                </a:lnTo>
                <a:lnTo>
                  <a:pt x="48" y="152"/>
                </a:lnTo>
                <a:lnTo>
                  <a:pt x="50" y="152"/>
                </a:lnTo>
                <a:lnTo>
                  <a:pt x="52" y="154"/>
                </a:lnTo>
                <a:lnTo>
                  <a:pt x="64" y="154"/>
                </a:lnTo>
                <a:lnTo>
                  <a:pt x="64" y="152"/>
                </a:lnTo>
                <a:lnTo>
                  <a:pt x="62" y="148"/>
                </a:lnTo>
                <a:lnTo>
                  <a:pt x="66" y="148"/>
                </a:lnTo>
                <a:lnTo>
                  <a:pt x="70" y="148"/>
                </a:lnTo>
                <a:lnTo>
                  <a:pt x="70" y="150"/>
                </a:lnTo>
                <a:lnTo>
                  <a:pt x="70" y="152"/>
                </a:lnTo>
                <a:lnTo>
                  <a:pt x="72" y="152"/>
                </a:lnTo>
                <a:lnTo>
                  <a:pt x="80" y="150"/>
                </a:lnTo>
                <a:lnTo>
                  <a:pt x="80" y="146"/>
                </a:lnTo>
                <a:lnTo>
                  <a:pt x="76" y="146"/>
                </a:lnTo>
                <a:lnTo>
                  <a:pt x="70" y="146"/>
                </a:lnTo>
                <a:lnTo>
                  <a:pt x="66" y="144"/>
                </a:lnTo>
                <a:lnTo>
                  <a:pt x="62" y="140"/>
                </a:lnTo>
                <a:lnTo>
                  <a:pt x="56" y="132"/>
                </a:lnTo>
                <a:lnTo>
                  <a:pt x="52" y="122"/>
                </a:lnTo>
                <a:lnTo>
                  <a:pt x="50" y="114"/>
                </a:lnTo>
                <a:lnTo>
                  <a:pt x="56" y="110"/>
                </a:lnTo>
                <a:lnTo>
                  <a:pt x="52" y="108"/>
                </a:lnTo>
                <a:lnTo>
                  <a:pt x="52" y="104"/>
                </a:lnTo>
                <a:lnTo>
                  <a:pt x="60" y="92"/>
                </a:lnTo>
                <a:lnTo>
                  <a:pt x="60" y="88"/>
                </a:lnTo>
                <a:lnTo>
                  <a:pt x="54" y="86"/>
                </a:lnTo>
                <a:lnTo>
                  <a:pt x="58" y="84"/>
                </a:lnTo>
                <a:lnTo>
                  <a:pt x="64" y="84"/>
                </a:lnTo>
                <a:lnTo>
                  <a:pt x="64" y="82"/>
                </a:lnTo>
                <a:lnTo>
                  <a:pt x="64" y="78"/>
                </a:lnTo>
                <a:lnTo>
                  <a:pt x="62" y="76"/>
                </a:lnTo>
                <a:lnTo>
                  <a:pt x="64" y="74"/>
                </a:lnTo>
                <a:lnTo>
                  <a:pt x="64" y="76"/>
                </a:lnTo>
                <a:lnTo>
                  <a:pt x="70" y="76"/>
                </a:lnTo>
                <a:lnTo>
                  <a:pt x="70" y="74"/>
                </a:lnTo>
                <a:lnTo>
                  <a:pt x="68" y="70"/>
                </a:lnTo>
                <a:lnTo>
                  <a:pt x="74" y="70"/>
                </a:lnTo>
                <a:lnTo>
                  <a:pt x="74" y="64"/>
                </a:lnTo>
                <a:lnTo>
                  <a:pt x="74" y="62"/>
                </a:lnTo>
                <a:lnTo>
                  <a:pt x="74" y="60"/>
                </a:lnTo>
                <a:lnTo>
                  <a:pt x="80" y="64"/>
                </a:lnTo>
                <a:lnTo>
                  <a:pt x="84" y="56"/>
                </a:lnTo>
                <a:lnTo>
                  <a:pt x="88" y="56"/>
                </a:lnTo>
                <a:lnTo>
                  <a:pt x="88" y="52"/>
                </a:lnTo>
                <a:lnTo>
                  <a:pt x="90" y="50"/>
                </a:lnTo>
                <a:lnTo>
                  <a:pt x="92" y="48"/>
                </a:lnTo>
                <a:lnTo>
                  <a:pt x="108" y="48"/>
                </a:lnTo>
                <a:lnTo>
                  <a:pt x="110" y="42"/>
                </a:lnTo>
                <a:lnTo>
                  <a:pt x="112" y="40"/>
                </a:lnTo>
                <a:lnTo>
                  <a:pt x="114" y="38"/>
                </a:lnTo>
                <a:lnTo>
                  <a:pt x="120" y="36"/>
                </a:lnTo>
                <a:lnTo>
                  <a:pt x="126" y="36"/>
                </a:lnTo>
                <a:lnTo>
                  <a:pt x="130" y="36"/>
                </a:lnTo>
                <a:lnTo>
                  <a:pt x="136" y="36"/>
                </a:lnTo>
                <a:lnTo>
                  <a:pt x="146" y="30"/>
                </a:lnTo>
                <a:lnTo>
                  <a:pt x="148" y="32"/>
                </a:lnTo>
                <a:lnTo>
                  <a:pt x="150" y="34"/>
                </a:lnTo>
                <a:lnTo>
                  <a:pt x="158" y="28"/>
                </a:lnTo>
                <a:lnTo>
                  <a:pt x="180" y="22"/>
                </a:lnTo>
                <a:lnTo>
                  <a:pt x="200" y="14"/>
                </a:lnTo>
                <a:lnTo>
                  <a:pt x="196" y="0"/>
                </a:lnTo>
                <a:lnTo>
                  <a:pt x="18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09" name="Freeform 530"/>
          <p:cNvSpPr>
            <a:spLocks/>
          </p:cNvSpPr>
          <p:nvPr/>
        </p:nvSpPr>
        <p:spPr bwMode="auto">
          <a:xfrm>
            <a:off x="7283517" y="2227983"/>
            <a:ext cx="11723" cy="17462"/>
          </a:xfrm>
          <a:custGeom>
            <a:avLst/>
            <a:gdLst>
              <a:gd name="T0" fmla="*/ 17921817 w 6"/>
              <a:gd name="T1" fmla="*/ 0 h 10"/>
              <a:gd name="T2" fmla="*/ 17921817 w 6"/>
              <a:gd name="T3" fmla="*/ 0 h 10"/>
              <a:gd name="T4" fmla="*/ 26881667 w 6"/>
              <a:gd name="T5" fmla="*/ 12197207 h 10"/>
              <a:gd name="T6" fmla="*/ 26881667 w 6"/>
              <a:gd name="T7" fmla="*/ 30492144 h 10"/>
              <a:gd name="T8" fmla="*/ 26881667 w 6"/>
              <a:gd name="T9" fmla="*/ 30492144 h 10"/>
              <a:gd name="T10" fmla="*/ 0 w 6"/>
              <a:gd name="T11" fmla="*/ 30492144 h 10"/>
              <a:gd name="T12" fmla="*/ 0 w 6"/>
              <a:gd name="T13" fmla="*/ 30492144 h 10"/>
              <a:gd name="T14" fmla="*/ 17921817 w 6"/>
              <a:gd name="T15" fmla="*/ 18294937 h 10"/>
              <a:gd name="T16" fmla="*/ 17921817 w 6"/>
              <a:gd name="T17" fmla="*/ 0 h 10"/>
              <a:gd name="T18" fmla="*/ 17921817 w 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10">
                <a:moveTo>
                  <a:pt x="4" y="0"/>
                </a:moveTo>
                <a:lnTo>
                  <a:pt x="4" y="0"/>
                </a:lnTo>
                <a:lnTo>
                  <a:pt x="6" y="4"/>
                </a:lnTo>
                <a:lnTo>
                  <a:pt x="6" y="10"/>
                </a:lnTo>
                <a:lnTo>
                  <a:pt x="0" y="10"/>
                </a:lnTo>
                <a:lnTo>
                  <a:pt x="4" y="6"/>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0" name="Freeform 531"/>
          <p:cNvSpPr>
            <a:spLocks/>
          </p:cNvSpPr>
          <p:nvPr/>
        </p:nvSpPr>
        <p:spPr bwMode="auto">
          <a:xfrm>
            <a:off x="6651935" y="2331170"/>
            <a:ext cx="19051" cy="20638"/>
          </a:xfrm>
          <a:custGeom>
            <a:avLst/>
            <a:gdLst>
              <a:gd name="T0" fmla="*/ 8519366 w 10"/>
              <a:gd name="T1" fmla="*/ 0 h 12"/>
              <a:gd name="T2" fmla="*/ 8519366 w 10"/>
              <a:gd name="T3" fmla="*/ 0 h 12"/>
              <a:gd name="T4" fmla="*/ 0 w 10"/>
              <a:gd name="T5" fmla="*/ 29577694 h 12"/>
              <a:gd name="T6" fmla="*/ 0 w 10"/>
              <a:gd name="T7" fmla="*/ 35493920 h 12"/>
              <a:gd name="T8" fmla="*/ 8519366 w 10"/>
              <a:gd name="T9" fmla="*/ 35493920 h 12"/>
              <a:gd name="T10" fmla="*/ 8519366 w 10"/>
              <a:gd name="T11" fmla="*/ 35493920 h 12"/>
              <a:gd name="T12" fmla="*/ 25556035 w 10"/>
              <a:gd name="T13" fmla="*/ 35493920 h 12"/>
              <a:gd name="T14" fmla="*/ 42592704 w 10"/>
              <a:gd name="T15" fmla="*/ 35493920 h 12"/>
              <a:gd name="T16" fmla="*/ 42592704 w 10"/>
              <a:gd name="T17" fmla="*/ 35493920 h 12"/>
              <a:gd name="T18" fmla="*/ 42592704 w 10"/>
              <a:gd name="T19" fmla="*/ 29577694 h 12"/>
              <a:gd name="T20" fmla="*/ 34073338 w 10"/>
              <a:gd name="T21" fmla="*/ 23663187 h 12"/>
              <a:gd name="T22" fmla="*/ 34073338 w 10"/>
              <a:gd name="T23" fmla="*/ 11830734 h 12"/>
              <a:gd name="T24" fmla="*/ 42592704 w 10"/>
              <a:gd name="T25" fmla="*/ 5916227 h 12"/>
              <a:gd name="T26" fmla="*/ 42592704 w 10"/>
              <a:gd name="T27" fmla="*/ 5916227 h 12"/>
              <a:gd name="T28" fmla="*/ 8519366 w 10"/>
              <a:gd name="T29" fmla="*/ 0 h 12"/>
              <a:gd name="T30" fmla="*/ 8519366 w 10"/>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2">
                <a:moveTo>
                  <a:pt x="2" y="0"/>
                </a:moveTo>
                <a:lnTo>
                  <a:pt x="2" y="0"/>
                </a:lnTo>
                <a:lnTo>
                  <a:pt x="0" y="10"/>
                </a:lnTo>
                <a:lnTo>
                  <a:pt x="0" y="12"/>
                </a:lnTo>
                <a:lnTo>
                  <a:pt x="2" y="12"/>
                </a:lnTo>
                <a:lnTo>
                  <a:pt x="6" y="12"/>
                </a:lnTo>
                <a:lnTo>
                  <a:pt x="10" y="12"/>
                </a:lnTo>
                <a:lnTo>
                  <a:pt x="10" y="10"/>
                </a:lnTo>
                <a:lnTo>
                  <a:pt x="8" y="8"/>
                </a:lnTo>
                <a:lnTo>
                  <a:pt x="8" y="4"/>
                </a:lnTo>
                <a:lnTo>
                  <a:pt x="10" y="2"/>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1" name="Freeform 532"/>
          <p:cNvSpPr>
            <a:spLocks/>
          </p:cNvSpPr>
          <p:nvPr/>
        </p:nvSpPr>
        <p:spPr bwMode="auto">
          <a:xfrm>
            <a:off x="6303173" y="2342283"/>
            <a:ext cx="5863" cy="6350"/>
          </a:xfrm>
          <a:custGeom>
            <a:avLst/>
            <a:gdLst>
              <a:gd name="T0" fmla="*/ 5040313 w 4"/>
              <a:gd name="T1" fmla="*/ 0 h 4"/>
              <a:gd name="T2" fmla="*/ 5040313 w 4"/>
              <a:gd name="T3" fmla="*/ 0 h 4"/>
              <a:gd name="T4" fmla="*/ 10080625 w 4"/>
              <a:gd name="T5" fmla="*/ 0 h 4"/>
              <a:gd name="T6" fmla="*/ 10080625 w 4"/>
              <a:gd name="T7" fmla="*/ 5040313 h 4"/>
              <a:gd name="T8" fmla="*/ 0 w 4"/>
              <a:gd name="T9" fmla="*/ 10080625 h 4"/>
              <a:gd name="T10" fmla="*/ 0 w 4"/>
              <a:gd name="T11" fmla="*/ 10080625 h 4"/>
              <a:gd name="T12" fmla="*/ 0 w 4"/>
              <a:gd name="T13" fmla="*/ 0 h 4"/>
              <a:gd name="T14" fmla="*/ 0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4" y="0"/>
                </a:lnTo>
                <a:lnTo>
                  <a:pt x="4" y="2"/>
                </a:lnTo>
                <a:lnTo>
                  <a:pt x="0"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2" name="Freeform 533"/>
          <p:cNvSpPr>
            <a:spLocks/>
          </p:cNvSpPr>
          <p:nvPr/>
        </p:nvSpPr>
        <p:spPr bwMode="auto">
          <a:xfrm>
            <a:off x="6316363" y="2345458"/>
            <a:ext cx="14655" cy="6350"/>
          </a:xfrm>
          <a:custGeom>
            <a:avLst/>
            <a:gdLst>
              <a:gd name="T0" fmla="*/ 15751969 w 8"/>
              <a:gd name="T1" fmla="*/ 0 h 4"/>
              <a:gd name="T2" fmla="*/ 15751969 w 8"/>
              <a:gd name="T3" fmla="*/ 0 h 4"/>
              <a:gd name="T4" fmla="*/ 23625969 w 8"/>
              <a:gd name="T5" fmla="*/ 5040313 h 4"/>
              <a:gd name="T6" fmla="*/ 31501953 w 8"/>
              <a:gd name="T7" fmla="*/ 10080625 h 4"/>
              <a:gd name="T8" fmla="*/ 31501953 w 8"/>
              <a:gd name="T9" fmla="*/ 10080625 h 4"/>
              <a:gd name="T10" fmla="*/ 7875984 w 8"/>
              <a:gd name="T11" fmla="*/ 5040313 h 4"/>
              <a:gd name="T12" fmla="*/ 0 w 8"/>
              <a:gd name="T13" fmla="*/ 0 h 4"/>
              <a:gd name="T14" fmla="*/ 15751969 w 8"/>
              <a:gd name="T15" fmla="*/ 0 h 4"/>
              <a:gd name="T16" fmla="*/ 15751969 w 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4" y="0"/>
                </a:moveTo>
                <a:lnTo>
                  <a:pt x="4" y="0"/>
                </a:lnTo>
                <a:lnTo>
                  <a:pt x="6" y="2"/>
                </a:lnTo>
                <a:lnTo>
                  <a:pt x="8" y="4"/>
                </a:lnTo>
                <a:lnTo>
                  <a:pt x="2" y="2"/>
                </a:lnTo>
                <a:lnTo>
                  <a:pt x="0"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3" name="Freeform 534"/>
          <p:cNvSpPr>
            <a:spLocks/>
          </p:cNvSpPr>
          <p:nvPr/>
        </p:nvSpPr>
        <p:spPr bwMode="auto">
          <a:xfrm>
            <a:off x="6988973" y="2345458"/>
            <a:ext cx="11723" cy="17462"/>
          </a:xfrm>
          <a:custGeom>
            <a:avLst/>
            <a:gdLst>
              <a:gd name="T0" fmla="*/ 20161250 w 8"/>
              <a:gd name="T1" fmla="*/ 0 h 10"/>
              <a:gd name="T2" fmla="*/ 20161250 w 8"/>
              <a:gd name="T3" fmla="*/ 0 h 10"/>
              <a:gd name="T4" fmla="*/ 15120938 w 8"/>
              <a:gd name="T5" fmla="*/ 12197207 h 10"/>
              <a:gd name="T6" fmla="*/ 10080625 w 8"/>
              <a:gd name="T7" fmla="*/ 30492144 h 10"/>
              <a:gd name="T8" fmla="*/ 10080625 w 8"/>
              <a:gd name="T9" fmla="*/ 30492144 h 10"/>
              <a:gd name="T10" fmla="*/ 5040313 w 8"/>
              <a:gd name="T11" fmla="*/ 30492144 h 10"/>
              <a:gd name="T12" fmla="*/ 0 w 8"/>
              <a:gd name="T13" fmla="*/ 30492144 h 10"/>
              <a:gd name="T14" fmla="*/ 0 w 8"/>
              <a:gd name="T15" fmla="*/ 24394414 h 10"/>
              <a:gd name="T16" fmla="*/ 0 w 8"/>
              <a:gd name="T17" fmla="*/ 24394414 h 10"/>
              <a:gd name="T18" fmla="*/ 20161250 w 8"/>
              <a:gd name="T19" fmla="*/ 0 h 10"/>
              <a:gd name="T20" fmla="*/ 20161250 w 8"/>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
                <a:moveTo>
                  <a:pt x="8" y="0"/>
                </a:moveTo>
                <a:lnTo>
                  <a:pt x="8" y="0"/>
                </a:lnTo>
                <a:lnTo>
                  <a:pt x="6" y="4"/>
                </a:lnTo>
                <a:lnTo>
                  <a:pt x="4" y="10"/>
                </a:lnTo>
                <a:lnTo>
                  <a:pt x="2" y="10"/>
                </a:lnTo>
                <a:lnTo>
                  <a:pt x="0" y="10"/>
                </a:lnTo>
                <a:lnTo>
                  <a:pt x="0" y="8"/>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4" name="Freeform 535"/>
          <p:cNvSpPr>
            <a:spLocks/>
          </p:cNvSpPr>
          <p:nvPr/>
        </p:nvSpPr>
        <p:spPr bwMode="auto">
          <a:xfrm>
            <a:off x="6838040" y="2348635"/>
            <a:ext cx="17585" cy="20637"/>
          </a:xfrm>
          <a:custGeom>
            <a:avLst/>
            <a:gdLst>
              <a:gd name="T0" fmla="*/ 21774150 w 10"/>
              <a:gd name="T1" fmla="*/ 0 h 12"/>
              <a:gd name="T2" fmla="*/ 21774150 w 10"/>
              <a:gd name="T3" fmla="*/ 0 h 12"/>
              <a:gd name="T4" fmla="*/ 0 w 10"/>
              <a:gd name="T5" fmla="*/ 17746100 h 12"/>
              <a:gd name="T6" fmla="*/ 0 w 10"/>
              <a:gd name="T7" fmla="*/ 17746100 h 12"/>
              <a:gd name="T8" fmla="*/ 14516100 w 10"/>
              <a:gd name="T9" fmla="*/ 35490481 h 12"/>
              <a:gd name="T10" fmla="*/ 14516100 w 10"/>
              <a:gd name="T11" fmla="*/ 35490481 h 12"/>
              <a:gd name="T12" fmla="*/ 21774150 w 10"/>
              <a:gd name="T13" fmla="*/ 35490481 h 12"/>
              <a:gd name="T14" fmla="*/ 29032200 w 10"/>
              <a:gd name="T15" fmla="*/ 35490481 h 12"/>
              <a:gd name="T16" fmla="*/ 36290250 w 10"/>
              <a:gd name="T17" fmla="*/ 11830160 h 12"/>
              <a:gd name="T18" fmla="*/ 21774150 w 1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2">
                <a:moveTo>
                  <a:pt x="6" y="0"/>
                </a:moveTo>
                <a:lnTo>
                  <a:pt x="6" y="0"/>
                </a:lnTo>
                <a:lnTo>
                  <a:pt x="0" y="6"/>
                </a:lnTo>
                <a:lnTo>
                  <a:pt x="4" y="12"/>
                </a:lnTo>
                <a:lnTo>
                  <a:pt x="6" y="12"/>
                </a:lnTo>
                <a:lnTo>
                  <a:pt x="8" y="12"/>
                </a:lnTo>
                <a:lnTo>
                  <a:pt x="10" y="4"/>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5" name="Freeform 536"/>
          <p:cNvSpPr>
            <a:spLocks/>
          </p:cNvSpPr>
          <p:nvPr/>
        </p:nvSpPr>
        <p:spPr bwMode="auto">
          <a:xfrm>
            <a:off x="6802871" y="2375623"/>
            <a:ext cx="35169" cy="17463"/>
          </a:xfrm>
          <a:custGeom>
            <a:avLst/>
            <a:gdLst>
              <a:gd name="T0" fmla="*/ 36290250 w 20"/>
              <a:gd name="T1" fmla="*/ 0 h 10"/>
              <a:gd name="T2" fmla="*/ 36290250 w 20"/>
              <a:gd name="T3" fmla="*/ 0 h 10"/>
              <a:gd name="T4" fmla="*/ 21774150 w 20"/>
              <a:gd name="T5" fmla="*/ 12197906 h 10"/>
              <a:gd name="T6" fmla="*/ 14516100 w 20"/>
              <a:gd name="T7" fmla="*/ 24395811 h 10"/>
              <a:gd name="T8" fmla="*/ 7258050 w 20"/>
              <a:gd name="T9" fmla="*/ 24395811 h 10"/>
              <a:gd name="T10" fmla="*/ 7258050 w 20"/>
              <a:gd name="T11" fmla="*/ 24395811 h 10"/>
              <a:gd name="T12" fmla="*/ 0 w 20"/>
              <a:gd name="T13" fmla="*/ 30495637 h 10"/>
              <a:gd name="T14" fmla="*/ 7258050 w 20"/>
              <a:gd name="T15" fmla="*/ 30495637 h 10"/>
              <a:gd name="T16" fmla="*/ 21774150 w 20"/>
              <a:gd name="T17" fmla="*/ 30495637 h 10"/>
              <a:gd name="T18" fmla="*/ 72580500 w 20"/>
              <a:gd name="T19" fmla="*/ 18297731 h 10"/>
              <a:gd name="T20" fmla="*/ 72580500 w 20"/>
              <a:gd name="T21" fmla="*/ 18297731 h 10"/>
              <a:gd name="T22" fmla="*/ 72580500 w 20"/>
              <a:gd name="T23" fmla="*/ 6099826 h 10"/>
              <a:gd name="T24" fmla="*/ 72580500 w 20"/>
              <a:gd name="T25" fmla="*/ 6099826 h 10"/>
              <a:gd name="T26" fmla="*/ 50806350 w 20"/>
              <a:gd name="T27" fmla="*/ 0 h 10"/>
              <a:gd name="T28" fmla="*/ 36290250 w 20"/>
              <a:gd name="T29" fmla="*/ 0 h 10"/>
              <a:gd name="T30" fmla="*/ 36290250 w 20"/>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10">
                <a:moveTo>
                  <a:pt x="10" y="0"/>
                </a:moveTo>
                <a:lnTo>
                  <a:pt x="10" y="0"/>
                </a:lnTo>
                <a:lnTo>
                  <a:pt x="6" y="4"/>
                </a:lnTo>
                <a:lnTo>
                  <a:pt x="4" y="8"/>
                </a:lnTo>
                <a:lnTo>
                  <a:pt x="2" y="8"/>
                </a:lnTo>
                <a:lnTo>
                  <a:pt x="0" y="10"/>
                </a:lnTo>
                <a:lnTo>
                  <a:pt x="2" y="10"/>
                </a:lnTo>
                <a:lnTo>
                  <a:pt x="6" y="10"/>
                </a:lnTo>
                <a:lnTo>
                  <a:pt x="20" y="6"/>
                </a:lnTo>
                <a:lnTo>
                  <a:pt x="20" y="2"/>
                </a:lnTo>
                <a:lnTo>
                  <a:pt x="14" y="0"/>
                </a:lnTo>
                <a:lnTo>
                  <a:pt x="1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6" name="Freeform 537"/>
          <p:cNvSpPr>
            <a:spLocks/>
          </p:cNvSpPr>
          <p:nvPr/>
        </p:nvSpPr>
        <p:spPr bwMode="auto">
          <a:xfrm>
            <a:off x="6820455" y="2461348"/>
            <a:ext cx="8792" cy="4763"/>
          </a:xfrm>
          <a:custGeom>
            <a:avLst/>
            <a:gdLst>
              <a:gd name="T0" fmla="*/ 11341894 w 4"/>
              <a:gd name="T1" fmla="*/ 0 h 2"/>
              <a:gd name="T2" fmla="*/ 11341894 w 4"/>
              <a:gd name="T3" fmla="*/ 0 h 2"/>
              <a:gd name="T4" fmla="*/ 22681406 w 4"/>
              <a:gd name="T5" fmla="*/ 11343085 h 2"/>
              <a:gd name="T6" fmla="*/ 11341894 w 4"/>
              <a:gd name="T7" fmla="*/ 11343085 h 2"/>
              <a:gd name="T8" fmla="*/ 0 w 4"/>
              <a:gd name="T9" fmla="*/ 11343085 h 2"/>
              <a:gd name="T10" fmla="*/ 0 w 4"/>
              <a:gd name="T11" fmla="*/ 11343085 h 2"/>
              <a:gd name="T12" fmla="*/ 0 w 4"/>
              <a:gd name="T13" fmla="*/ 0 h 2"/>
              <a:gd name="T14" fmla="*/ 0 w 4"/>
              <a:gd name="T15" fmla="*/ 0 h 2"/>
              <a:gd name="T16" fmla="*/ 11341894 w 4"/>
              <a:gd name="T17" fmla="*/ 0 h 2"/>
              <a:gd name="T18" fmla="*/ 1134189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2">
                <a:moveTo>
                  <a:pt x="2" y="0"/>
                </a:moveTo>
                <a:lnTo>
                  <a:pt x="2" y="0"/>
                </a:lnTo>
                <a:lnTo>
                  <a:pt x="4" y="2"/>
                </a:lnTo>
                <a:lnTo>
                  <a:pt x="2" y="2"/>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7" name="Freeform 538"/>
          <p:cNvSpPr>
            <a:spLocks/>
          </p:cNvSpPr>
          <p:nvPr/>
        </p:nvSpPr>
        <p:spPr bwMode="auto">
          <a:xfrm>
            <a:off x="6394028" y="2472458"/>
            <a:ext cx="38100" cy="31750"/>
          </a:xfrm>
          <a:custGeom>
            <a:avLst/>
            <a:gdLst>
              <a:gd name="T0" fmla="*/ 0 w 22"/>
              <a:gd name="T1" fmla="*/ 0 h 18"/>
              <a:gd name="T2" fmla="*/ 0 w 22"/>
              <a:gd name="T3" fmla="*/ 0 h 18"/>
              <a:gd name="T4" fmla="*/ 0 w 22"/>
              <a:gd name="T5" fmla="*/ 18667236 h 18"/>
              <a:gd name="T6" fmla="*/ 0 w 22"/>
              <a:gd name="T7" fmla="*/ 37336236 h 18"/>
              <a:gd name="T8" fmla="*/ 0 w 22"/>
              <a:gd name="T9" fmla="*/ 37336236 h 18"/>
              <a:gd name="T10" fmla="*/ 21119667 w 22"/>
              <a:gd name="T11" fmla="*/ 43557472 h 18"/>
              <a:gd name="T12" fmla="*/ 42239334 w 22"/>
              <a:gd name="T13" fmla="*/ 43557472 h 18"/>
              <a:gd name="T14" fmla="*/ 42239334 w 22"/>
              <a:gd name="T15" fmla="*/ 56003472 h 18"/>
              <a:gd name="T16" fmla="*/ 42239334 w 22"/>
              <a:gd name="T17" fmla="*/ 56003472 h 18"/>
              <a:gd name="T18" fmla="*/ 56317861 w 22"/>
              <a:gd name="T19" fmla="*/ 56003472 h 18"/>
              <a:gd name="T20" fmla="*/ 77437528 w 22"/>
              <a:gd name="T21" fmla="*/ 56003472 h 18"/>
              <a:gd name="T22" fmla="*/ 77437528 w 22"/>
              <a:gd name="T23" fmla="*/ 56003472 h 18"/>
              <a:gd name="T24" fmla="*/ 77437528 w 22"/>
              <a:gd name="T25" fmla="*/ 31113236 h 18"/>
              <a:gd name="T26" fmla="*/ 77437528 w 22"/>
              <a:gd name="T27" fmla="*/ 31113236 h 18"/>
              <a:gd name="T28" fmla="*/ 28158931 w 22"/>
              <a:gd name="T29" fmla="*/ 0 h 18"/>
              <a:gd name="T30" fmla="*/ 28158931 w 22"/>
              <a:gd name="T31" fmla="*/ 0 h 18"/>
              <a:gd name="T32" fmla="*/ 14080403 w 22"/>
              <a:gd name="T33" fmla="*/ 0 h 18"/>
              <a:gd name="T34" fmla="*/ 0 w 22"/>
              <a:gd name="T35" fmla="*/ 0 h 18"/>
              <a:gd name="T36" fmla="*/ 0 w 22"/>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18">
                <a:moveTo>
                  <a:pt x="0" y="0"/>
                </a:moveTo>
                <a:lnTo>
                  <a:pt x="0" y="0"/>
                </a:lnTo>
                <a:lnTo>
                  <a:pt x="0" y="6"/>
                </a:lnTo>
                <a:lnTo>
                  <a:pt x="0" y="12"/>
                </a:lnTo>
                <a:lnTo>
                  <a:pt x="6" y="14"/>
                </a:lnTo>
                <a:lnTo>
                  <a:pt x="12" y="14"/>
                </a:lnTo>
                <a:lnTo>
                  <a:pt x="12" y="18"/>
                </a:lnTo>
                <a:lnTo>
                  <a:pt x="16" y="18"/>
                </a:lnTo>
                <a:lnTo>
                  <a:pt x="22" y="18"/>
                </a:lnTo>
                <a:lnTo>
                  <a:pt x="22" y="10"/>
                </a:lnTo>
                <a:lnTo>
                  <a:pt x="8" y="0"/>
                </a:lnTo>
                <a:lnTo>
                  <a:pt x="4" y="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8" name="Freeform 539"/>
          <p:cNvSpPr>
            <a:spLocks/>
          </p:cNvSpPr>
          <p:nvPr/>
        </p:nvSpPr>
        <p:spPr bwMode="auto">
          <a:xfrm>
            <a:off x="6178619" y="2504207"/>
            <a:ext cx="24911" cy="30162"/>
          </a:xfrm>
          <a:custGeom>
            <a:avLst/>
            <a:gdLst>
              <a:gd name="T0" fmla="*/ 14864054 w 14"/>
              <a:gd name="T1" fmla="*/ 0 h 18"/>
              <a:gd name="T2" fmla="*/ 14864054 w 14"/>
              <a:gd name="T3" fmla="*/ 0 h 18"/>
              <a:gd name="T4" fmla="*/ 7431063 w 14"/>
              <a:gd name="T5" fmla="*/ 5615159 h 18"/>
              <a:gd name="T6" fmla="*/ 0 w 14"/>
              <a:gd name="T7" fmla="*/ 11231994 h 18"/>
              <a:gd name="T8" fmla="*/ 0 w 14"/>
              <a:gd name="T9" fmla="*/ 11231994 h 18"/>
              <a:gd name="T10" fmla="*/ 0 w 14"/>
              <a:gd name="T11" fmla="*/ 22462312 h 18"/>
              <a:gd name="T12" fmla="*/ 0 w 14"/>
              <a:gd name="T13" fmla="*/ 39309464 h 18"/>
              <a:gd name="T14" fmla="*/ 0 w 14"/>
              <a:gd name="T15" fmla="*/ 39309464 h 18"/>
              <a:gd name="T16" fmla="*/ 7431063 w 14"/>
              <a:gd name="T17" fmla="*/ 44926299 h 18"/>
              <a:gd name="T18" fmla="*/ 7431063 w 14"/>
              <a:gd name="T19" fmla="*/ 50541458 h 18"/>
              <a:gd name="T20" fmla="*/ 7431063 w 14"/>
              <a:gd name="T21" fmla="*/ 50541458 h 18"/>
              <a:gd name="T22" fmla="*/ 29726181 w 14"/>
              <a:gd name="T23" fmla="*/ 44926299 h 18"/>
              <a:gd name="T24" fmla="*/ 29726181 w 14"/>
              <a:gd name="T25" fmla="*/ 44926299 h 18"/>
              <a:gd name="T26" fmla="*/ 29726181 w 14"/>
              <a:gd name="T27" fmla="*/ 44926299 h 18"/>
              <a:gd name="T28" fmla="*/ 52021298 w 14"/>
              <a:gd name="T29" fmla="*/ 33694305 h 18"/>
              <a:gd name="T30" fmla="*/ 52021298 w 14"/>
              <a:gd name="T31" fmla="*/ 33694305 h 18"/>
              <a:gd name="T32" fmla="*/ 52021298 w 14"/>
              <a:gd name="T33" fmla="*/ 22462312 h 18"/>
              <a:gd name="T34" fmla="*/ 52021298 w 14"/>
              <a:gd name="T35" fmla="*/ 11231994 h 18"/>
              <a:gd name="T36" fmla="*/ 52021298 w 14"/>
              <a:gd name="T37" fmla="*/ 11231994 h 18"/>
              <a:gd name="T38" fmla="*/ 14864054 w 14"/>
              <a:gd name="T39" fmla="*/ 0 h 18"/>
              <a:gd name="T40" fmla="*/ 14864054 w 1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 h="18">
                <a:moveTo>
                  <a:pt x="4" y="0"/>
                </a:moveTo>
                <a:lnTo>
                  <a:pt x="4" y="0"/>
                </a:lnTo>
                <a:lnTo>
                  <a:pt x="2" y="2"/>
                </a:lnTo>
                <a:lnTo>
                  <a:pt x="0" y="4"/>
                </a:lnTo>
                <a:lnTo>
                  <a:pt x="0" y="8"/>
                </a:lnTo>
                <a:lnTo>
                  <a:pt x="0" y="14"/>
                </a:lnTo>
                <a:lnTo>
                  <a:pt x="2" y="16"/>
                </a:lnTo>
                <a:lnTo>
                  <a:pt x="2" y="18"/>
                </a:lnTo>
                <a:lnTo>
                  <a:pt x="8" y="16"/>
                </a:lnTo>
                <a:lnTo>
                  <a:pt x="14" y="12"/>
                </a:lnTo>
                <a:lnTo>
                  <a:pt x="14" y="8"/>
                </a:lnTo>
                <a:lnTo>
                  <a:pt x="14"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19" name="Freeform 540"/>
          <p:cNvSpPr>
            <a:spLocks/>
          </p:cNvSpPr>
          <p:nvPr/>
        </p:nvSpPr>
        <p:spPr bwMode="auto">
          <a:xfrm>
            <a:off x="5952948" y="2689948"/>
            <a:ext cx="5863" cy="4763"/>
          </a:xfrm>
          <a:custGeom>
            <a:avLst/>
            <a:gdLst>
              <a:gd name="T0" fmla="*/ 5040313 w 4"/>
              <a:gd name="T1" fmla="*/ 0 h 4"/>
              <a:gd name="T2" fmla="*/ 5040313 w 4"/>
              <a:gd name="T3" fmla="*/ 0 h 4"/>
              <a:gd name="T4" fmla="*/ 10080625 w 4"/>
              <a:gd name="T5" fmla="*/ 0 h 4"/>
              <a:gd name="T6" fmla="*/ 5040313 w 4"/>
              <a:gd name="T7" fmla="*/ 2836367 h 4"/>
              <a:gd name="T8" fmla="*/ 0 w 4"/>
              <a:gd name="T9" fmla="*/ 5671542 h 4"/>
              <a:gd name="T10" fmla="*/ 0 w 4"/>
              <a:gd name="T11" fmla="*/ 5671542 h 4"/>
              <a:gd name="T12" fmla="*/ 0 w 4"/>
              <a:gd name="T13" fmla="*/ 0 h 4"/>
              <a:gd name="T14" fmla="*/ 0 w 4"/>
              <a:gd name="T15" fmla="*/ 0 h 4"/>
              <a:gd name="T16" fmla="*/ 5040313 w 4"/>
              <a:gd name="T17" fmla="*/ 0 h 4"/>
              <a:gd name="T18" fmla="*/ 5040313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0"/>
                </a:lnTo>
                <a:lnTo>
                  <a:pt x="4" y="0"/>
                </a:lnTo>
                <a:lnTo>
                  <a:pt x="2" y="2"/>
                </a:lnTo>
                <a:lnTo>
                  <a:pt x="0" y="4"/>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0" name="Freeform 541"/>
          <p:cNvSpPr>
            <a:spLocks/>
          </p:cNvSpPr>
          <p:nvPr/>
        </p:nvSpPr>
        <p:spPr bwMode="auto">
          <a:xfrm>
            <a:off x="5857697" y="2729636"/>
            <a:ext cx="23447" cy="22225"/>
          </a:xfrm>
          <a:custGeom>
            <a:avLst/>
            <a:gdLst>
              <a:gd name="T0" fmla="*/ 0 w 14"/>
              <a:gd name="T1" fmla="*/ 0 h 12"/>
              <a:gd name="T2" fmla="*/ 0 w 14"/>
              <a:gd name="T3" fmla="*/ 0 h 12"/>
              <a:gd name="T4" fmla="*/ 19750314 w 14"/>
              <a:gd name="T5" fmla="*/ 6860117 h 12"/>
              <a:gd name="T6" fmla="*/ 26332543 w 14"/>
              <a:gd name="T7" fmla="*/ 13720233 h 12"/>
              <a:gd name="T8" fmla="*/ 26332543 w 14"/>
              <a:gd name="T9" fmla="*/ 20582202 h 12"/>
              <a:gd name="T10" fmla="*/ 32916586 w 14"/>
              <a:gd name="T11" fmla="*/ 27442319 h 12"/>
              <a:gd name="T12" fmla="*/ 32916586 w 14"/>
              <a:gd name="T13" fmla="*/ 27442319 h 12"/>
              <a:gd name="T14" fmla="*/ 46082857 w 14"/>
              <a:gd name="T15" fmla="*/ 41162552 h 12"/>
              <a:gd name="T16" fmla="*/ 39498814 w 14"/>
              <a:gd name="T17" fmla="*/ 41162552 h 12"/>
              <a:gd name="T18" fmla="*/ 6584043 w 14"/>
              <a:gd name="T19" fmla="*/ 41162552 h 12"/>
              <a:gd name="T20" fmla="*/ 6584043 w 14"/>
              <a:gd name="T21" fmla="*/ 41162552 h 12"/>
              <a:gd name="T22" fmla="*/ 0 w 14"/>
              <a:gd name="T23" fmla="*/ 0 h 12"/>
              <a:gd name="T24" fmla="*/ 0 w 1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2">
                <a:moveTo>
                  <a:pt x="0" y="0"/>
                </a:moveTo>
                <a:lnTo>
                  <a:pt x="0" y="0"/>
                </a:lnTo>
                <a:lnTo>
                  <a:pt x="6" y="2"/>
                </a:lnTo>
                <a:lnTo>
                  <a:pt x="8" y="4"/>
                </a:lnTo>
                <a:lnTo>
                  <a:pt x="8" y="6"/>
                </a:lnTo>
                <a:lnTo>
                  <a:pt x="10" y="8"/>
                </a:lnTo>
                <a:lnTo>
                  <a:pt x="14" y="12"/>
                </a:lnTo>
                <a:lnTo>
                  <a:pt x="12" y="12"/>
                </a:lnTo>
                <a:lnTo>
                  <a:pt x="2" y="1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1" name="Freeform 542"/>
          <p:cNvSpPr>
            <a:spLocks/>
          </p:cNvSpPr>
          <p:nvPr/>
        </p:nvSpPr>
        <p:spPr bwMode="auto">
          <a:xfrm>
            <a:off x="5865025" y="2770911"/>
            <a:ext cx="41031" cy="65087"/>
          </a:xfrm>
          <a:custGeom>
            <a:avLst/>
            <a:gdLst>
              <a:gd name="T0" fmla="*/ 13720233 w 24"/>
              <a:gd name="T1" fmla="*/ 0 h 38"/>
              <a:gd name="T2" fmla="*/ 13720233 w 24"/>
              <a:gd name="T3" fmla="*/ 0 h 38"/>
              <a:gd name="T4" fmla="*/ 54882785 w 24"/>
              <a:gd name="T5" fmla="*/ 11734501 h 38"/>
              <a:gd name="T6" fmla="*/ 54882785 w 24"/>
              <a:gd name="T7" fmla="*/ 11734501 h 38"/>
              <a:gd name="T8" fmla="*/ 54882785 w 24"/>
              <a:gd name="T9" fmla="*/ 35205216 h 38"/>
              <a:gd name="T10" fmla="*/ 61744754 w 24"/>
              <a:gd name="T11" fmla="*/ 52807824 h 38"/>
              <a:gd name="T12" fmla="*/ 61744754 w 24"/>
              <a:gd name="T13" fmla="*/ 52807824 h 38"/>
              <a:gd name="T14" fmla="*/ 75464988 w 24"/>
              <a:gd name="T15" fmla="*/ 70410431 h 38"/>
              <a:gd name="T16" fmla="*/ 82325104 w 24"/>
              <a:gd name="T17" fmla="*/ 82144932 h 38"/>
              <a:gd name="T18" fmla="*/ 82325104 w 24"/>
              <a:gd name="T19" fmla="*/ 93879433 h 38"/>
              <a:gd name="T20" fmla="*/ 82325104 w 24"/>
              <a:gd name="T21" fmla="*/ 93879433 h 38"/>
              <a:gd name="T22" fmla="*/ 61744754 w 24"/>
              <a:gd name="T23" fmla="*/ 111482041 h 38"/>
              <a:gd name="T24" fmla="*/ 61744754 w 24"/>
              <a:gd name="T25" fmla="*/ 111482041 h 38"/>
              <a:gd name="T26" fmla="*/ 34302435 w 24"/>
              <a:gd name="T27" fmla="*/ 82144932 h 38"/>
              <a:gd name="T28" fmla="*/ 0 w 24"/>
              <a:gd name="T29" fmla="*/ 58674218 h 38"/>
              <a:gd name="T30" fmla="*/ 0 w 24"/>
              <a:gd name="T31" fmla="*/ 46939717 h 38"/>
              <a:gd name="T32" fmla="*/ 0 w 24"/>
              <a:gd name="T33" fmla="*/ 46939717 h 38"/>
              <a:gd name="T34" fmla="*/ 20582202 w 24"/>
              <a:gd name="T35" fmla="*/ 52807824 h 38"/>
              <a:gd name="T36" fmla="*/ 20582202 w 24"/>
              <a:gd name="T37" fmla="*/ 52807824 h 38"/>
              <a:gd name="T38" fmla="*/ 13720233 w 24"/>
              <a:gd name="T39" fmla="*/ 46939717 h 38"/>
              <a:gd name="T40" fmla="*/ 13720233 w 24"/>
              <a:gd name="T41" fmla="*/ 41071610 h 38"/>
              <a:gd name="T42" fmla="*/ 20582202 w 24"/>
              <a:gd name="T43" fmla="*/ 41071610 h 38"/>
              <a:gd name="T44" fmla="*/ 20582202 w 24"/>
              <a:gd name="T45" fmla="*/ 41071610 h 38"/>
              <a:gd name="T46" fmla="*/ 27442319 w 24"/>
              <a:gd name="T47" fmla="*/ 41071610 h 38"/>
              <a:gd name="T48" fmla="*/ 34302435 w 24"/>
              <a:gd name="T49" fmla="*/ 41071610 h 38"/>
              <a:gd name="T50" fmla="*/ 34302435 w 24"/>
              <a:gd name="T51" fmla="*/ 41071610 h 38"/>
              <a:gd name="T52" fmla="*/ 41162552 w 24"/>
              <a:gd name="T53" fmla="*/ 23470715 h 38"/>
              <a:gd name="T54" fmla="*/ 34302435 w 24"/>
              <a:gd name="T55" fmla="*/ 17602608 h 38"/>
              <a:gd name="T56" fmla="*/ 34302435 w 24"/>
              <a:gd name="T57" fmla="*/ 11734501 h 38"/>
              <a:gd name="T58" fmla="*/ 27442319 w 24"/>
              <a:gd name="T59" fmla="*/ 17602608 h 38"/>
              <a:gd name="T60" fmla="*/ 27442319 w 24"/>
              <a:gd name="T61" fmla="*/ 17602608 h 38"/>
              <a:gd name="T62" fmla="*/ 27442319 w 24"/>
              <a:gd name="T63" fmla="*/ 17602608 h 38"/>
              <a:gd name="T64" fmla="*/ 27442319 w 24"/>
              <a:gd name="T65" fmla="*/ 23470715 h 38"/>
              <a:gd name="T66" fmla="*/ 13720233 w 24"/>
              <a:gd name="T67" fmla="*/ 23470715 h 38"/>
              <a:gd name="T68" fmla="*/ 13720233 w 24"/>
              <a:gd name="T69" fmla="*/ 23470715 h 38"/>
              <a:gd name="T70" fmla="*/ 6860117 w 24"/>
              <a:gd name="T71" fmla="*/ 11734501 h 38"/>
              <a:gd name="T72" fmla="*/ 6860117 w 24"/>
              <a:gd name="T73" fmla="*/ 0 h 38"/>
              <a:gd name="T74" fmla="*/ 13720233 w 24"/>
              <a:gd name="T75" fmla="*/ 0 h 38"/>
              <a:gd name="T76" fmla="*/ 13720233 w 24"/>
              <a:gd name="T77" fmla="*/ 0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 h="38">
                <a:moveTo>
                  <a:pt x="4" y="0"/>
                </a:moveTo>
                <a:lnTo>
                  <a:pt x="4" y="0"/>
                </a:lnTo>
                <a:lnTo>
                  <a:pt x="16" y="4"/>
                </a:lnTo>
                <a:lnTo>
                  <a:pt x="16" y="12"/>
                </a:lnTo>
                <a:lnTo>
                  <a:pt x="18" y="18"/>
                </a:lnTo>
                <a:lnTo>
                  <a:pt x="22" y="24"/>
                </a:lnTo>
                <a:lnTo>
                  <a:pt x="24" y="28"/>
                </a:lnTo>
                <a:lnTo>
                  <a:pt x="24" y="32"/>
                </a:lnTo>
                <a:lnTo>
                  <a:pt x="18" y="38"/>
                </a:lnTo>
                <a:lnTo>
                  <a:pt x="10" y="28"/>
                </a:lnTo>
                <a:lnTo>
                  <a:pt x="0" y="20"/>
                </a:lnTo>
                <a:lnTo>
                  <a:pt x="0" y="16"/>
                </a:lnTo>
                <a:lnTo>
                  <a:pt x="6" y="18"/>
                </a:lnTo>
                <a:lnTo>
                  <a:pt x="4" y="16"/>
                </a:lnTo>
                <a:lnTo>
                  <a:pt x="4" y="14"/>
                </a:lnTo>
                <a:lnTo>
                  <a:pt x="6" y="14"/>
                </a:lnTo>
                <a:lnTo>
                  <a:pt x="8" y="14"/>
                </a:lnTo>
                <a:lnTo>
                  <a:pt x="10" y="14"/>
                </a:lnTo>
                <a:lnTo>
                  <a:pt x="12" y="8"/>
                </a:lnTo>
                <a:lnTo>
                  <a:pt x="10" y="6"/>
                </a:lnTo>
                <a:lnTo>
                  <a:pt x="10" y="4"/>
                </a:lnTo>
                <a:lnTo>
                  <a:pt x="8" y="6"/>
                </a:lnTo>
                <a:lnTo>
                  <a:pt x="8" y="8"/>
                </a:lnTo>
                <a:lnTo>
                  <a:pt x="4" y="8"/>
                </a:lnTo>
                <a:lnTo>
                  <a:pt x="2" y="4"/>
                </a:lnTo>
                <a:lnTo>
                  <a:pt x="2"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2" name="Freeform 543"/>
          <p:cNvSpPr>
            <a:spLocks/>
          </p:cNvSpPr>
          <p:nvPr/>
        </p:nvSpPr>
        <p:spPr bwMode="auto">
          <a:xfrm>
            <a:off x="5762446" y="2799486"/>
            <a:ext cx="67408" cy="65087"/>
          </a:xfrm>
          <a:custGeom>
            <a:avLst/>
            <a:gdLst>
              <a:gd name="T0" fmla="*/ 44316566 w 38"/>
              <a:gd name="T1" fmla="*/ 0 h 38"/>
              <a:gd name="T2" fmla="*/ 44316566 w 38"/>
              <a:gd name="T3" fmla="*/ 0 h 38"/>
              <a:gd name="T4" fmla="*/ 73859022 w 38"/>
              <a:gd name="T5" fmla="*/ 23470715 h 38"/>
              <a:gd name="T6" fmla="*/ 96016345 w 38"/>
              <a:gd name="T7" fmla="*/ 35205216 h 38"/>
              <a:gd name="T8" fmla="*/ 96016345 w 38"/>
              <a:gd name="T9" fmla="*/ 35205216 h 38"/>
              <a:gd name="T10" fmla="*/ 103403400 w 38"/>
              <a:gd name="T11" fmla="*/ 35205216 h 38"/>
              <a:gd name="T12" fmla="*/ 118175589 w 38"/>
              <a:gd name="T13" fmla="*/ 35205216 h 38"/>
              <a:gd name="T14" fmla="*/ 118175589 w 38"/>
              <a:gd name="T15" fmla="*/ 35205216 h 38"/>
              <a:gd name="T16" fmla="*/ 125560722 w 38"/>
              <a:gd name="T17" fmla="*/ 46939717 h 38"/>
              <a:gd name="T18" fmla="*/ 132947778 w 38"/>
              <a:gd name="T19" fmla="*/ 58674218 h 38"/>
              <a:gd name="T20" fmla="*/ 132947778 w 38"/>
              <a:gd name="T21" fmla="*/ 58674218 h 38"/>
              <a:gd name="T22" fmla="*/ 132947778 w 38"/>
              <a:gd name="T23" fmla="*/ 58674218 h 38"/>
              <a:gd name="T24" fmla="*/ 140332911 w 38"/>
              <a:gd name="T25" fmla="*/ 70410431 h 38"/>
              <a:gd name="T26" fmla="*/ 140332911 w 38"/>
              <a:gd name="T27" fmla="*/ 88011327 h 38"/>
              <a:gd name="T28" fmla="*/ 140332911 w 38"/>
              <a:gd name="T29" fmla="*/ 88011327 h 38"/>
              <a:gd name="T30" fmla="*/ 132947778 w 38"/>
              <a:gd name="T31" fmla="*/ 88011327 h 38"/>
              <a:gd name="T32" fmla="*/ 132947778 w 38"/>
              <a:gd name="T33" fmla="*/ 82144932 h 38"/>
              <a:gd name="T34" fmla="*/ 132947778 w 38"/>
              <a:gd name="T35" fmla="*/ 82144932 h 38"/>
              <a:gd name="T36" fmla="*/ 125560722 w 38"/>
              <a:gd name="T37" fmla="*/ 82144932 h 38"/>
              <a:gd name="T38" fmla="*/ 125560722 w 38"/>
              <a:gd name="T39" fmla="*/ 82144932 h 38"/>
              <a:gd name="T40" fmla="*/ 125560722 w 38"/>
              <a:gd name="T41" fmla="*/ 99747540 h 38"/>
              <a:gd name="T42" fmla="*/ 125560722 w 38"/>
              <a:gd name="T43" fmla="*/ 99747540 h 38"/>
              <a:gd name="T44" fmla="*/ 59086834 w 38"/>
              <a:gd name="T45" fmla="*/ 111482041 h 38"/>
              <a:gd name="T46" fmla="*/ 59086834 w 38"/>
              <a:gd name="T47" fmla="*/ 111482041 h 38"/>
              <a:gd name="T48" fmla="*/ 59086834 w 38"/>
              <a:gd name="T49" fmla="*/ 93879433 h 38"/>
              <a:gd name="T50" fmla="*/ 59086834 w 38"/>
              <a:gd name="T51" fmla="*/ 93879433 h 38"/>
              <a:gd name="T52" fmla="*/ 44316566 w 38"/>
              <a:gd name="T53" fmla="*/ 82144932 h 38"/>
              <a:gd name="T54" fmla="*/ 29544378 w 38"/>
              <a:gd name="T55" fmla="*/ 70410431 h 38"/>
              <a:gd name="T56" fmla="*/ 29544378 w 38"/>
              <a:gd name="T57" fmla="*/ 70410431 h 38"/>
              <a:gd name="T58" fmla="*/ 29544378 w 38"/>
              <a:gd name="T59" fmla="*/ 64542325 h 38"/>
              <a:gd name="T60" fmla="*/ 29544378 w 38"/>
              <a:gd name="T61" fmla="*/ 52807824 h 38"/>
              <a:gd name="T62" fmla="*/ 29544378 w 38"/>
              <a:gd name="T63" fmla="*/ 52807824 h 38"/>
              <a:gd name="T64" fmla="*/ 22157322 w 38"/>
              <a:gd name="T65" fmla="*/ 41071610 h 38"/>
              <a:gd name="T66" fmla="*/ 0 w 38"/>
              <a:gd name="T67" fmla="*/ 23470715 h 38"/>
              <a:gd name="T68" fmla="*/ 0 w 38"/>
              <a:gd name="T69" fmla="*/ 23470715 h 38"/>
              <a:gd name="T70" fmla="*/ 22157322 w 38"/>
              <a:gd name="T71" fmla="*/ 11734501 h 38"/>
              <a:gd name="T72" fmla="*/ 44316566 w 38"/>
              <a:gd name="T73" fmla="*/ 0 h 38"/>
              <a:gd name="T74" fmla="*/ 44316566 w 38"/>
              <a:gd name="T75" fmla="*/ 0 h 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38">
                <a:moveTo>
                  <a:pt x="12" y="0"/>
                </a:moveTo>
                <a:lnTo>
                  <a:pt x="12" y="0"/>
                </a:lnTo>
                <a:lnTo>
                  <a:pt x="20" y="8"/>
                </a:lnTo>
                <a:lnTo>
                  <a:pt x="26" y="12"/>
                </a:lnTo>
                <a:lnTo>
                  <a:pt x="28" y="12"/>
                </a:lnTo>
                <a:lnTo>
                  <a:pt x="32" y="12"/>
                </a:lnTo>
                <a:lnTo>
                  <a:pt x="34" y="16"/>
                </a:lnTo>
                <a:lnTo>
                  <a:pt x="36" y="20"/>
                </a:lnTo>
                <a:lnTo>
                  <a:pt x="38" y="24"/>
                </a:lnTo>
                <a:lnTo>
                  <a:pt x="38" y="30"/>
                </a:lnTo>
                <a:lnTo>
                  <a:pt x="36" y="30"/>
                </a:lnTo>
                <a:lnTo>
                  <a:pt x="36" y="28"/>
                </a:lnTo>
                <a:lnTo>
                  <a:pt x="34" y="28"/>
                </a:lnTo>
                <a:lnTo>
                  <a:pt x="34" y="34"/>
                </a:lnTo>
                <a:lnTo>
                  <a:pt x="16" y="38"/>
                </a:lnTo>
                <a:lnTo>
                  <a:pt x="16" y="32"/>
                </a:lnTo>
                <a:lnTo>
                  <a:pt x="12" y="28"/>
                </a:lnTo>
                <a:lnTo>
                  <a:pt x="8" y="24"/>
                </a:lnTo>
                <a:lnTo>
                  <a:pt x="8" y="22"/>
                </a:lnTo>
                <a:lnTo>
                  <a:pt x="8" y="18"/>
                </a:lnTo>
                <a:lnTo>
                  <a:pt x="6" y="14"/>
                </a:lnTo>
                <a:lnTo>
                  <a:pt x="0" y="8"/>
                </a:lnTo>
                <a:lnTo>
                  <a:pt x="6" y="4"/>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3" name="Freeform 544"/>
          <p:cNvSpPr>
            <a:spLocks/>
          </p:cNvSpPr>
          <p:nvPr/>
        </p:nvSpPr>
        <p:spPr bwMode="auto">
          <a:xfrm>
            <a:off x="5917778" y="2850283"/>
            <a:ext cx="14655" cy="6350"/>
          </a:xfrm>
          <a:custGeom>
            <a:avLst/>
            <a:gdLst>
              <a:gd name="T0" fmla="*/ 7875984 w 8"/>
              <a:gd name="T1" fmla="*/ 0 h 4"/>
              <a:gd name="T2" fmla="*/ 7875984 w 8"/>
              <a:gd name="T3" fmla="*/ 0 h 4"/>
              <a:gd name="T4" fmla="*/ 23625969 w 8"/>
              <a:gd name="T5" fmla="*/ 0 h 4"/>
              <a:gd name="T6" fmla="*/ 31501953 w 8"/>
              <a:gd name="T7" fmla="*/ 5040313 h 4"/>
              <a:gd name="T8" fmla="*/ 23625969 w 8"/>
              <a:gd name="T9" fmla="*/ 10080625 h 4"/>
              <a:gd name="T10" fmla="*/ 7875984 w 8"/>
              <a:gd name="T11" fmla="*/ 10080625 h 4"/>
              <a:gd name="T12" fmla="*/ 7875984 w 8"/>
              <a:gd name="T13" fmla="*/ 10080625 h 4"/>
              <a:gd name="T14" fmla="*/ 0 w 8"/>
              <a:gd name="T15" fmla="*/ 5040313 h 4"/>
              <a:gd name="T16" fmla="*/ 0 w 8"/>
              <a:gd name="T17" fmla="*/ 0 h 4"/>
              <a:gd name="T18" fmla="*/ 7875984 w 8"/>
              <a:gd name="T19" fmla="*/ 0 h 4"/>
              <a:gd name="T20" fmla="*/ 7875984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2" y="0"/>
                </a:lnTo>
                <a:lnTo>
                  <a:pt x="6" y="0"/>
                </a:lnTo>
                <a:lnTo>
                  <a:pt x="8" y="2"/>
                </a:lnTo>
                <a:lnTo>
                  <a:pt x="6" y="4"/>
                </a:lnTo>
                <a:lnTo>
                  <a:pt x="2" y="4"/>
                </a:lnTo>
                <a:lnTo>
                  <a:pt x="0" y="2"/>
                </a:lnTo>
                <a:lnTo>
                  <a:pt x="0" y="0"/>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4" name="Freeform 545"/>
          <p:cNvSpPr>
            <a:spLocks/>
          </p:cNvSpPr>
          <p:nvPr/>
        </p:nvSpPr>
        <p:spPr bwMode="auto">
          <a:xfrm>
            <a:off x="5932433" y="2889973"/>
            <a:ext cx="2931" cy="9525"/>
          </a:xfrm>
          <a:custGeom>
            <a:avLst/>
            <a:gdLst>
              <a:gd name="T0" fmla="*/ 0 w 2"/>
              <a:gd name="T1" fmla="*/ 0 h 6"/>
              <a:gd name="T2" fmla="*/ 0 w 2"/>
              <a:gd name="T3" fmla="*/ 0 h 6"/>
              <a:gd name="T4" fmla="*/ 5040313 w 2"/>
              <a:gd name="T5" fmla="*/ 10080625 h 6"/>
              <a:gd name="T6" fmla="*/ 5040313 w 2"/>
              <a:gd name="T7" fmla="*/ 15120938 h 6"/>
              <a:gd name="T8" fmla="*/ 0 w 2"/>
              <a:gd name="T9" fmla="*/ 15120938 h 6"/>
              <a:gd name="T10" fmla="*/ 0 w 2"/>
              <a:gd name="T11" fmla="*/ 15120938 h 6"/>
              <a:gd name="T12" fmla="*/ 0 w 2"/>
              <a:gd name="T13" fmla="*/ 5040313 h 6"/>
              <a:gd name="T14" fmla="*/ 0 w 2"/>
              <a:gd name="T15" fmla="*/ 0 h 6"/>
              <a:gd name="T16" fmla="*/ 0 w 2"/>
              <a:gd name="T17" fmla="*/ 0 h 6"/>
              <a:gd name="T18" fmla="*/ 0 w 2"/>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6">
                <a:moveTo>
                  <a:pt x="0" y="0"/>
                </a:moveTo>
                <a:lnTo>
                  <a:pt x="0" y="0"/>
                </a:lnTo>
                <a:lnTo>
                  <a:pt x="2" y="4"/>
                </a:lnTo>
                <a:lnTo>
                  <a:pt x="2" y="6"/>
                </a:lnTo>
                <a:lnTo>
                  <a:pt x="0" y="6"/>
                </a:lnTo>
                <a:lnTo>
                  <a:pt x="0" y="2"/>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5" name="Freeform 546"/>
          <p:cNvSpPr>
            <a:spLocks/>
          </p:cNvSpPr>
          <p:nvPr/>
        </p:nvSpPr>
        <p:spPr bwMode="auto">
          <a:xfrm>
            <a:off x="5920708" y="2901083"/>
            <a:ext cx="38100" cy="31750"/>
          </a:xfrm>
          <a:custGeom>
            <a:avLst/>
            <a:gdLst>
              <a:gd name="T0" fmla="*/ 42239334 w 22"/>
              <a:gd name="T1" fmla="*/ 0 h 18"/>
              <a:gd name="T2" fmla="*/ 42239334 w 22"/>
              <a:gd name="T3" fmla="*/ 0 h 18"/>
              <a:gd name="T4" fmla="*/ 63357125 w 22"/>
              <a:gd name="T5" fmla="*/ 18667236 h 18"/>
              <a:gd name="T6" fmla="*/ 63357125 w 22"/>
              <a:gd name="T7" fmla="*/ 18667236 h 18"/>
              <a:gd name="T8" fmla="*/ 77437528 w 22"/>
              <a:gd name="T9" fmla="*/ 18667236 h 18"/>
              <a:gd name="T10" fmla="*/ 77437528 w 22"/>
              <a:gd name="T11" fmla="*/ 31113236 h 18"/>
              <a:gd name="T12" fmla="*/ 70398265 w 22"/>
              <a:gd name="T13" fmla="*/ 43557472 h 18"/>
              <a:gd name="T14" fmla="*/ 70398265 w 22"/>
              <a:gd name="T15" fmla="*/ 43557472 h 18"/>
              <a:gd name="T16" fmla="*/ 63357125 w 22"/>
              <a:gd name="T17" fmla="*/ 49780472 h 18"/>
              <a:gd name="T18" fmla="*/ 56317861 w 22"/>
              <a:gd name="T19" fmla="*/ 49780472 h 18"/>
              <a:gd name="T20" fmla="*/ 35198194 w 22"/>
              <a:gd name="T21" fmla="*/ 56003472 h 18"/>
              <a:gd name="T22" fmla="*/ 35198194 w 22"/>
              <a:gd name="T23" fmla="*/ 56003472 h 18"/>
              <a:gd name="T24" fmla="*/ 14080403 w 22"/>
              <a:gd name="T25" fmla="*/ 37336236 h 18"/>
              <a:gd name="T26" fmla="*/ 0 w 22"/>
              <a:gd name="T27" fmla="*/ 12446000 h 18"/>
              <a:gd name="T28" fmla="*/ 0 w 22"/>
              <a:gd name="T29" fmla="*/ 12446000 h 18"/>
              <a:gd name="T30" fmla="*/ 14080403 w 22"/>
              <a:gd name="T31" fmla="*/ 18667236 h 18"/>
              <a:gd name="T32" fmla="*/ 35198194 w 22"/>
              <a:gd name="T33" fmla="*/ 18667236 h 18"/>
              <a:gd name="T34" fmla="*/ 35198194 w 22"/>
              <a:gd name="T35" fmla="*/ 18667236 h 18"/>
              <a:gd name="T36" fmla="*/ 35198194 w 22"/>
              <a:gd name="T37" fmla="*/ 6223000 h 18"/>
              <a:gd name="T38" fmla="*/ 35198194 w 22"/>
              <a:gd name="T39" fmla="*/ 0 h 18"/>
              <a:gd name="T40" fmla="*/ 42239334 w 22"/>
              <a:gd name="T41" fmla="*/ 0 h 18"/>
              <a:gd name="T42" fmla="*/ 42239334 w 22"/>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18">
                <a:moveTo>
                  <a:pt x="12" y="0"/>
                </a:moveTo>
                <a:lnTo>
                  <a:pt x="12" y="0"/>
                </a:lnTo>
                <a:lnTo>
                  <a:pt x="18" y="6"/>
                </a:lnTo>
                <a:lnTo>
                  <a:pt x="22" y="6"/>
                </a:lnTo>
                <a:lnTo>
                  <a:pt x="22" y="10"/>
                </a:lnTo>
                <a:lnTo>
                  <a:pt x="20" y="14"/>
                </a:lnTo>
                <a:lnTo>
                  <a:pt x="18" y="16"/>
                </a:lnTo>
                <a:lnTo>
                  <a:pt x="16" y="16"/>
                </a:lnTo>
                <a:lnTo>
                  <a:pt x="10" y="18"/>
                </a:lnTo>
                <a:lnTo>
                  <a:pt x="4" y="12"/>
                </a:lnTo>
                <a:lnTo>
                  <a:pt x="0" y="4"/>
                </a:lnTo>
                <a:lnTo>
                  <a:pt x="4" y="6"/>
                </a:lnTo>
                <a:lnTo>
                  <a:pt x="10" y="6"/>
                </a:lnTo>
                <a:lnTo>
                  <a:pt x="10" y="2"/>
                </a:lnTo>
                <a:lnTo>
                  <a:pt x="10" y="0"/>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26" name="Freeform 547"/>
          <p:cNvSpPr>
            <a:spLocks/>
          </p:cNvSpPr>
          <p:nvPr/>
        </p:nvSpPr>
        <p:spPr bwMode="auto">
          <a:xfrm>
            <a:off x="5532380" y="3036023"/>
            <a:ext cx="76200" cy="49213"/>
          </a:xfrm>
          <a:custGeom>
            <a:avLst/>
            <a:gdLst>
              <a:gd name="T0" fmla="*/ 56317861 w 44"/>
              <a:gd name="T1" fmla="*/ 6177989 h 28"/>
              <a:gd name="T2" fmla="*/ 56317861 w 44"/>
              <a:gd name="T3" fmla="*/ 6177989 h 28"/>
              <a:gd name="T4" fmla="*/ 35198194 w 44"/>
              <a:gd name="T5" fmla="*/ 12355978 h 28"/>
              <a:gd name="T6" fmla="*/ 42239334 w 44"/>
              <a:gd name="T7" fmla="*/ 0 h 28"/>
              <a:gd name="T8" fmla="*/ 28158931 w 44"/>
              <a:gd name="T9" fmla="*/ 0 h 28"/>
              <a:gd name="T10" fmla="*/ 28158931 w 44"/>
              <a:gd name="T11" fmla="*/ 0 h 28"/>
              <a:gd name="T12" fmla="*/ 7039264 w 44"/>
              <a:gd name="T13" fmla="*/ 12355978 h 28"/>
              <a:gd name="T14" fmla="*/ 7039264 w 44"/>
              <a:gd name="T15" fmla="*/ 12355978 h 28"/>
              <a:gd name="T16" fmla="*/ 7039264 w 44"/>
              <a:gd name="T17" fmla="*/ 30891703 h 28"/>
              <a:gd name="T18" fmla="*/ 7039264 w 44"/>
              <a:gd name="T19" fmla="*/ 43249439 h 28"/>
              <a:gd name="T20" fmla="*/ 7039264 w 44"/>
              <a:gd name="T21" fmla="*/ 43249439 h 28"/>
              <a:gd name="T22" fmla="*/ 0 w 44"/>
              <a:gd name="T23" fmla="*/ 55605417 h 28"/>
              <a:gd name="T24" fmla="*/ 0 w 44"/>
              <a:gd name="T25" fmla="*/ 55605417 h 28"/>
              <a:gd name="T26" fmla="*/ 14080403 w 44"/>
              <a:gd name="T27" fmla="*/ 61783406 h 28"/>
              <a:gd name="T28" fmla="*/ 49278598 w 44"/>
              <a:gd name="T29" fmla="*/ 80319131 h 28"/>
              <a:gd name="T30" fmla="*/ 49278598 w 44"/>
              <a:gd name="T31" fmla="*/ 80319131 h 28"/>
              <a:gd name="T32" fmla="*/ 84476792 w 44"/>
              <a:gd name="T33" fmla="*/ 86497120 h 28"/>
              <a:gd name="T34" fmla="*/ 105596459 w 44"/>
              <a:gd name="T35" fmla="*/ 86497120 h 28"/>
              <a:gd name="T36" fmla="*/ 105596459 w 44"/>
              <a:gd name="T37" fmla="*/ 86497120 h 28"/>
              <a:gd name="T38" fmla="*/ 133755390 w 44"/>
              <a:gd name="T39" fmla="*/ 86497120 h 28"/>
              <a:gd name="T40" fmla="*/ 154875057 w 44"/>
              <a:gd name="T41" fmla="*/ 80319131 h 28"/>
              <a:gd name="T42" fmla="*/ 140794653 w 44"/>
              <a:gd name="T43" fmla="*/ 43249439 h 28"/>
              <a:gd name="T44" fmla="*/ 140794653 w 44"/>
              <a:gd name="T45" fmla="*/ 43249439 h 28"/>
              <a:gd name="T46" fmla="*/ 119676863 w 44"/>
              <a:gd name="T47" fmla="*/ 43249439 h 28"/>
              <a:gd name="T48" fmla="*/ 98557195 w 44"/>
              <a:gd name="T49" fmla="*/ 37069692 h 28"/>
              <a:gd name="T50" fmla="*/ 91517932 w 44"/>
              <a:gd name="T51" fmla="*/ 30891703 h 28"/>
              <a:gd name="T52" fmla="*/ 91517932 w 44"/>
              <a:gd name="T53" fmla="*/ 30891703 h 28"/>
              <a:gd name="T54" fmla="*/ 56317861 w 44"/>
              <a:gd name="T55" fmla="*/ 6177989 h 28"/>
              <a:gd name="T56" fmla="*/ 56317861 w 44"/>
              <a:gd name="T57" fmla="*/ 6177989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 h="28">
                <a:moveTo>
                  <a:pt x="16" y="2"/>
                </a:moveTo>
                <a:lnTo>
                  <a:pt x="16" y="2"/>
                </a:lnTo>
                <a:lnTo>
                  <a:pt x="10" y="4"/>
                </a:lnTo>
                <a:lnTo>
                  <a:pt x="12" y="0"/>
                </a:lnTo>
                <a:lnTo>
                  <a:pt x="8" y="0"/>
                </a:lnTo>
                <a:lnTo>
                  <a:pt x="2" y="4"/>
                </a:lnTo>
                <a:lnTo>
                  <a:pt x="2" y="10"/>
                </a:lnTo>
                <a:lnTo>
                  <a:pt x="2" y="14"/>
                </a:lnTo>
                <a:lnTo>
                  <a:pt x="0" y="18"/>
                </a:lnTo>
                <a:lnTo>
                  <a:pt x="4" y="20"/>
                </a:lnTo>
                <a:lnTo>
                  <a:pt x="14" y="26"/>
                </a:lnTo>
                <a:lnTo>
                  <a:pt x="24" y="28"/>
                </a:lnTo>
                <a:lnTo>
                  <a:pt x="30" y="28"/>
                </a:lnTo>
                <a:lnTo>
                  <a:pt x="38" y="28"/>
                </a:lnTo>
                <a:lnTo>
                  <a:pt x="44" y="26"/>
                </a:lnTo>
                <a:lnTo>
                  <a:pt x="40" y="14"/>
                </a:lnTo>
                <a:lnTo>
                  <a:pt x="34" y="14"/>
                </a:lnTo>
                <a:lnTo>
                  <a:pt x="28" y="12"/>
                </a:lnTo>
                <a:lnTo>
                  <a:pt x="26" y="10"/>
                </a:lnTo>
                <a:lnTo>
                  <a:pt x="16" y="2"/>
                </a:lnTo>
                <a:close/>
              </a:path>
            </a:pathLst>
          </a:custGeom>
          <a:solidFill>
            <a:schemeClr val="bg1">
              <a:lumMod val="9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27" name="Freeform 548"/>
          <p:cNvSpPr>
            <a:spLocks/>
          </p:cNvSpPr>
          <p:nvPr/>
        </p:nvSpPr>
        <p:spPr bwMode="auto">
          <a:xfrm>
            <a:off x="5567550" y="3259857"/>
            <a:ext cx="187569" cy="144462"/>
          </a:xfrm>
          <a:custGeom>
            <a:avLst/>
            <a:gdLst>
              <a:gd name="T0" fmla="*/ 374831155 w 106"/>
              <a:gd name="T1" fmla="*/ 165629123 h 84"/>
              <a:gd name="T2" fmla="*/ 367481449 w 106"/>
              <a:gd name="T3" fmla="*/ 165629123 h 84"/>
              <a:gd name="T4" fmla="*/ 352782038 w 106"/>
              <a:gd name="T5" fmla="*/ 165629123 h 84"/>
              <a:gd name="T6" fmla="*/ 345432332 w 106"/>
              <a:gd name="T7" fmla="*/ 159713060 h 84"/>
              <a:gd name="T8" fmla="*/ 323383215 w 106"/>
              <a:gd name="T9" fmla="*/ 153798717 h 84"/>
              <a:gd name="T10" fmla="*/ 323383215 w 106"/>
              <a:gd name="T11" fmla="*/ 136052248 h 84"/>
              <a:gd name="T12" fmla="*/ 323383215 w 106"/>
              <a:gd name="T13" fmla="*/ 130137905 h 84"/>
              <a:gd name="T14" fmla="*/ 330732921 w 106"/>
              <a:gd name="T15" fmla="*/ 106475373 h 84"/>
              <a:gd name="T16" fmla="*/ 323383215 w 106"/>
              <a:gd name="T17" fmla="*/ 100561030 h 84"/>
              <a:gd name="T18" fmla="*/ 323383215 w 106"/>
              <a:gd name="T19" fmla="*/ 76898498 h 84"/>
              <a:gd name="T20" fmla="*/ 301334098 w 106"/>
              <a:gd name="T21" fmla="*/ 47323344 h 84"/>
              <a:gd name="T22" fmla="*/ 286636604 w 106"/>
              <a:gd name="T23" fmla="*/ 23660812 h 84"/>
              <a:gd name="T24" fmla="*/ 257237781 w 106"/>
              <a:gd name="T25" fmla="*/ 0 h 84"/>
              <a:gd name="T26" fmla="*/ 235188664 w 106"/>
              <a:gd name="T27" fmla="*/ 11830406 h 84"/>
              <a:gd name="T28" fmla="*/ 220489253 w 106"/>
              <a:gd name="T29" fmla="*/ 17746469 h 84"/>
              <a:gd name="T30" fmla="*/ 191090430 w 106"/>
              <a:gd name="T31" fmla="*/ 35491218 h 84"/>
              <a:gd name="T32" fmla="*/ 176391019 w 106"/>
              <a:gd name="T33" fmla="*/ 29576875 h 84"/>
              <a:gd name="T34" fmla="*/ 146992196 w 106"/>
              <a:gd name="T35" fmla="*/ 17746469 h 84"/>
              <a:gd name="T36" fmla="*/ 117593374 w 106"/>
              <a:gd name="T37" fmla="*/ 11830406 h 84"/>
              <a:gd name="T38" fmla="*/ 95546174 w 106"/>
              <a:gd name="T39" fmla="*/ 5916063 h 84"/>
              <a:gd name="T40" fmla="*/ 95546174 w 106"/>
              <a:gd name="T41" fmla="*/ 41407281 h 84"/>
              <a:gd name="T42" fmla="*/ 66147351 w 106"/>
              <a:gd name="T43" fmla="*/ 59153749 h 84"/>
              <a:gd name="T44" fmla="*/ 51447940 w 106"/>
              <a:gd name="T45" fmla="*/ 106475373 h 84"/>
              <a:gd name="T46" fmla="*/ 29398823 w 106"/>
              <a:gd name="T47" fmla="*/ 136052248 h 84"/>
              <a:gd name="T48" fmla="*/ 14699411 w 106"/>
              <a:gd name="T49" fmla="*/ 147882654 h 84"/>
              <a:gd name="T50" fmla="*/ 7349706 w 106"/>
              <a:gd name="T51" fmla="*/ 159713060 h 84"/>
              <a:gd name="T52" fmla="*/ 22049117 w 106"/>
              <a:gd name="T53" fmla="*/ 171545185 h 84"/>
              <a:gd name="T54" fmla="*/ 29398823 w 106"/>
              <a:gd name="T55" fmla="*/ 189289934 h 84"/>
              <a:gd name="T56" fmla="*/ 44098234 w 106"/>
              <a:gd name="T57" fmla="*/ 195205997 h 84"/>
              <a:gd name="T58" fmla="*/ 58797645 w 106"/>
              <a:gd name="T59" fmla="*/ 189289934 h 84"/>
              <a:gd name="T60" fmla="*/ 73497057 w 106"/>
              <a:gd name="T61" fmla="*/ 189289934 h 84"/>
              <a:gd name="T62" fmla="*/ 95546174 w 106"/>
              <a:gd name="T63" fmla="*/ 201120340 h 84"/>
              <a:gd name="T64" fmla="*/ 80846762 w 106"/>
              <a:gd name="T65" fmla="*/ 207036403 h 84"/>
              <a:gd name="T66" fmla="*/ 80846762 w 106"/>
              <a:gd name="T67" fmla="*/ 218866809 h 84"/>
              <a:gd name="T68" fmla="*/ 110243668 w 106"/>
              <a:gd name="T69" fmla="*/ 224782872 h 84"/>
              <a:gd name="T70" fmla="*/ 124943079 w 106"/>
              <a:gd name="T71" fmla="*/ 236613278 h 84"/>
              <a:gd name="T72" fmla="*/ 117593374 w 106"/>
              <a:gd name="T73" fmla="*/ 242527621 h 84"/>
              <a:gd name="T74" fmla="*/ 139642491 w 106"/>
              <a:gd name="T75" fmla="*/ 248443684 h 84"/>
              <a:gd name="T76" fmla="*/ 154341902 w 106"/>
              <a:gd name="T77" fmla="*/ 242527621 h 84"/>
              <a:gd name="T78" fmla="*/ 183740725 w 106"/>
              <a:gd name="T79" fmla="*/ 248443684 h 84"/>
              <a:gd name="T80" fmla="*/ 220489253 w 106"/>
              <a:gd name="T81" fmla="*/ 242527621 h 84"/>
              <a:gd name="T82" fmla="*/ 249888075 w 106"/>
              <a:gd name="T83" fmla="*/ 224782872 h 84"/>
              <a:gd name="T84" fmla="*/ 271937192 w 106"/>
              <a:gd name="T85" fmla="*/ 230697215 h 84"/>
              <a:gd name="T86" fmla="*/ 293984392 w 106"/>
              <a:gd name="T87" fmla="*/ 230697215 h 84"/>
              <a:gd name="T88" fmla="*/ 323383215 w 106"/>
              <a:gd name="T89" fmla="*/ 224782872 h 84"/>
              <a:gd name="T90" fmla="*/ 360131743 w 106"/>
              <a:gd name="T91" fmla="*/ 224782872 h 84"/>
              <a:gd name="T92" fmla="*/ 352782038 w 106"/>
              <a:gd name="T93" fmla="*/ 218866809 h 84"/>
              <a:gd name="T94" fmla="*/ 374831155 w 106"/>
              <a:gd name="T95" fmla="*/ 212952466 h 84"/>
              <a:gd name="T96" fmla="*/ 374831155 w 106"/>
              <a:gd name="T97" fmla="*/ 171545185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6" h="84">
                <a:moveTo>
                  <a:pt x="106" y="56"/>
                </a:moveTo>
                <a:lnTo>
                  <a:pt x="106" y="56"/>
                </a:lnTo>
                <a:lnTo>
                  <a:pt x="102" y="56"/>
                </a:lnTo>
                <a:lnTo>
                  <a:pt x="100" y="56"/>
                </a:lnTo>
                <a:lnTo>
                  <a:pt x="100" y="58"/>
                </a:lnTo>
                <a:lnTo>
                  <a:pt x="98" y="56"/>
                </a:lnTo>
                <a:lnTo>
                  <a:pt x="96" y="56"/>
                </a:lnTo>
                <a:lnTo>
                  <a:pt x="94" y="54"/>
                </a:lnTo>
                <a:lnTo>
                  <a:pt x="90" y="52"/>
                </a:lnTo>
                <a:lnTo>
                  <a:pt x="88" y="52"/>
                </a:lnTo>
                <a:lnTo>
                  <a:pt x="88" y="50"/>
                </a:lnTo>
                <a:lnTo>
                  <a:pt x="90" y="48"/>
                </a:lnTo>
                <a:lnTo>
                  <a:pt x="88" y="46"/>
                </a:lnTo>
                <a:lnTo>
                  <a:pt x="88" y="44"/>
                </a:lnTo>
                <a:lnTo>
                  <a:pt x="88" y="38"/>
                </a:lnTo>
                <a:lnTo>
                  <a:pt x="90" y="36"/>
                </a:lnTo>
                <a:lnTo>
                  <a:pt x="90" y="34"/>
                </a:lnTo>
                <a:lnTo>
                  <a:pt x="88" y="34"/>
                </a:lnTo>
                <a:lnTo>
                  <a:pt x="88" y="32"/>
                </a:lnTo>
                <a:lnTo>
                  <a:pt x="88" y="30"/>
                </a:lnTo>
                <a:lnTo>
                  <a:pt x="88" y="26"/>
                </a:lnTo>
                <a:lnTo>
                  <a:pt x="86" y="22"/>
                </a:lnTo>
                <a:lnTo>
                  <a:pt x="82" y="16"/>
                </a:lnTo>
                <a:lnTo>
                  <a:pt x="80" y="12"/>
                </a:lnTo>
                <a:lnTo>
                  <a:pt x="78" y="8"/>
                </a:lnTo>
                <a:lnTo>
                  <a:pt x="72" y="2"/>
                </a:lnTo>
                <a:lnTo>
                  <a:pt x="70" y="0"/>
                </a:lnTo>
                <a:lnTo>
                  <a:pt x="68" y="0"/>
                </a:lnTo>
                <a:lnTo>
                  <a:pt x="64" y="4"/>
                </a:lnTo>
                <a:lnTo>
                  <a:pt x="62" y="6"/>
                </a:lnTo>
                <a:lnTo>
                  <a:pt x="60" y="6"/>
                </a:lnTo>
                <a:lnTo>
                  <a:pt x="56" y="8"/>
                </a:lnTo>
                <a:lnTo>
                  <a:pt x="52" y="12"/>
                </a:lnTo>
                <a:lnTo>
                  <a:pt x="50" y="12"/>
                </a:lnTo>
                <a:lnTo>
                  <a:pt x="48" y="10"/>
                </a:lnTo>
                <a:lnTo>
                  <a:pt x="44" y="8"/>
                </a:lnTo>
                <a:lnTo>
                  <a:pt x="40" y="6"/>
                </a:lnTo>
                <a:lnTo>
                  <a:pt x="34" y="6"/>
                </a:lnTo>
                <a:lnTo>
                  <a:pt x="32" y="4"/>
                </a:lnTo>
                <a:lnTo>
                  <a:pt x="28" y="2"/>
                </a:lnTo>
                <a:lnTo>
                  <a:pt x="26" y="2"/>
                </a:lnTo>
                <a:lnTo>
                  <a:pt x="26" y="14"/>
                </a:lnTo>
                <a:lnTo>
                  <a:pt x="24" y="16"/>
                </a:lnTo>
                <a:lnTo>
                  <a:pt x="18" y="20"/>
                </a:lnTo>
                <a:lnTo>
                  <a:pt x="16" y="24"/>
                </a:lnTo>
                <a:lnTo>
                  <a:pt x="14" y="30"/>
                </a:lnTo>
                <a:lnTo>
                  <a:pt x="14" y="36"/>
                </a:lnTo>
                <a:lnTo>
                  <a:pt x="12" y="42"/>
                </a:lnTo>
                <a:lnTo>
                  <a:pt x="8" y="46"/>
                </a:lnTo>
                <a:lnTo>
                  <a:pt x="6" y="48"/>
                </a:lnTo>
                <a:lnTo>
                  <a:pt x="4" y="50"/>
                </a:lnTo>
                <a:lnTo>
                  <a:pt x="0" y="50"/>
                </a:lnTo>
                <a:lnTo>
                  <a:pt x="2" y="54"/>
                </a:lnTo>
                <a:lnTo>
                  <a:pt x="4" y="56"/>
                </a:lnTo>
                <a:lnTo>
                  <a:pt x="6" y="58"/>
                </a:lnTo>
                <a:lnTo>
                  <a:pt x="6" y="62"/>
                </a:lnTo>
                <a:lnTo>
                  <a:pt x="8" y="64"/>
                </a:lnTo>
                <a:lnTo>
                  <a:pt x="10" y="64"/>
                </a:lnTo>
                <a:lnTo>
                  <a:pt x="12" y="66"/>
                </a:lnTo>
                <a:lnTo>
                  <a:pt x="14" y="68"/>
                </a:lnTo>
                <a:lnTo>
                  <a:pt x="16" y="64"/>
                </a:lnTo>
                <a:lnTo>
                  <a:pt x="18" y="64"/>
                </a:lnTo>
                <a:lnTo>
                  <a:pt x="20" y="64"/>
                </a:lnTo>
                <a:lnTo>
                  <a:pt x="26" y="66"/>
                </a:lnTo>
                <a:lnTo>
                  <a:pt x="26" y="68"/>
                </a:lnTo>
                <a:lnTo>
                  <a:pt x="24" y="68"/>
                </a:lnTo>
                <a:lnTo>
                  <a:pt x="22" y="70"/>
                </a:lnTo>
                <a:lnTo>
                  <a:pt x="22" y="74"/>
                </a:lnTo>
                <a:lnTo>
                  <a:pt x="26" y="76"/>
                </a:lnTo>
                <a:lnTo>
                  <a:pt x="30" y="76"/>
                </a:lnTo>
                <a:lnTo>
                  <a:pt x="32" y="78"/>
                </a:lnTo>
                <a:lnTo>
                  <a:pt x="34" y="78"/>
                </a:lnTo>
                <a:lnTo>
                  <a:pt x="34" y="80"/>
                </a:lnTo>
                <a:lnTo>
                  <a:pt x="32" y="80"/>
                </a:lnTo>
                <a:lnTo>
                  <a:pt x="32" y="82"/>
                </a:lnTo>
                <a:lnTo>
                  <a:pt x="34" y="84"/>
                </a:lnTo>
                <a:lnTo>
                  <a:pt x="38" y="84"/>
                </a:lnTo>
                <a:lnTo>
                  <a:pt x="42" y="84"/>
                </a:lnTo>
                <a:lnTo>
                  <a:pt x="42" y="82"/>
                </a:lnTo>
                <a:lnTo>
                  <a:pt x="46" y="82"/>
                </a:lnTo>
                <a:lnTo>
                  <a:pt x="50" y="84"/>
                </a:lnTo>
                <a:lnTo>
                  <a:pt x="56" y="84"/>
                </a:lnTo>
                <a:lnTo>
                  <a:pt x="60" y="82"/>
                </a:lnTo>
                <a:lnTo>
                  <a:pt x="64" y="80"/>
                </a:lnTo>
                <a:lnTo>
                  <a:pt x="68" y="76"/>
                </a:lnTo>
                <a:lnTo>
                  <a:pt x="72" y="76"/>
                </a:lnTo>
                <a:lnTo>
                  <a:pt x="74" y="78"/>
                </a:lnTo>
                <a:lnTo>
                  <a:pt x="76" y="78"/>
                </a:lnTo>
                <a:lnTo>
                  <a:pt x="80" y="78"/>
                </a:lnTo>
                <a:lnTo>
                  <a:pt x="86" y="76"/>
                </a:lnTo>
                <a:lnTo>
                  <a:pt x="88" y="76"/>
                </a:lnTo>
                <a:lnTo>
                  <a:pt x="94" y="80"/>
                </a:lnTo>
                <a:lnTo>
                  <a:pt x="98" y="76"/>
                </a:lnTo>
                <a:lnTo>
                  <a:pt x="96" y="74"/>
                </a:lnTo>
                <a:lnTo>
                  <a:pt x="96" y="72"/>
                </a:lnTo>
                <a:lnTo>
                  <a:pt x="102" y="72"/>
                </a:lnTo>
                <a:lnTo>
                  <a:pt x="102" y="64"/>
                </a:lnTo>
                <a:lnTo>
                  <a:pt x="102" y="58"/>
                </a:lnTo>
                <a:lnTo>
                  <a:pt x="106" y="58"/>
                </a:lnTo>
                <a:lnTo>
                  <a:pt x="106" y="5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28" name="Freeform 549"/>
          <p:cNvSpPr>
            <a:spLocks/>
          </p:cNvSpPr>
          <p:nvPr/>
        </p:nvSpPr>
        <p:spPr bwMode="auto">
          <a:xfrm>
            <a:off x="6213786" y="3921848"/>
            <a:ext cx="14655" cy="30163"/>
          </a:xfrm>
          <a:custGeom>
            <a:avLst/>
            <a:gdLst>
              <a:gd name="T0" fmla="*/ 0 w 8"/>
              <a:gd name="T1" fmla="*/ 39312443 h 18"/>
              <a:gd name="T2" fmla="*/ 15751969 w 8"/>
              <a:gd name="T3" fmla="*/ 44929464 h 18"/>
              <a:gd name="T4" fmla="*/ 31501953 w 8"/>
              <a:gd name="T5" fmla="*/ 50544809 h 18"/>
              <a:gd name="T6" fmla="*/ 31501953 w 8"/>
              <a:gd name="T7" fmla="*/ 50544809 h 18"/>
              <a:gd name="T8" fmla="*/ 31501953 w 8"/>
              <a:gd name="T9" fmla="*/ 11232366 h 18"/>
              <a:gd name="T10" fmla="*/ 31501953 w 8"/>
              <a:gd name="T11" fmla="*/ 0 h 18"/>
              <a:gd name="T12" fmla="*/ 23625969 w 8"/>
              <a:gd name="T13" fmla="*/ 0 h 18"/>
              <a:gd name="T14" fmla="*/ 23625969 w 8"/>
              <a:gd name="T15" fmla="*/ 0 h 18"/>
              <a:gd name="T16" fmla="*/ 7875984 w 8"/>
              <a:gd name="T17" fmla="*/ 16847711 h 18"/>
              <a:gd name="T18" fmla="*/ 0 w 8"/>
              <a:gd name="T19" fmla="*/ 39312443 h 18"/>
              <a:gd name="T20" fmla="*/ 0 w 8"/>
              <a:gd name="T21" fmla="*/ 3931244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8">
                <a:moveTo>
                  <a:pt x="0" y="14"/>
                </a:moveTo>
                <a:lnTo>
                  <a:pt x="4" y="16"/>
                </a:lnTo>
                <a:lnTo>
                  <a:pt x="8" y="18"/>
                </a:lnTo>
                <a:lnTo>
                  <a:pt x="8" y="4"/>
                </a:lnTo>
                <a:lnTo>
                  <a:pt x="8" y="0"/>
                </a:lnTo>
                <a:lnTo>
                  <a:pt x="6" y="0"/>
                </a:lnTo>
                <a:lnTo>
                  <a:pt x="2" y="6"/>
                </a:lnTo>
                <a:lnTo>
                  <a:pt x="0" y="14"/>
                </a:lnTo>
                <a:close/>
              </a:path>
            </a:pathLst>
          </a:custGeom>
          <a:solidFill>
            <a:schemeClr val="bg1">
              <a:lumMod val="95000"/>
            </a:schemeClr>
          </a:solidFill>
          <a:ln w="3175" cmpd="sng">
            <a:solidFill>
              <a:schemeClr val="bg1"/>
            </a:solidFill>
            <a:prstDash val="solid"/>
            <a:round/>
            <a:headEnd/>
            <a:tailEnd/>
          </a:ln>
        </p:spPr>
        <p:txBody>
          <a:bodyPr/>
          <a:lstStyle/>
          <a:p>
            <a:endParaRPr lang="es-ES"/>
          </a:p>
        </p:txBody>
      </p:sp>
      <p:sp>
        <p:nvSpPr>
          <p:cNvPr id="529" name="Freeform 550"/>
          <p:cNvSpPr>
            <a:spLocks/>
          </p:cNvSpPr>
          <p:nvPr/>
        </p:nvSpPr>
        <p:spPr bwMode="auto">
          <a:xfrm>
            <a:off x="4893474" y="3456711"/>
            <a:ext cx="60081" cy="149225"/>
          </a:xfrm>
          <a:custGeom>
            <a:avLst/>
            <a:gdLst>
              <a:gd name="T0" fmla="*/ 109943204 w 34"/>
              <a:gd name="T1" fmla="*/ 252910347 h 86"/>
              <a:gd name="T2" fmla="*/ 109943204 w 34"/>
              <a:gd name="T3" fmla="*/ 228822656 h 86"/>
              <a:gd name="T4" fmla="*/ 109943204 w 34"/>
              <a:gd name="T5" fmla="*/ 222801601 h 86"/>
              <a:gd name="T6" fmla="*/ 102613146 w 34"/>
              <a:gd name="T7" fmla="*/ 222801601 h 86"/>
              <a:gd name="T8" fmla="*/ 95283089 w 34"/>
              <a:gd name="T9" fmla="*/ 216780546 h 86"/>
              <a:gd name="T10" fmla="*/ 95283089 w 34"/>
              <a:gd name="T11" fmla="*/ 186671799 h 86"/>
              <a:gd name="T12" fmla="*/ 102613146 w 34"/>
              <a:gd name="T13" fmla="*/ 180649009 h 86"/>
              <a:gd name="T14" fmla="*/ 95283089 w 34"/>
              <a:gd name="T15" fmla="*/ 174627953 h 86"/>
              <a:gd name="T16" fmla="*/ 87953032 w 34"/>
              <a:gd name="T17" fmla="*/ 156563053 h 86"/>
              <a:gd name="T18" fmla="*/ 102613146 w 34"/>
              <a:gd name="T19" fmla="*/ 144519207 h 86"/>
              <a:gd name="T20" fmla="*/ 102613146 w 34"/>
              <a:gd name="T21" fmla="*/ 114412196 h 86"/>
              <a:gd name="T22" fmla="*/ 102613146 w 34"/>
              <a:gd name="T23" fmla="*/ 108389405 h 86"/>
              <a:gd name="T24" fmla="*/ 109943204 w 34"/>
              <a:gd name="T25" fmla="*/ 96347295 h 86"/>
              <a:gd name="T26" fmla="*/ 117271347 w 34"/>
              <a:gd name="T27" fmla="*/ 78282394 h 86"/>
              <a:gd name="T28" fmla="*/ 102613146 w 34"/>
              <a:gd name="T29" fmla="*/ 54194703 h 86"/>
              <a:gd name="T30" fmla="*/ 102613146 w 34"/>
              <a:gd name="T31" fmla="*/ 42150857 h 86"/>
              <a:gd name="T32" fmla="*/ 117271347 w 34"/>
              <a:gd name="T33" fmla="*/ 30108747 h 86"/>
              <a:gd name="T34" fmla="*/ 117271347 w 34"/>
              <a:gd name="T35" fmla="*/ 12043846 h 86"/>
              <a:gd name="T36" fmla="*/ 109943204 w 34"/>
              <a:gd name="T37" fmla="*/ 12043846 h 86"/>
              <a:gd name="T38" fmla="*/ 102613146 w 34"/>
              <a:gd name="T39" fmla="*/ 6021055 h 86"/>
              <a:gd name="T40" fmla="*/ 65964774 w 34"/>
              <a:gd name="T41" fmla="*/ 12043846 h 86"/>
              <a:gd name="T42" fmla="*/ 51306573 w 34"/>
              <a:gd name="T43" fmla="*/ 6021055 h 86"/>
              <a:gd name="T44" fmla="*/ 51306573 w 34"/>
              <a:gd name="T45" fmla="*/ 0 h 86"/>
              <a:gd name="T46" fmla="*/ 36648373 w 34"/>
              <a:gd name="T47" fmla="*/ 0 h 86"/>
              <a:gd name="T48" fmla="*/ 21988258 w 34"/>
              <a:gd name="T49" fmla="*/ 12043846 h 86"/>
              <a:gd name="T50" fmla="*/ 36648373 w 34"/>
              <a:gd name="T51" fmla="*/ 60215758 h 86"/>
              <a:gd name="T52" fmla="*/ 21988258 w 34"/>
              <a:gd name="T53" fmla="*/ 90324504 h 86"/>
              <a:gd name="T54" fmla="*/ 7330057 w 34"/>
              <a:gd name="T55" fmla="*/ 138498152 h 86"/>
              <a:gd name="T56" fmla="*/ 0 w 34"/>
              <a:gd name="T57" fmla="*/ 138498152 h 86"/>
              <a:gd name="T58" fmla="*/ 0 w 34"/>
              <a:gd name="T59" fmla="*/ 168606898 h 86"/>
              <a:gd name="T60" fmla="*/ 14658200 w 34"/>
              <a:gd name="T61" fmla="*/ 162584108 h 86"/>
              <a:gd name="T62" fmla="*/ 14658200 w 34"/>
              <a:gd name="T63" fmla="*/ 174627953 h 86"/>
              <a:gd name="T64" fmla="*/ 7330057 w 34"/>
              <a:gd name="T65" fmla="*/ 180649009 h 86"/>
              <a:gd name="T66" fmla="*/ 21988258 w 34"/>
              <a:gd name="T67" fmla="*/ 198715645 h 86"/>
              <a:gd name="T68" fmla="*/ 21988258 w 34"/>
              <a:gd name="T69" fmla="*/ 210757755 h 86"/>
              <a:gd name="T70" fmla="*/ 14658200 w 34"/>
              <a:gd name="T71" fmla="*/ 258931403 h 86"/>
              <a:gd name="T72" fmla="*/ 58636631 w 34"/>
              <a:gd name="T73" fmla="*/ 258931403 h 86"/>
              <a:gd name="T74" fmla="*/ 109943204 w 34"/>
              <a:gd name="T75" fmla="*/ 2529103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86">
                <a:moveTo>
                  <a:pt x="30" y="84"/>
                </a:moveTo>
                <a:lnTo>
                  <a:pt x="30" y="84"/>
                </a:lnTo>
                <a:lnTo>
                  <a:pt x="28" y="82"/>
                </a:lnTo>
                <a:lnTo>
                  <a:pt x="30" y="76"/>
                </a:lnTo>
                <a:lnTo>
                  <a:pt x="30" y="74"/>
                </a:lnTo>
                <a:lnTo>
                  <a:pt x="28" y="74"/>
                </a:lnTo>
                <a:lnTo>
                  <a:pt x="26" y="72"/>
                </a:lnTo>
                <a:lnTo>
                  <a:pt x="24" y="68"/>
                </a:lnTo>
                <a:lnTo>
                  <a:pt x="26" y="62"/>
                </a:lnTo>
                <a:lnTo>
                  <a:pt x="28" y="60"/>
                </a:lnTo>
                <a:lnTo>
                  <a:pt x="26" y="58"/>
                </a:lnTo>
                <a:lnTo>
                  <a:pt x="24" y="54"/>
                </a:lnTo>
                <a:lnTo>
                  <a:pt x="24" y="52"/>
                </a:lnTo>
                <a:lnTo>
                  <a:pt x="28" y="48"/>
                </a:lnTo>
                <a:lnTo>
                  <a:pt x="28" y="44"/>
                </a:lnTo>
                <a:lnTo>
                  <a:pt x="28" y="38"/>
                </a:lnTo>
                <a:lnTo>
                  <a:pt x="28" y="36"/>
                </a:lnTo>
                <a:lnTo>
                  <a:pt x="30" y="32"/>
                </a:lnTo>
                <a:lnTo>
                  <a:pt x="32" y="30"/>
                </a:lnTo>
                <a:lnTo>
                  <a:pt x="32" y="26"/>
                </a:lnTo>
                <a:lnTo>
                  <a:pt x="28" y="18"/>
                </a:lnTo>
                <a:lnTo>
                  <a:pt x="26" y="16"/>
                </a:lnTo>
                <a:lnTo>
                  <a:pt x="28" y="14"/>
                </a:lnTo>
                <a:lnTo>
                  <a:pt x="32" y="10"/>
                </a:lnTo>
                <a:lnTo>
                  <a:pt x="34" y="6"/>
                </a:lnTo>
                <a:lnTo>
                  <a:pt x="32" y="4"/>
                </a:lnTo>
                <a:lnTo>
                  <a:pt x="30" y="4"/>
                </a:lnTo>
                <a:lnTo>
                  <a:pt x="28" y="2"/>
                </a:lnTo>
                <a:lnTo>
                  <a:pt x="18" y="4"/>
                </a:lnTo>
                <a:lnTo>
                  <a:pt x="14" y="4"/>
                </a:lnTo>
                <a:lnTo>
                  <a:pt x="14" y="2"/>
                </a:lnTo>
                <a:lnTo>
                  <a:pt x="14" y="0"/>
                </a:lnTo>
                <a:lnTo>
                  <a:pt x="12" y="0"/>
                </a:lnTo>
                <a:lnTo>
                  <a:pt x="10" y="0"/>
                </a:lnTo>
                <a:lnTo>
                  <a:pt x="6" y="4"/>
                </a:lnTo>
                <a:lnTo>
                  <a:pt x="8" y="14"/>
                </a:lnTo>
                <a:lnTo>
                  <a:pt x="10" y="20"/>
                </a:lnTo>
                <a:lnTo>
                  <a:pt x="10" y="28"/>
                </a:lnTo>
                <a:lnTo>
                  <a:pt x="6" y="30"/>
                </a:lnTo>
                <a:lnTo>
                  <a:pt x="2" y="46"/>
                </a:lnTo>
                <a:lnTo>
                  <a:pt x="0" y="46"/>
                </a:lnTo>
                <a:lnTo>
                  <a:pt x="0" y="56"/>
                </a:lnTo>
                <a:lnTo>
                  <a:pt x="4" y="54"/>
                </a:lnTo>
                <a:lnTo>
                  <a:pt x="4" y="58"/>
                </a:lnTo>
                <a:lnTo>
                  <a:pt x="2" y="58"/>
                </a:lnTo>
                <a:lnTo>
                  <a:pt x="2" y="60"/>
                </a:lnTo>
                <a:lnTo>
                  <a:pt x="2" y="62"/>
                </a:lnTo>
                <a:lnTo>
                  <a:pt x="6" y="66"/>
                </a:lnTo>
                <a:lnTo>
                  <a:pt x="6" y="70"/>
                </a:lnTo>
                <a:lnTo>
                  <a:pt x="6" y="76"/>
                </a:lnTo>
                <a:lnTo>
                  <a:pt x="4" y="86"/>
                </a:lnTo>
                <a:lnTo>
                  <a:pt x="16" y="86"/>
                </a:lnTo>
                <a:lnTo>
                  <a:pt x="30" y="84"/>
                </a:lnTo>
                <a:close/>
              </a:path>
            </a:pathLst>
          </a:custGeom>
          <a:solidFill>
            <a:schemeClr val="accent3">
              <a:lumMod val="85000"/>
            </a:schemeClr>
          </a:solidFill>
          <a:ln w="3175" cmpd="sng">
            <a:solidFill>
              <a:schemeClr val="bg1"/>
            </a:solidFill>
            <a:round/>
            <a:headEnd/>
            <a:tailEnd/>
          </a:ln>
        </p:spPr>
        <p:txBody>
          <a:bodyPr/>
          <a:lstStyle/>
          <a:p>
            <a:endParaRPr lang="es-ES"/>
          </a:p>
        </p:txBody>
      </p:sp>
      <p:sp>
        <p:nvSpPr>
          <p:cNvPr id="530" name="Freeform 551"/>
          <p:cNvSpPr>
            <a:spLocks/>
          </p:cNvSpPr>
          <p:nvPr/>
        </p:nvSpPr>
        <p:spPr bwMode="auto">
          <a:xfrm>
            <a:off x="5409289" y="3058245"/>
            <a:ext cx="238859" cy="192088"/>
          </a:xfrm>
          <a:custGeom>
            <a:avLst/>
            <a:gdLst>
              <a:gd name="T0" fmla="*/ 238929577 w 136"/>
              <a:gd name="T1" fmla="*/ 17648085 h 112"/>
              <a:gd name="T2" fmla="*/ 231689921 w 136"/>
              <a:gd name="T3" fmla="*/ 11765390 h 112"/>
              <a:gd name="T4" fmla="*/ 195487836 w 136"/>
              <a:gd name="T5" fmla="*/ 29415190 h 112"/>
              <a:gd name="T6" fmla="*/ 195487836 w 136"/>
              <a:gd name="T7" fmla="*/ 11765390 h 112"/>
              <a:gd name="T8" fmla="*/ 195487836 w 136"/>
              <a:gd name="T9" fmla="*/ 5882695 h 112"/>
              <a:gd name="T10" fmla="*/ 144806439 w 136"/>
              <a:gd name="T11" fmla="*/ 11765390 h 112"/>
              <a:gd name="T12" fmla="*/ 28960527 w 136"/>
              <a:gd name="T13" fmla="*/ 47063275 h 112"/>
              <a:gd name="T14" fmla="*/ 7239656 w 136"/>
              <a:gd name="T15" fmla="*/ 47063275 h 112"/>
              <a:gd name="T16" fmla="*/ 7239656 w 136"/>
              <a:gd name="T17" fmla="*/ 82361160 h 112"/>
              <a:gd name="T18" fmla="*/ 14481215 w 136"/>
              <a:gd name="T19" fmla="*/ 105893655 h 112"/>
              <a:gd name="T20" fmla="*/ 14481215 w 136"/>
              <a:gd name="T21" fmla="*/ 135307130 h 112"/>
              <a:gd name="T22" fmla="*/ 21720871 w 136"/>
              <a:gd name="T23" fmla="*/ 152956930 h 112"/>
              <a:gd name="T24" fmla="*/ 36202085 w 136"/>
              <a:gd name="T25" fmla="*/ 205902900 h 112"/>
              <a:gd name="T26" fmla="*/ 65162612 w 136"/>
              <a:gd name="T27" fmla="*/ 211785595 h 112"/>
              <a:gd name="T28" fmla="*/ 86883483 w 136"/>
              <a:gd name="T29" fmla="*/ 217668290 h 112"/>
              <a:gd name="T30" fmla="*/ 101364697 w 136"/>
              <a:gd name="T31" fmla="*/ 223550985 h 112"/>
              <a:gd name="T32" fmla="*/ 130325224 w 136"/>
              <a:gd name="T33" fmla="*/ 241200785 h 112"/>
              <a:gd name="T34" fmla="*/ 152046095 w 136"/>
              <a:gd name="T35" fmla="*/ 241200785 h 112"/>
              <a:gd name="T36" fmla="*/ 166527309 w 136"/>
              <a:gd name="T37" fmla="*/ 258848870 h 112"/>
              <a:gd name="T38" fmla="*/ 181006621 w 136"/>
              <a:gd name="T39" fmla="*/ 264731565 h 112"/>
              <a:gd name="T40" fmla="*/ 202727492 w 136"/>
              <a:gd name="T41" fmla="*/ 276498671 h 112"/>
              <a:gd name="T42" fmla="*/ 231689921 w 136"/>
              <a:gd name="T43" fmla="*/ 276498671 h 112"/>
              <a:gd name="T44" fmla="*/ 253410792 w 136"/>
              <a:gd name="T45" fmla="*/ 288264061 h 112"/>
              <a:gd name="T46" fmla="*/ 289612877 w 136"/>
              <a:gd name="T47" fmla="*/ 288264061 h 112"/>
              <a:gd name="T48" fmla="*/ 296852533 w 136"/>
              <a:gd name="T49" fmla="*/ 282381366 h 112"/>
              <a:gd name="T50" fmla="*/ 340294274 w 136"/>
              <a:gd name="T51" fmla="*/ 270615976 h 112"/>
              <a:gd name="T52" fmla="*/ 362015145 w 136"/>
              <a:gd name="T53" fmla="*/ 264731565 h 112"/>
              <a:gd name="T54" fmla="*/ 390975672 w 136"/>
              <a:gd name="T55" fmla="*/ 282381366 h 112"/>
              <a:gd name="T56" fmla="*/ 412696542 w 136"/>
              <a:gd name="T57" fmla="*/ 294146756 h 112"/>
              <a:gd name="T58" fmla="*/ 427177757 w 136"/>
              <a:gd name="T59" fmla="*/ 311796556 h 112"/>
              <a:gd name="T60" fmla="*/ 441658972 w 136"/>
              <a:gd name="T61" fmla="*/ 329444641 h 112"/>
              <a:gd name="T62" fmla="*/ 470619498 w 136"/>
              <a:gd name="T63" fmla="*/ 311796556 h 112"/>
              <a:gd name="T64" fmla="*/ 463379842 w 136"/>
              <a:gd name="T65" fmla="*/ 294146756 h 112"/>
              <a:gd name="T66" fmla="*/ 477859154 w 136"/>
              <a:gd name="T67" fmla="*/ 264731565 h 112"/>
              <a:gd name="T68" fmla="*/ 492340369 w 136"/>
              <a:gd name="T69" fmla="*/ 241200785 h 112"/>
              <a:gd name="T70" fmla="*/ 470619498 w 136"/>
              <a:gd name="T71" fmla="*/ 211785595 h 112"/>
              <a:gd name="T72" fmla="*/ 477859154 w 136"/>
              <a:gd name="T73" fmla="*/ 188254815 h 112"/>
              <a:gd name="T74" fmla="*/ 485100713 w 136"/>
              <a:gd name="T75" fmla="*/ 176487710 h 112"/>
              <a:gd name="T76" fmla="*/ 485100713 w 136"/>
              <a:gd name="T77" fmla="*/ 176487710 h 112"/>
              <a:gd name="T78" fmla="*/ 477859154 w 136"/>
              <a:gd name="T79" fmla="*/ 147074235 h 112"/>
              <a:gd name="T80" fmla="*/ 477859154 w 136"/>
              <a:gd name="T81" fmla="*/ 117659045 h 112"/>
              <a:gd name="T82" fmla="*/ 492340369 w 136"/>
              <a:gd name="T83" fmla="*/ 88243855 h 112"/>
              <a:gd name="T84" fmla="*/ 477859154 w 136"/>
              <a:gd name="T85" fmla="*/ 58828665 h 112"/>
              <a:gd name="T86" fmla="*/ 470619498 w 136"/>
              <a:gd name="T87" fmla="*/ 47063275 h 112"/>
              <a:gd name="T88" fmla="*/ 412696542 w 136"/>
              <a:gd name="T89" fmla="*/ 41180580 h 112"/>
              <a:gd name="T90" fmla="*/ 362015145 w 136"/>
              <a:gd name="T91" fmla="*/ 47063275 h 112"/>
              <a:gd name="T92" fmla="*/ 304092189 w 136"/>
              <a:gd name="T93" fmla="*/ 41180580 h 112"/>
              <a:gd name="T94" fmla="*/ 253410792 w 136"/>
              <a:gd name="T95" fmla="*/ 17648085 h 112"/>
              <a:gd name="T96" fmla="*/ 253410792 w 136"/>
              <a:gd name="T97" fmla="*/ 23532495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6" h="112">
                <a:moveTo>
                  <a:pt x="70" y="8"/>
                </a:moveTo>
                <a:lnTo>
                  <a:pt x="70" y="8"/>
                </a:lnTo>
                <a:lnTo>
                  <a:pt x="66" y="6"/>
                </a:lnTo>
                <a:lnTo>
                  <a:pt x="66" y="4"/>
                </a:lnTo>
                <a:lnTo>
                  <a:pt x="64" y="4"/>
                </a:lnTo>
                <a:lnTo>
                  <a:pt x="60" y="8"/>
                </a:lnTo>
                <a:lnTo>
                  <a:pt x="54" y="10"/>
                </a:lnTo>
                <a:lnTo>
                  <a:pt x="54" y="4"/>
                </a:lnTo>
                <a:lnTo>
                  <a:pt x="56" y="4"/>
                </a:lnTo>
                <a:lnTo>
                  <a:pt x="54" y="2"/>
                </a:lnTo>
                <a:lnTo>
                  <a:pt x="50" y="0"/>
                </a:lnTo>
                <a:lnTo>
                  <a:pt x="40" y="4"/>
                </a:lnTo>
                <a:lnTo>
                  <a:pt x="30" y="8"/>
                </a:lnTo>
                <a:lnTo>
                  <a:pt x="20" y="14"/>
                </a:lnTo>
                <a:lnTo>
                  <a:pt x="8" y="16"/>
                </a:lnTo>
                <a:lnTo>
                  <a:pt x="2" y="16"/>
                </a:lnTo>
                <a:lnTo>
                  <a:pt x="2" y="22"/>
                </a:lnTo>
                <a:lnTo>
                  <a:pt x="2" y="28"/>
                </a:lnTo>
                <a:lnTo>
                  <a:pt x="0" y="30"/>
                </a:lnTo>
                <a:lnTo>
                  <a:pt x="2" y="32"/>
                </a:lnTo>
                <a:lnTo>
                  <a:pt x="4" y="36"/>
                </a:lnTo>
                <a:lnTo>
                  <a:pt x="4" y="46"/>
                </a:lnTo>
                <a:lnTo>
                  <a:pt x="4" y="50"/>
                </a:lnTo>
                <a:lnTo>
                  <a:pt x="6" y="52"/>
                </a:lnTo>
                <a:lnTo>
                  <a:pt x="6" y="68"/>
                </a:lnTo>
                <a:lnTo>
                  <a:pt x="10" y="70"/>
                </a:lnTo>
                <a:lnTo>
                  <a:pt x="18" y="72"/>
                </a:lnTo>
                <a:lnTo>
                  <a:pt x="20" y="74"/>
                </a:lnTo>
                <a:lnTo>
                  <a:pt x="22" y="74"/>
                </a:lnTo>
                <a:lnTo>
                  <a:pt x="24" y="74"/>
                </a:lnTo>
                <a:lnTo>
                  <a:pt x="26" y="74"/>
                </a:lnTo>
                <a:lnTo>
                  <a:pt x="28" y="76"/>
                </a:lnTo>
                <a:lnTo>
                  <a:pt x="32" y="80"/>
                </a:lnTo>
                <a:lnTo>
                  <a:pt x="36" y="82"/>
                </a:lnTo>
                <a:lnTo>
                  <a:pt x="40" y="82"/>
                </a:lnTo>
                <a:lnTo>
                  <a:pt x="42" y="82"/>
                </a:lnTo>
                <a:lnTo>
                  <a:pt x="44" y="84"/>
                </a:lnTo>
                <a:lnTo>
                  <a:pt x="46" y="86"/>
                </a:lnTo>
                <a:lnTo>
                  <a:pt x="46" y="88"/>
                </a:lnTo>
                <a:lnTo>
                  <a:pt x="48" y="88"/>
                </a:lnTo>
                <a:lnTo>
                  <a:pt x="50" y="90"/>
                </a:lnTo>
                <a:lnTo>
                  <a:pt x="52" y="94"/>
                </a:lnTo>
                <a:lnTo>
                  <a:pt x="56" y="94"/>
                </a:lnTo>
                <a:lnTo>
                  <a:pt x="60" y="94"/>
                </a:lnTo>
                <a:lnTo>
                  <a:pt x="64" y="94"/>
                </a:lnTo>
                <a:lnTo>
                  <a:pt x="70" y="98"/>
                </a:lnTo>
                <a:lnTo>
                  <a:pt x="76" y="100"/>
                </a:lnTo>
                <a:lnTo>
                  <a:pt x="78" y="100"/>
                </a:lnTo>
                <a:lnTo>
                  <a:pt x="80" y="98"/>
                </a:lnTo>
                <a:lnTo>
                  <a:pt x="80" y="96"/>
                </a:lnTo>
                <a:lnTo>
                  <a:pt x="82" y="96"/>
                </a:lnTo>
                <a:lnTo>
                  <a:pt x="88" y="96"/>
                </a:lnTo>
                <a:lnTo>
                  <a:pt x="94" y="92"/>
                </a:lnTo>
                <a:lnTo>
                  <a:pt x="96" y="90"/>
                </a:lnTo>
                <a:lnTo>
                  <a:pt x="100" y="90"/>
                </a:lnTo>
                <a:lnTo>
                  <a:pt x="104" y="94"/>
                </a:lnTo>
                <a:lnTo>
                  <a:pt x="108" y="96"/>
                </a:lnTo>
                <a:lnTo>
                  <a:pt x="110" y="98"/>
                </a:lnTo>
                <a:lnTo>
                  <a:pt x="114" y="100"/>
                </a:lnTo>
                <a:lnTo>
                  <a:pt x="116" y="102"/>
                </a:lnTo>
                <a:lnTo>
                  <a:pt x="118" y="106"/>
                </a:lnTo>
                <a:lnTo>
                  <a:pt x="120" y="110"/>
                </a:lnTo>
                <a:lnTo>
                  <a:pt x="122" y="112"/>
                </a:lnTo>
                <a:lnTo>
                  <a:pt x="126" y="110"/>
                </a:lnTo>
                <a:lnTo>
                  <a:pt x="130" y="108"/>
                </a:lnTo>
                <a:lnTo>
                  <a:pt x="130" y="106"/>
                </a:lnTo>
                <a:lnTo>
                  <a:pt x="128" y="102"/>
                </a:lnTo>
                <a:lnTo>
                  <a:pt x="128" y="100"/>
                </a:lnTo>
                <a:lnTo>
                  <a:pt x="128" y="98"/>
                </a:lnTo>
                <a:lnTo>
                  <a:pt x="132" y="90"/>
                </a:lnTo>
                <a:lnTo>
                  <a:pt x="136" y="82"/>
                </a:lnTo>
                <a:lnTo>
                  <a:pt x="132" y="78"/>
                </a:lnTo>
                <a:lnTo>
                  <a:pt x="130" y="76"/>
                </a:lnTo>
                <a:lnTo>
                  <a:pt x="130" y="72"/>
                </a:lnTo>
                <a:lnTo>
                  <a:pt x="132" y="68"/>
                </a:lnTo>
                <a:lnTo>
                  <a:pt x="132" y="64"/>
                </a:lnTo>
                <a:lnTo>
                  <a:pt x="132" y="62"/>
                </a:lnTo>
                <a:lnTo>
                  <a:pt x="134" y="60"/>
                </a:lnTo>
                <a:lnTo>
                  <a:pt x="132" y="54"/>
                </a:lnTo>
                <a:lnTo>
                  <a:pt x="132" y="52"/>
                </a:lnTo>
                <a:lnTo>
                  <a:pt x="132" y="50"/>
                </a:lnTo>
                <a:lnTo>
                  <a:pt x="132" y="40"/>
                </a:lnTo>
                <a:lnTo>
                  <a:pt x="134" y="36"/>
                </a:lnTo>
                <a:lnTo>
                  <a:pt x="136" y="32"/>
                </a:lnTo>
                <a:lnTo>
                  <a:pt x="136" y="30"/>
                </a:lnTo>
                <a:lnTo>
                  <a:pt x="132" y="24"/>
                </a:lnTo>
                <a:lnTo>
                  <a:pt x="132" y="20"/>
                </a:lnTo>
                <a:lnTo>
                  <a:pt x="132" y="18"/>
                </a:lnTo>
                <a:lnTo>
                  <a:pt x="130" y="16"/>
                </a:lnTo>
                <a:lnTo>
                  <a:pt x="120" y="14"/>
                </a:lnTo>
                <a:lnTo>
                  <a:pt x="114" y="14"/>
                </a:lnTo>
                <a:lnTo>
                  <a:pt x="108" y="16"/>
                </a:lnTo>
                <a:lnTo>
                  <a:pt x="100" y="16"/>
                </a:lnTo>
                <a:lnTo>
                  <a:pt x="94" y="16"/>
                </a:lnTo>
                <a:lnTo>
                  <a:pt x="84" y="14"/>
                </a:lnTo>
                <a:lnTo>
                  <a:pt x="74" y="10"/>
                </a:lnTo>
                <a:lnTo>
                  <a:pt x="70" y="6"/>
                </a:lnTo>
                <a:lnTo>
                  <a:pt x="70" y="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1" name="Freeform 552"/>
          <p:cNvSpPr>
            <a:spLocks/>
          </p:cNvSpPr>
          <p:nvPr/>
        </p:nvSpPr>
        <p:spPr bwMode="auto">
          <a:xfrm>
            <a:off x="6448247" y="3618632"/>
            <a:ext cx="338503" cy="373062"/>
          </a:xfrm>
          <a:custGeom>
            <a:avLst/>
            <a:gdLst>
              <a:gd name="T0" fmla="*/ 328314198 w 192"/>
              <a:gd name="T1" fmla="*/ 626431548 h 216"/>
              <a:gd name="T2" fmla="*/ 364794402 w 192"/>
              <a:gd name="T3" fmla="*/ 602567670 h 216"/>
              <a:gd name="T4" fmla="*/ 386682524 w 192"/>
              <a:gd name="T5" fmla="*/ 566770989 h 216"/>
              <a:gd name="T6" fmla="*/ 364794402 w 192"/>
              <a:gd name="T7" fmla="*/ 536941573 h 216"/>
              <a:gd name="T8" fmla="*/ 350202320 w 192"/>
              <a:gd name="T9" fmla="*/ 495179355 h 216"/>
              <a:gd name="T10" fmla="*/ 386682524 w 192"/>
              <a:gd name="T11" fmla="*/ 471315477 h 216"/>
              <a:gd name="T12" fmla="*/ 408568737 w 192"/>
              <a:gd name="T13" fmla="*/ 471315477 h 216"/>
              <a:gd name="T14" fmla="*/ 452344982 w 192"/>
              <a:gd name="T15" fmla="*/ 435518797 h 216"/>
              <a:gd name="T16" fmla="*/ 474233104 w 192"/>
              <a:gd name="T17" fmla="*/ 399723843 h 216"/>
              <a:gd name="T18" fmla="*/ 518007439 w 192"/>
              <a:gd name="T19" fmla="*/ 375859965 h 216"/>
              <a:gd name="T20" fmla="*/ 547191603 w 192"/>
              <a:gd name="T21" fmla="*/ 346028822 h 216"/>
              <a:gd name="T22" fmla="*/ 554487644 w 192"/>
              <a:gd name="T23" fmla="*/ 298301066 h 216"/>
              <a:gd name="T24" fmla="*/ 583669897 w 192"/>
              <a:gd name="T25" fmla="*/ 268471650 h 216"/>
              <a:gd name="T26" fmla="*/ 561783684 w 192"/>
              <a:gd name="T27" fmla="*/ 232674970 h 216"/>
              <a:gd name="T28" fmla="*/ 539895562 w 192"/>
              <a:gd name="T29" fmla="*/ 214776629 h 216"/>
              <a:gd name="T30" fmla="*/ 518007439 w 192"/>
              <a:gd name="T31" fmla="*/ 167048873 h 216"/>
              <a:gd name="T32" fmla="*/ 539895562 w 192"/>
              <a:gd name="T33" fmla="*/ 143184995 h 216"/>
              <a:gd name="T34" fmla="*/ 576373856 w 192"/>
              <a:gd name="T35" fmla="*/ 143184995 h 216"/>
              <a:gd name="T36" fmla="*/ 590965938 w 192"/>
              <a:gd name="T37" fmla="*/ 125286655 h 216"/>
              <a:gd name="T38" fmla="*/ 642038224 w 192"/>
              <a:gd name="T39" fmla="*/ 113353852 h 216"/>
              <a:gd name="T40" fmla="*/ 671220477 w 192"/>
              <a:gd name="T41" fmla="*/ 89489974 h 216"/>
              <a:gd name="T42" fmla="*/ 700404640 w 192"/>
              <a:gd name="T43" fmla="*/ 53695021 h 216"/>
              <a:gd name="T44" fmla="*/ 671220477 w 192"/>
              <a:gd name="T45" fmla="*/ 29829416 h 216"/>
              <a:gd name="T46" fmla="*/ 583669897 w 192"/>
              <a:gd name="T47" fmla="*/ 0 h 216"/>
              <a:gd name="T48" fmla="*/ 561783684 w 192"/>
              <a:gd name="T49" fmla="*/ 11932803 h 216"/>
              <a:gd name="T50" fmla="*/ 503415358 w 192"/>
              <a:gd name="T51" fmla="*/ 17898340 h 216"/>
              <a:gd name="T52" fmla="*/ 423160819 w 192"/>
              <a:gd name="T53" fmla="*/ 47727756 h 216"/>
              <a:gd name="T54" fmla="*/ 408568737 w 192"/>
              <a:gd name="T55" fmla="*/ 83524437 h 216"/>
              <a:gd name="T56" fmla="*/ 408568737 w 192"/>
              <a:gd name="T57" fmla="*/ 119321117 h 216"/>
              <a:gd name="T58" fmla="*/ 364794402 w 192"/>
              <a:gd name="T59" fmla="*/ 119321117 h 216"/>
              <a:gd name="T60" fmla="*/ 372090443 w 192"/>
              <a:gd name="T61" fmla="*/ 149150533 h 216"/>
              <a:gd name="T62" fmla="*/ 350202320 w 192"/>
              <a:gd name="T63" fmla="*/ 178979949 h 216"/>
              <a:gd name="T64" fmla="*/ 350202320 w 192"/>
              <a:gd name="T65" fmla="*/ 214776629 h 216"/>
              <a:gd name="T66" fmla="*/ 313722116 w 192"/>
              <a:gd name="T67" fmla="*/ 208811092 h 216"/>
              <a:gd name="T68" fmla="*/ 291835903 w 192"/>
              <a:gd name="T69" fmla="*/ 214776629 h 216"/>
              <a:gd name="T70" fmla="*/ 284539863 w 192"/>
              <a:gd name="T71" fmla="*/ 238640507 h 216"/>
              <a:gd name="T72" fmla="*/ 262651740 w 192"/>
              <a:gd name="T73" fmla="*/ 256538848 h 216"/>
              <a:gd name="T74" fmla="*/ 218877405 w 192"/>
              <a:gd name="T75" fmla="*/ 286368263 h 216"/>
              <a:gd name="T76" fmla="*/ 196989283 w 192"/>
              <a:gd name="T77" fmla="*/ 310232142 h 216"/>
              <a:gd name="T78" fmla="*/ 167805119 w 192"/>
              <a:gd name="T79" fmla="*/ 334097747 h 216"/>
              <a:gd name="T80" fmla="*/ 138620956 w 192"/>
              <a:gd name="T81" fmla="*/ 340063284 h 216"/>
              <a:gd name="T82" fmla="*/ 80254539 w 192"/>
              <a:gd name="T83" fmla="*/ 340063284 h 216"/>
              <a:gd name="T84" fmla="*/ 14592082 w 192"/>
              <a:gd name="T85" fmla="*/ 322164944 h 216"/>
              <a:gd name="T86" fmla="*/ 29184163 w 192"/>
              <a:gd name="T87" fmla="*/ 375859965 h 216"/>
              <a:gd name="T88" fmla="*/ 51070376 w 192"/>
              <a:gd name="T89" fmla="*/ 411654918 h 216"/>
              <a:gd name="T90" fmla="*/ 87550580 w 192"/>
              <a:gd name="T91" fmla="*/ 435518797 h 216"/>
              <a:gd name="T92" fmla="*/ 109438703 w 192"/>
              <a:gd name="T93" fmla="*/ 465349939 h 216"/>
              <a:gd name="T94" fmla="*/ 94846621 w 192"/>
              <a:gd name="T95" fmla="*/ 489213817 h 216"/>
              <a:gd name="T96" fmla="*/ 36480204 w 192"/>
              <a:gd name="T97" fmla="*/ 501144893 h 216"/>
              <a:gd name="T98" fmla="*/ 0 w 192"/>
              <a:gd name="T99" fmla="*/ 572738254 h 216"/>
              <a:gd name="T100" fmla="*/ 43776245 w 192"/>
              <a:gd name="T101" fmla="*/ 572738254 h 216"/>
              <a:gd name="T102" fmla="*/ 167805119 w 192"/>
              <a:gd name="T103" fmla="*/ 554839914 h 216"/>
              <a:gd name="T104" fmla="*/ 218877405 w 192"/>
              <a:gd name="T105" fmla="*/ 560805452 h 216"/>
              <a:gd name="T106" fmla="*/ 240763618 w 192"/>
              <a:gd name="T107" fmla="*/ 584669330 h 216"/>
              <a:gd name="T108" fmla="*/ 233467577 w 192"/>
              <a:gd name="T109" fmla="*/ 590636594 h 216"/>
              <a:gd name="T110" fmla="*/ 233467577 w 192"/>
              <a:gd name="T111" fmla="*/ 596602132 h 216"/>
              <a:gd name="T112" fmla="*/ 248059658 w 192"/>
              <a:gd name="T113" fmla="*/ 596602132 h 216"/>
              <a:gd name="T114" fmla="*/ 277243822 w 192"/>
              <a:gd name="T115" fmla="*/ 602567670 h 216"/>
              <a:gd name="T116" fmla="*/ 277243822 w 192"/>
              <a:gd name="T117" fmla="*/ 608533208 h 216"/>
              <a:gd name="T118" fmla="*/ 277243822 w 192"/>
              <a:gd name="T119" fmla="*/ 614500472 h 216"/>
              <a:gd name="T120" fmla="*/ 277243822 w 192"/>
              <a:gd name="T121" fmla="*/ 632397086 h 216"/>
              <a:gd name="T122" fmla="*/ 313722116 w 192"/>
              <a:gd name="T123" fmla="*/ 644329888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2" h="216">
                <a:moveTo>
                  <a:pt x="86" y="216"/>
                </a:moveTo>
                <a:lnTo>
                  <a:pt x="90" y="210"/>
                </a:lnTo>
                <a:lnTo>
                  <a:pt x="94" y="204"/>
                </a:lnTo>
                <a:lnTo>
                  <a:pt x="100" y="202"/>
                </a:lnTo>
                <a:lnTo>
                  <a:pt x="108" y="198"/>
                </a:lnTo>
                <a:lnTo>
                  <a:pt x="106" y="190"/>
                </a:lnTo>
                <a:lnTo>
                  <a:pt x="100" y="184"/>
                </a:lnTo>
                <a:lnTo>
                  <a:pt x="100" y="180"/>
                </a:lnTo>
                <a:lnTo>
                  <a:pt x="104" y="176"/>
                </a:lnTo>
                <a:lnTo>
                  <a:pt x="96" y="166"/>
                </a:lnTo>
                <a:lnTo>
                  <a:pt x="102" y="162"/>
                </a:lnTo>
                <a:lnTo>
                  <a:pt x="106" y="158"/>
                </a:lnTo>
                <a:lnTo>
                  <a:pt x="108" y="154"/>
                </a:lnTo>
                <a:lnTo>
                  <a:pt x="112" y="158"/>
                </a:lnTo>
                <a:lnTo>
                  <a:pt x="118" y="150"/>
                </a:lnTo>
                <a:lnTo>
                  <a:pt x="124" y="146"/>
                </a:lnTo>
                <a:lnTo>
                  <a:pt x="128" y="140"/>
                </a:lnTo>
                <a:lnTo>
                  <a:pt x="130" y="134"/>
                </a:lnTo>
                <a:lnTo>
                  <a:pt x="138" y="130"/>
                </a:lnTo>
                <a:lnTo>
                  <a:pt x="142" y="126"/>
                </a:lnTo>
                <a:lnTo>
                  <a:pt x="144" y="120"/>
                </a:lnTo>
                <a:lnTo>
                  <a:pt x="150" y="116"/>
                </a:lnTo>
                <a:lnTo>
                  <a:pt x="152" y="108"/>
                </a:lnTo>
                <a:lnTo>
                  <a:pt x="152" y="100"/>
                </a:lnTo>
                <a:lnTo>
                  <a:pt x="158" y="96"/>
                </a:lnTo>
                <a:lnTo>
                  <a:pt x="160" y="90"/>
                </a:lnTo>
                <a:lnTo>
                  <a:pt x="160" y="84"/>
                </a:lnTo>
                <a:lnTo>
                  <a:pt x="154" y="78"/>
                </a:lnTo>
                <a:lnTo>
                  <a:pt x="150" y="74"/>
                </a:lnTo>
                <a:lnTo>
                  <a:pt x="148" y="72"/>
                </a:lnTo>
                <a:lnTo>
                  <a:pt x="146" y="60"/>
                </a:lnTo>
                <a:lnTo>
                  <a:pt x="142" y="56"/>
                </a:lnTo>
                <a:lnTo>
                  <a:pt x="142" y="50"/>
                </a:lnTo>
                <a:lnTo>
                  <a:pt x="148" y="48"/>
                </a:lnTo>
                <a:lnTo>
                  <a:pt x="152" y="46"/>
                </a:lnTo>
                <a:lnTo>
                  <a:pt x="158" y="48"/>
                </a:lnTo>
                <a:lnTo>
                  <a:pt x="160" y="46"/>
                </a:lnTo>
                <a:lnTo>
                  <a:pt x="162" y="42"/>
                </a:lnTo>
                <a:lnTo>
                  <a:pt x="166" y="40"/>
                </a:lnTo>
                <a:lnTo>
                  <a:pt x="176" y="38"/>
                </a:lnTo>
                <a:lnTo>
                  <a:pt x="182" y="32"/>
                </a:lnTo>
                <a:lnTo>
                  <a:pt x="184" y="30"/>
                </a:lnTo>
                <a:lnTo>
                  <a:pt x="188" y="26"/>
                </a:lnTo>
                <a:lnTo>
                  <a:pt x="192" y="18"/>
                </a:lnTo>
                <a:lnTo>
                  <a:pt x="186" y="14"/>
                </a:lnTo>
                <a:lnTo>
                  <a:pt x="184" y="10"/>
                </a:lnTo>
                <a:lnTo>
                  <a:pt x="170" y="0"/>
                </a:lnTo>
                <a:lnTo>
                  <a:pt x="160" y="0"/>
                </a:lnTo>
                <a:lnTo>
                  <a:pt x="158" y="4"/>
                </a:lnTo>
                <a:lnTo>
                  <a:pt x="154" y="4"/>
                </a:lnTo>
                <a:lnTo>
                  <a:pt x="146" y="4"/>
                </a:lnTo>
                <a:lnTo>
                  <a:pt x="138" y="6"/>
                </a:lnTo>
                <a:lnTo>
                  <a:pt x="130" y="8"/>
                </a:lnTo>
                <a:lnTo>
                  <a:pt x="116" y="16"/>
                </a:lnTo>
                <a:lnTo>
                  <a:pt x="116" y="24"/>
                </a:lnTo>
                <a:lnTo>
                  <a:pt x="112" y="28"/>
                </a:lnTo>
                <a:lnTo>
                  <a:pt x="114" y="32"/>
                </a:lnTo>
                <a:lnTo>
                  <a:pt x="112" y="40"/>
                </a:lnTo>
                <a:lnTo>
                  <a:pt x="106" y="40"/>
                </a:lnTo>
                <a:lnTo>
                  <a:pt x="100" y="40"/>
                </a:lnTo>
                <a:lnTo>
                  <a:pt x="98" y="44"/>
                </a:lnTo>
                <a:lnTo>
                  <a:pt x="102" y="50"/>
                </a:lnTo>
                <a:lnTo>
                  <a:pt x="102" y="56"/>
                </a:lnTo>
                <a:lnTo>
                  <a:pt x="96" y="60"/>
                </a:lnTo>
                <a:lnTo>
                  <a:pt x="98" y="66"/>
                </a:lnTo>
                <a:lnTo>
                  <a:pt x="96" y="72"/>
                </a:lnTo>
                <a:lnTo>
                  <a:pt x="92" y="72"/>
                </a:lnTo>
                <a:lnTo>
                  <a:pt x="86" y="70"/>
                </a:lnTo>
                <a:lnTo>
                  <a:pt x="84" y="68"/>
                </a:lnTo>
                <a:lnTo>
                  <a:pt x="80" y="72"/>
                </a:lnTo>
                <a:lnTo>
                  <a:pt x="74" y="76"/>
                </a:lnTo>
                <a:lnTo>
                  <a:pt x="78" y="80"/>
                </a:lnTo>
                <a:lnTo>
                  <a:pt x="76" y="84"/>
                </a:lnTo>
                <a:lnTo>
                  <a:pt x="72" y="86"/>
                </a:lnTo>
                <a:lnTo>
                  <a:pt x="70" y="84"/>
                </a:lnTo>
                <a:lnTo>
                  <a:pt x="60" y="96"/>
                </a:lnTo>
                <a:lnTo>
                  <a:pt x="54" y="98"/>
                </a:lnTo>
                <a:lnTo>
                  <a:pt x="54" y="104"/>
                </a:lnTo>
                <a:lnTo>
                  <a:pt x="52" y="110"/>
                </a:lnTo>
                <a:lnTo>
                  <a:pt x="46" y="112"/>
                </a:lnTo>
                <a:lnTo>
                  <a:pt x="44" y="116"/>
                </a:lnTo>
                <a:lnTo>
                  <a:pt x="38" y="114"/>
                </a:lnTo>
                <a:lnTo>
                  <a:pt x="26" y="114"/>
                </a:lnTo>
                <a:lnTo>
                  <a:pt x="22" y="114"/>
                </a:lnTo>
                <a:lnTo>
                  <a:pt x="16" y="116"/>
                </a:lnTo>
                <a:lnTo>
                  <a:pt x="4" y="108"/>
                </a:lnTo>
                <a:lnTo>
                  <a:pt x="8" y="122"/>
                </a:lnTo>
                <a:lnTo>
                  <a:pt x="8" y="126"/>
                </a:lnTo>
                <a:lnTo>
                  <a:pt x="10" y="130"/>
                </a:lnTo>
                <a:lnTo>
                  <a:pt x="14" y="138"/>
                </a:lnTo>
                <a:lnTo>
                  <a:pt x="20" y="140"/>
                </a:lnTo>
                <a:lnTo>
                  <a:pt x="24" y="146"/>
                </a:lnTo>
                <a:lnTo>
                  <a:pt x="24" y="152"/>
                </a:lnTo>
                <a:lnTo>
                  <a:pt x="30" y="156"/>
                </a:lnTo>
                <a:lnTo>
                  <a:pt x="30" y="160"/>
                </a:lnTo>
                <a:lnTo>
                  <a:pt x="26" y="164"/>
                </a:lnTo>
                <a:lnTo>
                  <a:pt x="18" y="166"/>
                </a:lnTo>
                <a:lnTo>
                  <a:pt x="10" y="168"/>
                </a:lnTo>
                <a:lnTo>
                  <a:pt x="2" y="180"/>
                </a:lnTo>
                <a:lnTo>
                  <a:pt x="0" y="192"/>
                </a:lnTo>
                <a:lnTo>
                  <a:pt x="12" y="192"/>
                </a:lnTo>
                <a:lnTo>
                  <a:pt x="30" y="188"/>
                </a:lnTo>
                <a:lnTo>
                  <a:pt x="46" y="186"/>
                </a:lnTo>
                <a:lnTo>
                  <a:pt x="54" y="186"/>
                </a:lnTo>
                <a:lnTo>
                  <a:pt x="60" y="188"/>
                </a:lnTo>
                <a:lnTo>
                  <a:pt x="66" y="196"/>
                </a:lnTo>
                <a:lnTo>
                  <a:pt x="64" y="198"/>
                </a:lnTo>
                <a:lnTo>
                  <a:pt x="64" y="200"/>
                </a:lnTo>
                <a:lnTo>
                  <a:pt x="68" y="200"/>
                </a:lnTo>
                <a:lnTo>
                  <a:pt x="72" y="200"/>
                </a:lnTo>
                <a:lnTo>
                  <a:pt x="76" y="202"/>
                </a:lnTo>
                <a:lnTo>
                  <a:pt x="76" y="204"/>
                </a:lnTo>
                <a:lnTo>
                  <a:pt x="76" y="206"/>
                </a:lnTo>
                <a:lnTo>
                  <a:pt x="76" y="212"/>
                </a:lnTo>
                <a:lnTo>
                  <a:pt x="78" y="212"/>
                </a:lnTo>
                <a:lnTo>
                  <a:pt x="86" y="21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2" name="Freeform 553"/>
          <p:cNvSpPr>
            <a:spLocks noEditPoints="1"/>
          </p:cNvSpPr>
          <p:nvPr/>
        </p:nvSpPr>
        <p:spPr bwMode="auto">
          <a:xfrm>
            <a:off x="6238697" y="3921844"/>
            <a:ext cx="172915" cy="254000"/>
          </a:xfrm>
          <a:custGeom>
            <a:avLst/>
            <a:gdLst>
              <a:gd name="T0" fmla="*/ 182687751 w 98"/>
              <a:gd name="T1" fmla="*/ 29453703 h 148"/>
              <a:gd name="T2" fmla="*/ 182687751 w 98"/>
              <a:gd name="T3" fmla="*/ 17671878 h 148"/>
              <a:gd name="T4" fmla="*/ 197302923 w 98"/>
              <a:gd name="T5" fmla="*/ 0 h 148"/>
              <a:gd name="T6" fmla="*/ 204610510 w 98"/>
              <a:gd name="T7" fmla="*/ 41235527 h 148"/>
              <a:gd name="T8" fmla="*/ 73075865 w 98"/>
              <a:gd name="T9" fmla="*/ 435918919 h 148"/>
              <a:gd name="T10" fmla="*/ 87691038 w 98"/>
              <a:gd name="T11" fmla="*/ 435918919 h 148"/>
              <a:gd name="T12" fmla="*/ 109611886 w 98"/>
              <a:gd name="T13" fmla="*/ 418247041 h 148"/>
              <a:gd name="T14" fmla="*/ 124227059 w 98"/>
              <a:gd name="T15" fmla="*/ 418247041 h 148"/>
              <a:gd name="T16" fmla="*/ 138842232 w 98"/>
              <a:gd name="T17" fmla="*/ 418247041 h 148"/>
              <a:gd name="T18" fmla="*/ 146149818 w 98"/>
              <a:gd name="T19" fmla="*/ 412355270 h 148"/>
              <a:gd name="T20" fmla="*/ 153457405 w 98"/>
              <a:gd name="T21" fmla="*/ 388793338 h 148"/>
              <a:gd name="T22" fmla="*/ 160764991 w 98"/>
              <a:gd name="T23" fmla="*/ 382901568 h 148"/>
              <a:gd name="T24" fmla="*/ 204610510 w 98"/>
              <a:gd name="T25" fmla="*/ 382901568 h 148"/>
              <a:gd name="T26" fmla="*/ 219225683 w 98"/>
              <a:gd name="T27" fmla="*/ 365229689 h 148"/>
              <a:gd name="T28" fmla="*/ 270376877 w 98"/>
              <a:gd name="T29" fmla="*/ 341666041 h 148"/>
              <a:gd name="T30" fmla="*/ 270376877 w 98"/>
              <a:gd name="T31" fmla="*/ 329884216 h 148"/>
              <a:gd name="T32" fmla="*/ 277684463 w 98"/>
              <a:gd name="T33" fmla="*/ 276866865 h 148"/>
              <a:gd name="T34" fmla="*/ 299607223 w 98"/>
              <a:gd name="T35" fmla="*/ 276866865 h 148"/>
              <a:gd name="T36" fmla="*/ 306914809 w 98"/>
              <a:gd name="T37" fmla="*/ 253304932 h 148"/>
              <a:gd name="T38" fmla="*/ 314222396 w 98"/>
              <a:gd name="T39" fmla="*/ 229741284 h 148"/>
              <a:gd name="T40" fmla="*/ 350760328 w 98"/>
              <a:gd name="T41" fmla="*/ 182613986 h 148"/>
              <a:gd name="T42" fmla="*/ 358067915 w 98"/>
              <a:gd name="T43" fmla="*/ 164942108 h 148"/>
              <a:gd name="T44" fmla="*/ 336145155 w 98"/>
              <a:gd name="T45" fmla="*/ 159052054 h 148"/>
              <a:gd name="T46" fmla="*/ 328837569 w 98"/>
              <a:gd name="T47" fmla="*/ 135488405 h 148"/>
              <a:gd name="T48" fmla="*/ 314222396 w 98"/>
              <a:gd name="T49" fmla="*/ 111924757 h 148"/>
              <a:gd name="T50" fmla="*/ 284992050 w 98"/>
              <a:gd name="T51" fmla="*/ 106034703 h 148"/>
              <a:gd name="T52" fmla="*/ 255763615 w 98"/>
              <a:gd name="T53" fmla="*/ 94252878 h 148"/>
              <a:gd name="T54" fmla="*/ 211918096 w 98"/>
              <a:gd name="T55" fmla="*/ 47125581 h 148"/>
              <a:gd name="T56" fmla="*/ 204610510 w 98"/>
              <a:gd name="T57" fmla="*/ 47125581 h 148"/>
              <a:gd name="T58" fmla="*/ 189995337 w 98"/>
              <a:gd name="T59" fmla="*/ 58907405 h 148"/>
              <a:gd name="T60" fmla="*/ 182687751 w 98"/>
              <a:gd name="T61" fmla="*/ 58907405 h 148"/>
              <a:gd name="T62" fmla="*/ 175380164 w 98"/>
              <a:gd name="T63" fmla="*/ 58907405 h 148"/>
              <a:gd name="T64" fmla="*/ 175380164 w 98"/>
              <a:gd name="T65" fmla="*/ 64799176 h 148"/>
              <a:gd name="T66" fmla="*/ 182687751 w 98"/>
              <a:gd name="T67" fmla="*/ 70689230 h 148"/>
              <a:gd name="T68" fmla="*/ 168072578 w 98"/>
              <a:gd name="T69" fmla="*/ 76581000 h 148"/>
              <a:gd name="T70" fmla="*/ 168072578 w 98"/>
              <a:gd name="T71" fmla="*/ 88361108 h 148"/>
              <a:gd name="T72" fmla="*/ 168072578 w 98"/>
              <a:gd name="T73" fmla="*/ 88361108 h 148"/>
              <a:gd name="T74" fmla="*/ 168072578 w 98"/>
              <a:gd name="T75" fmla="*/ 117816527 h 148"/>
              <a:gd name="T76" fmla="*/ 153457405 w 98"/>
              <a:gd name="T77" fmla="*/ 135488405 h 148"/>
              <a:gd name="T78" fmla="*/ 182687751 w 98"/>
              <a:gd name="T79" fmla="*/ 176723932 h 148"/>
              <a:gd name="T80" fmla="*/ 175380164 w 98"/>
              <a:gd name="T81" fmla="*/ 229741284 h 148"/>
              <a:gd name="T82" fmla="*/ 153457405 w 98"/>
              <a:gd name="T83" fmla="*/ 288648689 h 148"/>
              <a:gd name="T84" fmla="*/ 7307586 w 98"/>
              <a:gd name="T85" fmla="*/ 335775986 h 148"/>
              <a:gd name="T86" fmla="*/ 51153105 w 98"/>
              <a:gd name="T87" fmla="*/ 418247041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8" h="148">
                <a:moveTo>
                  <a:pt x="56" y="14"/>
                </a:moveTo>
                <a:lnTo>
                  <a:pt x="50" y="10"/>
                </a:lnTo>
                <a:lnTo>
                  <a:pt x="52" y="6"/>
                </a:lnTo>
                <a:lnTo>
                  <a:pt x="50" y="6"/>
                </a:lnTo>
                <a:lnTo>
                  <a:pt x="54" y="0"/>
                </a:lnTo>
                <a:lnTo>
                  <a:pt x="56" y="14"/>
                </a:lnTo>
                <a:close/>
                <a:moveTo>
                  <a:pt x="20" y="148"/>
                </a:moveTo>
                <a:lnTo>
                  <a:pt x="20" y="148"/>
                </a:lnTo>
                <a:lnTo>
                  <a:pt x="24" y="148"/>
                </a:lnTo>
                <a:lnTo>
                  <a:pt x="30" y="142"/>
                </a:lnTo>
                <a:lnTo>
                  <a:pt x="34" y="142"/>
                </a:lnTo>
                <a:lnTo>
                  <a:pt x="36" y="142"/>
                </a:lnTo>
                <a:lnTo>
                  <a:pt x="38" y="142"/>
                </a:lnTo>
                <a:lnTo>
                  <a:pt x="40" y="140"/>
                </a:lnTo>
                <a:lnTo>
                  <a:pt x="40" y="136"/>
                </a:lnTo>
                <a:lnTo>
                  <a:pt x="42" y="132"/>
                </a:lnTo>
                <a:lnTo>
                  <a:pt x="44" y="130"/>
                </a:lnTo>
                <a:lnTo>
                  <a:pt x="50" y="130"/>
                </a:lnTo>
                <a:lnTo>
                  <a:pt x="56" y="130"/>
                </a:lnTo>
                <a:lnTo>
                  <a:pt x="60" y="124"/>
                </a:lnTo>
                <a:lnTo>
                  <a:pt x="62" y="120"/>
                </a:lnTo>
                <a:lnTo>
                  <a:pt x="74" y="116"/>
                </a:lnTo>
                <a:lnTo>
                  <a:pt x="74" y="112"/>
                </a:lnTo>
                <a:lnTo>
                  <a:pt x="74" y="104"/>
                </a:lnTo>
                <a:lnTo>
                  <a:pt x="76" y="94"/>
                </a:lnTo>
                <a:lnTo>
                  <a:pt x="82" y="94"/>
                </a:lnTo>
                <a:lnTo>
                  <a:pt x="84" y="86"/>
                </a:lnTo>
                <a:lnTo>
                  <a:pt x="86" y="78"/>
                </a:lnTo>
                <a:lnTo>
                  <a:pt x="94" y="68"/>
                </a:lnTo>
                <a:lnTo>
                  <a:pt x="96" y="62"/>
                </a:lnTo>
                <a:lnTo>
                  <a:pt x="98" y="56"/>
                </a:lnTo>
                <a:lnTo>
                  <a:pt x="94" y="54"/>
                </a:lnTo>
                <a:lnTo>
                  <a:pt x="92" y="54"/>
                </a:lnTo>
                <a:lnTo>
                  <a:pt x="90" y="46"/>
                </a:lnTo>
                <a:lnTo>
                  <a:pt x="86" y="38"/>
                </a:lnTo>
                <a:lnTo>
                  <a:pt x="82" y="36"/>
                </a:lnTo>
                <a:lnTo>
                  <a:pt x="78" y="36"/>
                </a:lnTo>
                <a:lnTo>
                  <a:pt x="70" y="32"/>
                </a:lnTo>
                <a:lnTo>
                  <a:pt x="62" y="26"/>
                </a:lnTo>
                <a:lnTo>
                  <a:pt x="58" y="16"/>
                </a:lnTo>
                <a:lnTo>
                  <a:pt x="56" y="16"/>
                </a:lnTo>
                <a:lnTo>
                  <a:pt x="52" y="20"/>
                </a:lnTo>
                <a:lnTo>
                  <a:pt x="50" y="20"/>
                </a:lnTo>
                <a:lnTo>
                  <a:pt x="48" y="18"/>
                </a:lnTo>
                <a:lnTo>
                  <a:pt x="48" y="20"/>
                </a:lnTo>
                <a:lnTo>
                  <a:pt x="48" y="22"/>
                </a:lnTo>
                <a:lnTo>
                  <a:pt x="50" y="24"/>
                </a:lnTo>
                <a:lnTo>
                  <a:pt x="46" y="26"/>
                </a:lnTo>
                <a:lnTo>
                  <a:pt x="44" y="30"/>
                </a:lnTo>
                <a:lnTo>
                  <a:pt x="46" y="30"/>
                </a:lnTo>
                <a:lnTo>
                  <a:pt x="48" y="34"/>
                </a:lnTo>
                <a:lnTo>
                  <a:pt x="46" y="40"/>
                </a:lnTo>
                <a:lnTo>
                  <a:pt x="42" y="46"/>
                </a:lnTo>
                <a:lnTo>
                  <a:pt x="42" y="50"/>
                </a:lnTo>
                <a:lnTo>
                  <a:pt x="50" y="60"/>
                </a:lnTo>
                <a:lnTo>
                  <a:pt x="48" y="78"/>
                </a:lnTo>
                <a:lnTo>
                  <a:pt x="44" y="92"/>
                </a:lnTo>
                <a:lnTo>
                  <a:pt x="42" y="98"/>
                </a:lnTo>
                <a:lnTo>
                  <a:pt x="2" y="114"/>
                </a:lnTo>
                <a:lnTo>
                  <a:pt x="0" y="118"/>
                </a:lnTo>
                <a:lnTo>
                  <a:pt x="14" y="142"/>
                </a:lnTo>
                <a:lnTo>
                  <a:pt x="20" y="14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3" name="Freeform 554"/>
          <p:cNvSpPr>
            <a:spLocks noEditPoints="1"/>
          </p:cNvSpPr>
          <p:nvPr/>
        </p:nvSpPr>
        <p:spPr bwMode="auto">
          <a:xfrm>
            <a:off x="5207066" y="2032719"/>
            <a:ext cx="580292" cy="914400"/>
          </a:xfrm>
          <a:custGeom>
            <a:avLst/>
            <a:gdLst>
              <a:gd name="T0" fmla="*/ 330606652 w 328"/>
              <a:gd name="T1" fmla="*/ 1435771286 h 532"/>
              <a:gd name="T2" fmla="*/ 352647734 w 328"/>
              <a:gd name="T3" fmla="*/ 1335326508 h 532"/>
              <a:gd name="T4" fmla="*/ 359994123 w 328"/>
              <a:gd name="T5" fmla="*/ 1193522319 h 532"/>
              <a:gd name="T6" fmla="*/ 462851229 w 328"/>
              <a:gd name="T7" fmla="*/ 1093077541 h 532"/>
              <a:gd name="T8" fmla="*/ 573052807 w 328"/>
              <a:gd name="T9" fmla="*/ 974906811 h 532"/>
              <a:gd name="T10" fmla="*/ 646520526 w 328"/>
              <a:gd name="T11" fmla="*/ 915821445 h 532"/>
              <a:gd name="T12" fmla="*/ 764070410 w 328"/>
              <a:gd name="T13" fmla="*/ 833102621 h 532"/>
              <a:gd name="T14" fmla="*/ 947741624 w 328"/>
              <a:gd name="T15" fmla="*/ 880371257 h 532"/>
              <a:gd name="T16" fmla="*/ 1035904036 w 328"/>
              <a:gd name="T17" fmla="*/ 797650714 h 532"/>
              <a:gd name="T18" fmla="*/ 1168146697 w 328"/>
              <a:gd name="T19" fmla="*/ 833102621 h 532"/>
              <a:gd name="T20" fmla="*/ 1138759226 w 328"/>
              <a:gd name="T21" fmla="*/ 785833985 h 532"/>
              <a:gd name="T22" fmla="*/ 1182839474 w 328"/>
              <a:gd name="T23" fmla="*/ 744474573 h 532"/>
              <a:gd name="T24" fmla="*/ 1124064532 w 328"/>
              <a:gd name="T25" fmla="*/ 709022666 h 532"/>
              <a:gd name="T26" fmla="*/ 1050596813 w 328"/>
              <a:gd name="T27" fmla="*/ 726748620 h 532"/>
              <a:gd name="T28" fmla="*/ 969782706 w 328"/>
              <a:gd name="T29" fmla="*/ 750382078 h 532"/>
              <a:gd name="T30" fmla="*/ 940395235 w 328"/>
              <a:gd name="T31" fmla="*/ 714931890 h 532"/>
              <a:gd name="T32" fmla="*/ 844886434 w 328"/>
              <a:gd name="T33" fmla="*/ 762200526 h 532"/>
              <a:gd name="T34" fmla="*/ 742029327 w 328"/>
              <a:gd name="T35" fmla="*/ 774017256 h 532"/>
              <a:gd name="T36" fmla="*/ 653868831 w 328"/>
              <a:gd name="T37" fmla="*/ 803559938 h 532"/>
              <a:gd name="T38" fmla="*/ 609786667 w 328"/>
              <a:gd name="T39" fmla="*/ 815376668 h 532"/>
              <a:gd name="T40" fmla="*/ 565706419 w 328"/>
              <a:gd name="T41" fmla="*/ 933547398 h 532"/>
              <a:gd name="T42" fmla="*/ 462851229 w 328"/>
              <a:gd name="T43" fmla="*/ 1004449493 h 532"/>
              <a:gd name="T44" fmla="*/ 374688816 w 328"/>
              <a:gd name="T45" fmla="*/ 1098985047 h 532"/>
              <a:gd name="T46" fmla="*/ 271833627 w 328"/>
              <a:gd name="T47" fmla="*/ 1193522319 h 532"/>
              <a:gd name="T48" fmla="*/ 227751462 w 328"/>
              <a:gd name="T49" fmla="*/ 1199431543 h 532"/>
              <a:gd name="T50" fmla="*/ 176324825 w 328"/>
              <a:gd name="T51" fmla="*/ 1228974226 h 532"/>
              <a:gd name="T52" fmla="*/ 80816024 w 328"/>
              <a:gd name="T53" fmla="*/ 1299876320 h 532"/>
              <a:gd name="T54" fmla="*/ 44080248 w 328"/>
              <a:gd name="T55" fmla="*/ 1364869191 h 532"/>
              <a:gd name="T56" fmla="*/ 51428553 w 328"/>
              <a:gd name="T57" fmla="*/ 1441680510 h 532"/>
              <a:gd name="T58" fmla="*/ 44080248 w 328"/>
              <a:gd name="T59" fmla="*/ 1494856651 h 532"/>
              <a:gd name="T60" fmla="*/ 80816024 w 328"/>
              <a:gd name="T61" fmla="*/ 1559851241 h 532"/>
              <a:gd name="T62" fmla="*/ 293872792 w 328"/>
              <a:gd name="T63" fmla="*/ 1494856651 h 532"/>
              <a:gd name="T64" fmla="*/ 102855190 w 328"/>
              <a:gd name="T65" fmla="*/ 1358961686 h 532"/>
              <a:gd name="T66" fmla="*/ 110201578 w 328"/>
              <a:gd name="T67" fmla="*/ 1311693050 h 532"/>
              <a:gd name="T68" fmla="*/ 595093890 w 328"/>
              <a:gd name="T69" fmla="*/ 909912221 h 532"/>
              <a:gd name="T70" fmla="*/ 477544006 w 328"/>
              <a:gd name="T71" fmla="*/ 856736080 h 532"/>
              <a:gd name="T72" fmla="*/ 551011725 w 328"/>
              <a:gd name="T73" fmla="*/ 868552809 h 532"/>
              <a:gd name="T74" fmla="*/ 551011725 w 328"/>
              <a:gd name="T75" fmla="*/ 827193397 h 532"/>
              <a:gd name="T76" fmla="*/ 668561609 w 328"/>
              <a:gd name="T77" fmla="*/ 768108032 h 532"/>
              <a:gd name="T78" fmla="*/ 683256302 w 328"/>
              <a:gd name="T79" fmla="*/ 732657844 h 532"/>
              <a:gd name="T80" fmla="*/ 815498963 w 328"/>
              <a:gd name="T81" fmla="*/ 726748620 h 532"/>
              <a:gd name="T82" fmla="*/ 888966682 w 328"/>
              <a:gd name="T83" fmla="*/ 685389208 h 532"/>
              <a:gd name="T84" fmla="*/ 962434401 w 328"/>
              <a:gd name="T85" fmla="*/ 679479983 h 532"/>
              <a:gd name="T86" fmla="*/ 727336550 w 328"/>
              <a:gd name="T87" fmla="*/ 289517603 h 532"/>
              <a:gd name="T88" fmla="*/ 690602691 w 328"/>
              <a:gd name="T89" fmla="*/ 194982050 h 532"/>
              <a:gd name="T90" fmla="*/ 1035904036 w 328"/>
              <a:gd name="T91" fmla="*/ 177256096 h 532"/>
              <a:gd name="T92" fmla="*/ 499585088 w 328"/>
              <a:gd name="T93" fmla="*/ 147713414 h 532"/>
              <a:gd name="T94" fmla="*/ 506931477 w 328"/>
              <a:gd name="T95" fmla="*/ 64994589 h 532"/>
              <a:gd name="T96" fmla="*/ 411422676 w 328"/>
              <a:gd name="T97" fmla="*/ 59085365 h 532"/>
              <a:gd name="T98" fmla="*/ 345301345 w 328"/>
              <a:gd name="T99" fmla="*/ 106354002 h 532"/>
              <a:gd name="T100" fmla="*/ 411422676 w 328"/>
              <a:gd name="T101" fmla="*/ 171346872 h 532"/>
              <a:gd name="T102" fmla="*/ 506931477 w 328"/>
              <a:gd name="T103" fmla="*/ 194982050 h 532"/>
              <a:gd name="T104" fmla="*/ 455502924 w 328"/>
              <a:gd name="T105" fmla="*/ 254067415 h 532"/>
              <a:gd name="T106" fmla="*/ 506931477 w 328"/>
              <a:gd name="T107" fmla="*/ 307243556 h 532"/>
              <a:gd name="T108" fmla="*/ 580399196 w 328"/>
              <a:gd name="T109" fmla="*/ 307243556 h 532"/>
              <a:gd name="T110" fmla="*/ 683256302 w 328"/>
              <a:gd name="T111" fmla="*/ 183163602 h 532"/>
              <a:gd name="T112" fmla="*/ 617133055 w 328"/>
              <a:gd name="T113" fmla="*/ 94537272 h 532"/>
              <a:gd name="T114" fmla="*/ 683256302 w 328"/>
              <a:gd name="T115" fmla="*/ 29542683 h 532"/>
              <a:gd name="T116" fmla="*/ 764070410 w 328"/>
              <a:gd name="T117" fmla="*/ 76811319 h 532"/>
              <a:gd name="T118" fmla="*/ 815498963 w 328"/>
              <a:gd name="T119" fmla="*/ 129987460 h 532"/>
              <a:gd name="T120" fmla="*/ 1013862954 w 328"/>
              <a:gd name="T121" fmla="*/ 88628048 h 532"/>
              <a:gd name="T122" fmla="*/ 925700541 w 328"/>
              <a:gd name="T123" fmla="*/ 41359412 h 532"/>
              <a:gd name="T124" fmla="*/ 859579211 w 328"/>
              <a:gd name="T125" fmla="*/ 53176141 h 5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28" h="532">
                <a:moveTo>
                  <a:pt x="82" y="510"/>
                </a:moveTo>
                <a:lnTo>
                  <a:pt x="82" y="510"/>
                </a:lnTo>
                <a:lnTo>
                  <a:pt x="86" y="512"/>
                </a:lnTo>
                <a:lnTo>
                  <a:pt x="88" y="510"/>
                </a:lnTo>
                <a:lnTo>
                  <a:pt x="88" y="508"/>
                </a:lnTo>
                <a:lnTo>
                  <a:pt x="88" y="504"/>
                </a:lnTo>
                <a:lnTo>
                  <a:pt x="86" y="500"/>
                </a:lnTo>
                <a:lnTo>
                  <a:pt x="86" y="496"/>
                </a:lnTo>
                <a:lnTo>
                  <a:pt x="84" y="494"/>
                </a:lnTo>
                <a:lnTo>
                  <a:pt x="86" y="492"/>
                </a:lnTo>
                <a:lnTo>
                  <a:pt x="88" y="490"/>
                </a:lnTo>
                <a:lnTo>
                  <a:pt x="88" y="488"/>
                </a:lnTo>
                <a:lnTo>
                  <a:pt x="90" y="486"/>
                </a:lnTo>
                <a:lnTo>
                  <a:pt x="92" y="484"/>
                </a:lnTo>
                <a:lnTo>
                  <a:pt x="90" y="480"/>
                </a:lnTo>
                <a:lnTo>
                  <a:pt x="90" y="478"/>
                </a:lnTo>
                <a:lnTo>
                  <a:pt x="90" y="476"/>
                </a:lnTo>
                <a:lnTo>
                  <a:pt x="90" y="474"/>
                </a:lnTo>
                <a:lnTo>
                  <a:pt x="90" y="466"/>
                </a:lnTo>
                <a:lnTo>
                  <a:pt x="92" y="466"/>
                </a:lnTo>
                <a:lnTo>
                  <a:pt x="94" y="464"/>
                </a:lnTo>
                <a:lnTo>
                  <a:pt x="96" y="462"/>
                </a:lnTo>
                <a:lnTo>
                  <a:pt x="96" y="460"/>
                </a:lnTo>
                <a:lnTo>
                  <a:pt x="96" y="456"/>
                </a:lnTo>
                <a:lnTo>
                  <a:pt x="96" y="452"/>
                </a:lnTo>
                <a:lnTo>
                  <a:pt x="92" y="450"/>
                </a:lnTo>
                <a:lnTo>
                  <a:pt x="90" y="448"/>
                </a:lnTo>
                <a:lnTo>
                  <a:pt x="92" y="442"/>
                </a:lnTo>
                <a:lnTo>
                  <a:pt x="94" y="438"/>
                </a:lnTo>
                <a:lnTo>
                  <a:pt x="92" y="432"/>
                </a:lnTo>
                <a:lnTo>
                  <a:pt x="92" y="426"/>
                </a:lnTo>
                <a:lnTo>
                  <a:pt x="94" y="422"/>
                </a:lnTo>
                <a:lnTo>
                  <a:pt x="94" y="418"/>
                </a:lnTo>
                <a:lnTo>
                  <a:pt x="92" y="412"/>
                </a:lnTo>
                <a:lnTo>
                  <a:pt x="92" y="410"/>
                </a:lnTo>
                <a:lnTo>
                  <a:pt x="94" y="408"/>
                </a:lnTo>
                <a:lnTo>
                  <a:pt x="96" y="406"/>
                </a:lnTo>
                <a:lnTo>
                  <a:pt x="98" y="404"/>
                </a:lnTo>
                <a:lnTo>
                  <a:pt x="102" y="398"/>
                </a:lnTo>
                <a:lnTo>
                  <a:pt x="104" y="392"/>
                </a:lnTo>
                <a:lnTo>
                  <a:pt x="106" y="390"/>
                </a:lnTo>
                <a:lnTo>
                  <a:pt x="108" y="388"/>
                </a:lnTo>
                <a:lnTo>
                  <a:pt x="114" y="384"/>
                </a:lnTo>
                <a:lnTo>
                  <a:pt x="116" y="384"/>
                </a:lnTo>
                <a:lnTo>
                  <a:pt x="118" y="386"/>
                </a:lnTo>
                <a:lnTo>
                  <a:pt x="122" y="390"/>
                </a:lnTo>
                <a:lnTo>
                  <a:pt x="124" y="390"/>
                </a:lnTo>
                <a:lnTo>
                  <a:pt x="126" y="390"/>
                </a:lnTo>
                <a:lnTo>
                  <a:pt x="128" y="384"/>
                </a:lnTo>
                <a:lnTo>
                  <a:pt x="128" y="376"/>
                </a:lnTo>
                <a:lnTo>
                  <a:pt x="126" y="370"/>
                </a:lnTo>
                <a:lnTo>
                  <a:pt x="130" y="366"/>
                </a:lnTo>
                <a:lnTo>
                  <a:pt x="134" y="364"/>
                </a:lnTo>
                <a:lnTo>
                  <a:pt x="136" y="362"/>
                </a:lnTo>
                <a:lnTo>
                  <a:pt x="138" y="356"/>
                </a:lnTo>
                <a:lnTo>
                  <a:pt x="140" y="348"/>
                </a:lnTo>
                <a:lnTo>
                  <a:pt x="142" y="342"/>
                </a:lnTo>
                <a:lnTo>
                  <a:pt x="142" y="340"/>
                </a:lnTo>
                <a:lnTo>
                  <a:pt x="144" y="338"/>
                </a:lnTo>
                <a:lnTo>
                  <a:pt x="148" y="338"/>
                </a:lnTo>
                <a:lnTo>
                  <a:pt x="150" y="336"/>
                </a:lnTo>
                <a:lnTo>
                  <a:pt x="150" y="334"/>
                </a:lnTo>
                <a:lnTo>
                  <a:pt x="152" y="332"/>
                </a:lnTo>
                <a:lnTo>
                  <a:pt x="156" y="330"/>
                </a:lnTo>
                <a:lnTo>
                  <a:pt x="158" y="328"/>
                </a:lnTo>
                <a:lnTo>
                  <a:pt x="160" y="324"/>
                </a:lnTo>
                <a:lnTo>
                  <a:pt x="160" y="320"/>
                </a:lnTo>
                <a:lnTo>
                  <a:pt x="162" y="314"/>
                </a:lnTo>
                <a:lnTo>
                  <a:pt x="164" y="310"/>
                </a:lnTo>
                <a:lnTo>
                  <a:pt x="166" y="310"/>
                </a:lnTo>
                <a:lnTo>
                  <a:pt x="172" y="314"/>
                </a:lnTo>
                <a:lnTo>
                  <a:pt x="176" y="318"/>
                </a:lnTo>
                <a:lnTo>
                  <a:pt x="176" y="316"/>
                </a:lnTo>
                <a:lnTo>
                  <a:pt x="176" y="314"/>
                </a:lnTo>
                <a:lnTo>
                  <a:pt x="176" y="310"/>
                </a:lnTo>
                <a:lnTo>
                  <a:pt x="176" y="308"/>
                </a:lnTo>
                <a:lnTo>
                  <a:pt x="178" y="308"/>
                </a:lnTo>
                <a:lnTo>
                  <a:pt x="180" y="306"/>
                </a:lnTo>
                <a:lnTo>
                  <a:pt x="184" y="306"/>
                </a:lnTo>
                <a:lnTo>
                  <a:pt x="190" y="308"/>
                </a:lnTo>
                <a:lnTo>
                  <a:pt x="192" y="306"/>
                </a:lnTo>
                <a:lnTo>
                  <a:pt x="194" y="302"/>
                </a:lnTo>
                <a:lnTo>
                  <a:pt x="196" y="294"/>
                </a:lnTo>
                <a:lnTo>
                  <a:pt x="194" y="290"/>
                </a:lnTo>
                <a:lnTo>
                  <a:pt x="198" y="290"/>
                </a:lnTo>
                <a:lnTo>
                  <a:pt x="206" y="286"/>
                </a:lnTo>
                <a:lnTo>
                  <a:pt x="206" y="284"/>
                </a:lnTo>
                <a:lnTo>
                  <a:pt x="206" y="282"/>
                </a:lnTo>
                <a:lnTo>
                  <a:pt x="208" y="282"/>
                </a:lnTo>
                <a:lnTo>
                  <a:pt x="212" y="282"/>
                </a:lnTo>
                <a:lnTo>
                  <a:pt x="226" y="298"/>
                </a:lnTo>
                <a:lnTo>
                  <a:pt x="230" y="296"/>
                </a:lnTo>
                <a:lnTo>
                  <a:pt x="238" y="296"/>
                </a:lnTo>
                <a:lnTo>
                  <a:pt x="242" y="298"/>
                </a:lnTo>
                <a:lnTo>
                  <a:pt x="242" y="296"/>
                </a:lnTo>
                <a:lnTo>
                  <a:pt x="244" y="296"/>
                </a:lnTo>
                <a:lnTo>
                  <a:pt x="248" y="296"/>
                </a:lnTo>
                <a:lnTo>
                  <a:pt x="248" y="298"/>
                </a:lnTo>
                <a:lnTo>
                  <a:pt x="256" y="302"/>
                </a:lnTo>
                <a:lnTo>
                  <a:pt x="258" y="298"/>
                </a:lnTo>
                <a:lnTo>
                  <a:pt x="262" y="294"/>
                </a:lnTo>
                <a:lnTo>
                  <a:pt x="264" y="290"/>
                </a:lnTo>
                <a:lnTo>
                  <a:pt x="264" y="286"/>
                </a:lnTo>
                <a:lnTo>
                  <a:pt x="262" y="282"/>
                </a:lnTo>
                <a:lnTo>
                  <a:pt x="264" y="280"/>
                </a:lnTo>
                <a:lnTo>
                  <a:pt x="264" y="278"/>
                </a:lnTo>
                <a:lnTo>
                  <a:pt x="266" y="274"/>
                </a:lnTo>
                <a:lnTo>
                  <a:pt x="270" y="274"/>
                </a:lnTo>
                <a:lnTo>
                  <a:pt x="272" y="272"/>
                </a:lnTo>
                <a:lnTo>
                  <a:pt x="274" y="270"/>
                </a:lnTo>
                <a:lnTo>
                  <a:pt x="274" y="268"/>
                </a:lnTo>
                <a:lnTo>
                  <a:pt x="282" y="270"/>
                </a:lnTo>
                <a:lnTo>
                  <a:pt x="286" y="268"/>
                </a:lnTo>
                <a:lnTo>
                  <a:pt x="288" y="266"/>
                </a:lnTo>
                <a:lnTo>
                  <a:pt x="292" y="264"/>
                </a:lnTo>
                <a:lnTo>
                  <a:pt x="294" y="268"/>
                </a:lnTo>
                <a:lnTo>
                  <a:pt x="300" y="274"/>
                </a:lnTo>
                <a:lnTo>
                  <a:pt x="308" y="280"/>
                </a:lnTo>
                <a:lnTo>
                  <a:pt x="312" y="282"/>
                </a:lnTo>
                <a:lnTo>
                  <a:pt x="314" y="282"/>
                </a:lnTo>
                <a:lnTo>
                  <a:pt x="314" y="284"/>
                </a:lnTo>
                <a:lnTo>
                  <a:pt x="314" y="286"/>
                </a:lnTo>
                <a:lnTo>
                  <a:pt x="316" y="288"/>
                </a:lnTo>
                <a:lnTo>
                  <a:pt x="316" y="286"/>
                </a:lnTo>
                <a:lnTo>
                  <a:pt x="318" y="282"/>
                </a:lnTo>
                <a:lnTo>
                  <a:pt x="318" y="276"/>
                </a:lnTo>
                <a:lnTo>
                  <a:pt x="318" y="274"/>
                </a:lnTo>
                <a:lnTo>
                  <a:pt x="320" y="274"/>
                </a:lnTo>
                <a:lnTo>
                  <a:pt x="322" y="272"/>
                </a:lnTo>
                <a:lnTo>
                  <a:pt x="324" y="270"/>
                </a:lnTo>
                <a:lnTo>
                  <a:pt x="326" y="268"/>
                </a:lnTo>
                <a:lnTo>
                  <a:pt x="328" y="266"/>
                </a:lnTo>
                <a:lnTo>
                  <a:pt x="322" y="264"/>
                </a:lnTo>
                <a:lnTo>
                  <a:pt x="320" y="268"/>
                </a:lnTo>
                <a:lnTo>
                  <a:pt x="316" y="268"/>
                </a:lnTo>
                <a:lnTo>
                  <a:pt x="312" y="270"/>
                </a:lnTo>
                <a:lnTo>
                  <a:pt x="310" y="266"/>
                </a:lnTo>
                <a:lnTo>
                  <a:pt x="308" y="262"/>
                </a:lnTo>
                <a:lnTo>
                  <a:pt x="312" y="262"/>
                </a:lnTo>
                <a:lnTo>
                  <a:pt x="316" y="262"/>
                </a:lnTo>
                <a:lnTo>
                  <a:pt x="320" y="256"/>
                </a:lnTo>
                <a:lnTo>
                  <a:pt x="324" y="256"/>
                </a:lnTo>
                <a:lnTo>
                  <a:pt x="324" y="258"/>
                </a:lnTo>
                <a:lnTo>
                  <a:pt x="326" y="258"/>
                </a:lnTo>
                <a:lnTo>
                  <a:pt x="328" y="258"/>
                </a:lnTo>
                <a:lnTo>
                  <a:pt x="326" y="254"/>
                </a:lnTo>
                <a:lnTo>
                  <a:pt x="324" y="250"/>
                </a:lnTo>
                <a:lnTo>
                  <a:pt x="322" y="250"/>
                </a:lnTo>
                <a:lnTo>
                  <a:pt x="322" y="252"/>
                </a:lnTo>
                <a:lnTo>
                  <a:pt x="316" y="252"/>
                </a:lnTo>
                <a:lnTo>
                  <a:pt x="318" y="248"/>
                </a:lnTo>
                <a:lnTo>
                  <a:pt x="320" y="246"/>
                </a:lnTo>
                <a:lnTo>
                  <a:pt x="318" y="246"/>
                </a:lnTo>
                <a:lnTo>
                  <a:pt x="312" y="250"/>
                </a:lnTo>
                <a:lnTo>
                  <a:pt x="312" y="246"/>
                </a:lnTo>
                <a:lnTo>
                  <a:pt x="310" y="246"/>
                </a:lnTo>
                <a:lnTo>
                  <a:pt x="312" y="242"/>
                </a:lnTo>
                <a:lnTo>
                  <a:pt x="310" y="242"/>
                </a:lnTo>
                <a:lnTo>
                  <a:pt x="308" y="240"/>
                </a:lnTo>
                <a:lnTo>
                  <a:pt x="306" y="240"/>
                </a:lnTo>
                <a:lnTo>
                  <a:pt x="304" y="242"/>
                </a:lnTo>
                <a:lnTo>
                  <a:pt x="304" y="246"/>
                </a:lnTo>
                <a:lnTo>
                  <a:pt x="296" y="248"/>
                </a:lnTo>
                <a:lnTo>
                  <a:pt x="296" y="240"/>
                </a:lnTo>
                <a:lnTo>
                  <a:pt x="300" y="240"/>
                </a:lnTo>
                <a:lnTo>
                  <a:pt x="300" y="238"/>
                </a:lnTo>
                <a:lnTo>
                  <a:pt x="300" y="236"/>
                </a:lnTo>
                <a:lnTo>
                  <a:pt x="298" y="236"/>
                </a:lnTo>
                <a:lnTo>
                  <a:pt x="290" y="232"/>
                </a:lnTo>
                <a:lnTo>
                  <a:pt x="288" y="238"/>
                </a:lnTo>
                <a:lnTo>
                  <a:pt x="284" y="240"/>
                </a:lnTo>
                <a:lnTo>
                  <a:pt x="286" y="246"/>
                </a:lnTo>
                <a:lnTo>
                  <a:pt x="278" y="252"/>
                </a:lnTo>
                <a:lnTo>
                  <a:pt x="276" y="252"/>
                </a:lnTo>
                <a:lnTo>
                  <a:pt x="276" y="250"/>
                </a:lnTo>
                <a:lnTo>
                  <a:pt x="276" y="246"/>
                </a:lnTo>
                <a:lnTo>
                  <a:pt x="278" y="244"/>
                </a:lnTo>
                <a:lnTo>
                  <a:pt x="278" y="242"/>
                </a:lnTo>
                <a:lnTo>
                  <a:pt x="276" y="240"/>
                </a:lnTo>
                <a:lnTo>
                  <a:pt x="274" y="242"/>
                </a:lnTo>
                <a:lnTo>
                  <a:pt x="272" y="244"/>
                </a:lnTo>
                <a:lnTo>
                  <a:pt x="272" y="246"/>
                </a:lnTo>
                <a:lnTo>
                  <a:pt x="268" y="250"/>
                </a:lnTo>
                <a:lnTo>
                  <a:pt x="264" y="254"/>
                </a:lnTo>
                <a:lnTo>
                  <a:pt x="264" y="258"/>
                </a:lnTo>
                <a:lnTo>
                  <a:pt x="264" y="260"/>
                </a:lnTo>
                <a:lnTo>
                  <a:pt x="260" y="262"/>
                </a:lnTo>
                <a:lnTo>
                  <a:pt x="258" y="264"/>
                </a:lnTo>
                <a:lnTo>
                  <a:pt x="258" y="258"/>
                </a:lnTo>
                <a:lnTo>
                  <a:pt x="260" y="252"/>
                </a:lnTo>
                <a:lnTo>
                  <a:pt x="262" y="250"/>
                </a:lnTo>
                <a:lnTo>
                  <a:pt x="264" y="250"/>
                </a:lnTo>
                <a:lnTo>
                  <a:pt x="262" y="240"/>
                </a:lnTo>
                <a:lnTo>
                  <a:pt x="260" y="240"/>
                </a:lnTo>
                <a:lnTo>
                  <a:pt x="258" y="242"/>
                </a:lnTo>
                <a:lnTo>
                  <a:pt x="260" y="244"/>
                </a:lnTo>
                <a:lnTo>
                  <a:pt x="256" y="242"/>
                </a:lnTo>
                <a:lnTo>
                  <a:pt x="256" y="240"/>
                </a:lnTo>
                <a:lnTo>
                  <a:pt x="254" y="240"/>
                </a:lnTo>
                <a:lnTo>
                  <a:pt x="252" y="240"/>
                </a:lnTo>
                <a:lnTo>
                  <a:pt x="250" y="238"/>
                </a:lnTo>
                <a:lnTo>
                  <a:pt x="250" y="244"/>
                </a:lnTo>
                <a:lnTo>
                  <a:pt x="250" y="250"/>
                </a:lnTo>
                <a:lnTo>
                  <a:pt x="246" y="248"/>
                </a:lnTo>
                <a:lnTo>
                  <a:pt x="246" y="246"/>
                </a:lnTo>
                <a:lnTo>
                  <a:pt x="246" y="244"/>
                </a:lnTo>
                <a:lnTo>
                  <a:pt x="242" y="244"/>
                </a:lnTo>
                <a:lnTo>
                  <a:pt x="242" y="246"/>
                </a:lnTo>
                <a:lnTo>
                  <a:pt x="242" y="250"/>
                </a:lnTo>
                <a:lnTo>
                  <a:pt x="230" y="258"/>
                </a:lnTo>
                <a:lnTo>
                  <a:pt x="220" y="252"/>
                </a:lnTo>
                <a:lnTo>
                  <a:pt x="216" y="250"/>
                </a:lnTo>
                <a:lnTo>
                  <a:pt x="212" y="250"/>
                </a:lnTo>
                <a:lnTo>
                  <a:pt x="208" y="254"/>
                </a:lnTo>
                <a:lnTo>
                  <a:pt x="214" y="254"/>
                </a:lnTo>
                <a:lnTo>
                  <a:pt x="214" y="260"/>
                </a:lnTo>
                <a:lnTo>
                  <a:pt x="216" y="262"/>
                </a:lnTo>
                <a:lnTo>
                  <a:pt x="206" y="258"/>
                </a:lnTo>
                <a:lnTo>
                  <a:pt x="208" y="266"/>
                </a:lnTo>
                <a:lnTo>
                  <a:pt x="202" y="266"/>
                </a:lnTo>
                <a:lnTo>
                  <a:pt x="202" y="262"/>
                </a:lnTo>
                <a:lnTo>
                  <a:pt x="202" y="258"/>
                </a:lnTo>
                <a:lnTo>
                  <a:pt x="198" y="268"/>
                </a:lnTo>
                <a:lnTo>
                  <a:pt x="196" y="266"/>
                </a:lnTo>
                <a:lnTo>
                  <a:pt x="194" y="258"/>
                </a:lnTo>
                <a:lnTo>
                  <a:pt x="192" y="262"/>
                </a:lnTo>
                <a:lnTo>
                  <a:pt x="192" y="266"/>
                </a:lnTo>
                <a:lnTo>
                  <a:pt x="184" y="270"/>
                </a:lnTo>
                <a:lnTo>
                  <a:pt x="184" y="268"/>
                </a:lnTo>
                <a:lnTo>
                  <a:pt x="184" y="266"/>
                </a:lnTo>
                <a:lnTo>
                  <a:pt x="180" y="264"/>
                </a:lnTo>
                <a:lnTo>
                  <a:pt x="178" y="272"/>
                </a:lnTo>
                <a:lnTo>
                  <a:pt x="182" y="272"/>
                </a:lnTo>
                <a:lnTo>
                  <a:pt x="182" y="274"/>
                </a:lnTo>
                <a:lnTo>
                  <a:pt x="180" y="274"/>
                </a:lnTo>
                <a:lnTo>
                  <a:pt x="176" y="276"/>
                </a:lnTo>
                <a:lnTo>
                  <a:pt x="176" y="280"/>
                </a:lnTo>
                <a:lnTo>
                  <a:pt x="174" y="280"/>
                </a:lnTo>
                <a:lnTo>
                  <a:pt x="172" y="278"/>
                </a:lnTo>
                <a:lnTo>
                  <a:pt x="168" y="278"/>
                </a:lnTo>
                <a:lnTo>
                  <a:pt x="168" y="284"/>
                </a:lnTo>
                <a:lnTo>
                  <a:pt x="166" y="284"/>
                </a:lnTo>
                <a:lnTo>
                  <a:pt x="166" y="282"/>
                </a:lnTo>
                <a:lnTo>
                  <a:pt x="166" y="276"/>
                </a:lnTo>
                <a:lnTo>
                  <a:pt x="166" y="272"/>
                </a:lnTo>
                <a:lnTo>
                  <a:pt x="164" y="270"/>
                </a:lnTo>
                <a:lnTo>
                  <a:pt x="162" y="272"/>
                </a:lnTo>
                <a:lnTo>
                  <a:pt x="156" y="276"/>
                </a:lnTo>
                <a:lnTo>
                  <a:pt x="156" y="286"/>
                </a:lnTo>
                <a:lnTo>
                  <a:pt x="166" y="284"/>
                </a:lnTo>
                <a:lnTo>
                  <a:pt x="164" y="292"/>
                </a:lnTo>
                <a:lnTo>
                  <a:pt x="162" y="298"/>
                </a:lnTo>
                <a:lnTo>
                  <a:pt x="158" y="300"/>
                </a:lnTo>
                <a:lnTo>
                  <a:pt x="150" y="304"/>
                </a:lnTo>
                <a:lnTo>
                  <a:pt x="150" y="308"/>
                </a:lnTo>
                <a:lnTo>
                  <a:pt x="154" y="308"/>
                </a:lnTo>
                <a:lnTo>
                  <a:pt x="154" y="316"/>
                </a:lnTo>
                <a:lnTo>
                  <a:pt x="142" y="310"/>
                </a:lnTo>
                <a:lnTo>
                  <a:pt x="146" y="320"/>
                </a:lnTo>
                <a:lnTo>
                  <a:pt x="150" y="328"/>
                </a:lnTo>
                <a:lnTo>
                  <a:pt x="144" y="328"/>
                </a:lnTo>
                <a:lnTo>
                  <a:pt x="140" y="328"/>
                </a:lnTo>
                <a:lnTo>
                  <a:pt x="140" y="336"/>
                </a:lnTo>
                <a:lnTo>
                  <a:pt x="134" y="340"/>
                </a:lnTo>
                <a:lnTo>
                  <a:pt x="128" y="342"/>
                </a:lnTo>
                <a:lnTo>
                  <a:pt x="128" y="340"/>
                </a:lnTo>
                <a:lnTo>
                  <a:pt x="128" y="338"/>
                </a:lnTo>
                <a:lnTo>
                  <a:pt x="126" y="340"/>
                </a:lnTo>
                <a:lnTo>
                  <a:pt x="124" y="344"/>
                </a:lnTo>
                <a:lnTo>
                  <a:pt x="122" y="348"/>
                </a:lnTo>
                <a:lnTo>
                  <a:pt x="120" y="346"/>
                </a:lnTo>
                <a:lnTo>
                  <a:pt x="118" y="348"/>
                </a:lnTo>
                <a:lnTo>
                  <a:pt x="118" y="350"/>
                </a:lnTo>
                <a:lnTo>
                  <a:pt x="120" y="350"/>
                </a:lnTo>
                <a:lnTo>
                  <a:pt x="118" y="354"/>
                </a:lnTo>
                <a:lnTo>
                  <a:pt x="118" y="356"/>
                </a:lnTo>
                <a:lnTo>
                  <a:pt x="120" y="358"/>
                </a:lnTo>
                <a:lnTo>
                  <a:pt x="120" y="360"/>
                </a:lnTo>
                <a:lnTo>
                  <a:pt x="116" y="362"/>
                </a:lnTo>
                <a:lnTo>
                  <a:pt x="114" y="362"/>
                </a:lnTo>
                <a:lnTo>
                  <a:pt x="104" y="368"/>
                </a:lnTo>
                <a:lnTo>
                  <a:pt x="102" y="372"/>
                </a:lnTo>
                <a:lnTo>
                  <a:pt x="100" y="380"/>
                </a:lnTo>
                <a:lnTo>
                  <a:pt x="96" y="378"/>
                </a:lnTo>
                <a:lnTo>
                  <a:pt x="92" y="376"/>
                </a:lnTo>
                <a:lnTo>
                  <a:pt x="82" y="390"/>
                </a:lnTo>
                <a:lnTo>
                  <a:pt x="80" y="390"/>
                </a:lnTo>
                <a:lnTo>
                  <a:pt x="76" y="392"/>
                </a:lnTo>
                <a:lnTo>
                  <a:pt x="74" y="396"/>
                </a:lnTo>
                <a:lnTo>
                  <a:pt x="72" y="400"/>
                </a:lnTo>
                <a:lnTo>
                  <a:pt x="70" y="402"/>
                </a:lnTo>
                <a:lnTo>
                  <a:pt x="70" y="404"/>
                </a:lnTo>
                <a:lnTo>
                  <a:pt x="72" y="404"/>
                </a:lnTo>
                <a:lnTo>
                  <a:pt x="74" y="404"/>
                </a:lnTo>
                <a:lnTo>
                  <a:pt x="80" y="398"/>
                </a:lnTo>
                <a:lnTo>
                  <a:pt x="84" y="400"/>
                </a:lnTo>
                <a:lnTo>
                  <a:pt x="86" y="402"/>
                </a:lnTo>
                <a:lnTo>
                  <a:pt x="84" y="402"/>
                </a:lnTo>
                <a:lnTo>
                  <a:pt x="76" y="406"/>
                </a:lnTo>
                <a:lnTo>
                  <a:pt x="76" y="410"/>
                </a:lnTo>
                <a:lnTo>
                  <a:pt x="72" y="410"/>
                </a:lnTo>
                <a:lnTo>
                  <a:pt x="68" y="410"/>
                </a:lnTo>
                <a:lnTo>
                  <a:pt x="66" y="406"/>
                </a:lnTo>
                <a:lnTo>
                  <a:pt x="66" y="402"/>
                </a:lnTo>
                <a:lnTo>
                  <a:pt x="64" y="402"/>
                </a:lnTo>
                <a:lnTo>
                  <a:pt x="62" y="404"/>
                </a:lnTo>
                <a:lnTo>
                  <a:pt x="62" y="406"/>
                </a:lnTo>
                <a:lnTo>
                  <a:pt x="52" y="400"/>
                </a:lnTo>
                <a:lnTo>
                  <a:pt x="50" y="404"/>
                </a:lnTo>
                <a:lnTo>
                  <a:pt x="48" y="406"/>
                </a:lnTo>
                <a:lnTo>
                  <a:pt x="50" y="408"/>
                </a:lnTo>
                <a:lnTo>
                  <a:pt x="52" y="406"/>
                </a:lnTo>
                <a:lnTo>
                  <a:pt x="54" y="404"/>
                </a:lnTo>
                <a:lnTo>
                  <a:pt x="54" y="410"/>
                </a:lnTo>
                <a:lnTo>
                  <a:pt x="56" y="412"/>
                </a:lnTo>
                <a:lnTo>
                  <a:pt x="54" y="414"/>
                </a:lnTo>
                <a:lnTo>
                  <a:pt x="54" y="416"/>
                </a:lnTo>
                <a:lnTo>
                  <a:pt x="48" y="416"/>
                </a:lnTo>
                <a:lnTo>
                  <a:pt x="44" y="424"/>
                </a:lnTo>
                <a:lnTo>
                  <a:pt x="38" y="424"/>
                </a:lnTo>
                <a:lnTo>
                  <a:pt x="30" y="424"/>
                </a:lnTo>
                <a:lnTo>
                  <a:pt x="30" y="428"/>
                </a:lnTo>
                <a:lnTo>
                  <a:pt x="34" y="426"/>
                </a:lnTo>
                <a:lnTo>
                  <a:pt x="34" y="428"/>
                </a:lnTo>
                <a:lnTo>
                  <a:pt x="34" y="432"/>
                </a:lnTo>
                <a:lnTo>
                  <a:pt x="30" y="434"/>
                </a:lnTo>
                <a:lnTo>
                  <a:pt x="28" y="434"/>
                </a:lnTo>
                <a:lnTo>
                  <a:pt x="22" y="434"/>
                </a:lnTo>
                <a:lnTo>
                  <a:pt x="22" y="440"/>
                </a:lnTo>
                <a:lnTo>
                  <a:pt x="28" y="438"/>
                </a:lnTo>
                <a:lnTo>
                  <a:pt x="24" y="442"/>
                </a:lnTo>
                <a:lnTo>
                  <a:pt x="16" y="444"/>
                </a:lnTo>
                <a:lnTo>
                  <a:pt x="6" y="444"/>
                </a:lnTo>
                <a:lnTo>
                  <a:pt x="6" y="448"/>
                </a:lnTo>
                <a:lnTo>
                  <a:pt x="14" y="450"/>
                </a:lnTo>
                <a:lnTo>
                  <a:pt x="18" y="452"/>
                </a:lnTo>
                <a:lnTo>
                  <a:pt x="16" y="452"/>
                </a:lnTo>
                <a:lnTo>
                  <a:pt x="4" y="450"/>
                </a:lnTo>
                <a:lnTo>
                  <a:pt x="0" y="454"/>
                </a:lnTo>
                <a:lnTo>
                  <a:pt x="2" y="460"/>
                </a:lnTo>
                <a:lnTo>
                  <a:pt x="4" y="462"/>
                </a:lnTo>
                <a:lnTo>
                  <a:pt x="6" y="462"/>
                </a:lnTo>
                <a:lnTo>
                  <a:pt x="12" y="462"/>
                </a:lnTo>
                <a:lnTo>
                  <a:pt x="2" y="466"/>
                </a:lnTo>
                <a:lnTo>
                  <a:pt x="4" y="470"/>
                </a:lnTo>
                <a:lnTo>
                  <a:pt x="8" y="470"/>
                </a:lnTo>
                <a:lnTo>
                  <a:pt x="8" y="474"/>
                </a:lnTo>
                <a:lnTo>
                  <a:pt x="2" y="476"/>
                </a:lnTo>
                <a:lnTo>
                  <a:pt x="8" y="478"/>
                </a:lnTo>
                <a:lnTo>
                  <a:pt x="10" y="478"/>
                </a:lnTo>
                <a:lnTo>
                  <a:pt x="10" y="480"/>
                </a:lnTo>
                <a:lnTo>
                  <a:pt x="8" y="484"/>
                </a:lnTo>
                <a:lnTo>
                  <a:pt x="12" y="484"/>
                </a:lnTo>
                <a:lnTo>
                  <a:pt x="14" y="488"/>
                </a:lnTo>
                <a:lnTo>
                  <a:pt x="16" y="484"/>
                </a:lnTo>
                <a:lnTo>
                  <a:pt x="20" y="480"/>
                </a:lnTo>
                <a:lnTo>
                  <a:pt x="24" y="480"/>
                </a:lnTo>
                <a:lnTo>
                  <a:pt x="26" y="480"/>
                </a:lnTo>
                <a:lnTo>
                  <a:pt x="24" y="482"/>
                </a:lnTo>
                <a:lnTo>
                  <a:pt x="22" y="482"/>
                </a:lnTo>
                <a:lnTo>
                  <a:pt x="14" y="496"/>
                </a:lnTo>
                <a:lnTo>
                  <a:pt x="10" y="496"/>
                </a:lnTo>
                <a:lnTo>
                  <a:pt x="6" y="496"/>
                </a:lnTo>
                <a:lnTo>
                  <a:pt x="6" y="500"/>
                </a:lnTo>
                <a:lnTo>
                  <a:pt x="6" y="502"/>
                </a:lnTo>
                <a:lnTo>
                  <a:pt x="12" y="506"/>
                </a:lnTo>
                <a:lnTo>
                  <a:pt x="12" y="502"/>
                </a:lnTo>
                <a:lnTo>
                  <a:pt x="14" y="502"/>
                </a:lnTo>
                <a:lnTo>
                  <a:pt x="18" y="502"/>
                </a:lnTo>
                <a:lnTo>
                  <a:pt x="18" y="506"/>
                </a:lnTo>
                <a:lnTo>
                  <a:pt x="18" y="508"/>
                </a:lnTo>
                <a:lnTo>
                  <a:pt x="14" y="512"/>
                </a:lnTo>
                <a:lnTo>
                  <a:pt x="12" y="514"/>
                </a:lnTo>
                <a:lnTo>
                  <a:pt x="12" y="518"/>
                </a:lnTo>
                <a:lnTo>
                  <a:pt x="12" y="522"/>
                </a:lnTo>
                <a:lnTo>
                  <a:pt x="16" y="522"/>
                </a:lnTo>
                <a:lnTo>
                  <a:pt x="18" y="528"/>
                </a:lnTo>
                <a:lnTo>
                  <a:pt x="22" y="528"/>
                </a:lnTo>
                <a:lnTo>
                  <a:pt x="26" y="526"/>
                </a:lnTo>
                <a:lnTo>
                  <a:pt x="26" y="532"/>
                </a:lnTo>
                <a:lnTo>
                  <a:pt x="34" y="530"/>
                </a:lnTo>
                <a:lnTo>
                  <a:pt x="42" y="528"/>
                </a:lnTo>
                <a:lnTo>
                  <a:pt x="54" y="522"/>
                </a:lnTo>
                <a:lnTo>
                  <a:pt x="56" y="518"/>
                </a:lnTo>
                <a:lnTo>
                  <a:pt x="58" y="516"/>
                </a:lnTo>
                <a:lnTo>
                  <a:pt x="62" y="516"/>
                </a:lnTo>
                <a:lnTo>
                  <a:pt x="66" y="516"/>
                </a:lnTo>
                <a:lnTo>
                  <a:pt x="72" y="512"/>
                </a:lnTo>
                <a:lnTo>
                  <a:pt x="80" y="506"/>
                </a:lnTo>
                <a:lnTo>
                  <a:pt x="82" y="510"/>
                </a:lnTo>
                <a:close/>
                <a:moveTo>
                  <a:pt x="10" y="486"/>
                </a:moveTo>
                <a:lnTo>
                  <a:pt x="12" y="490"/>
                </a:lnTo>
                <a:lnTo>
                  <a:pt x="12" y="486"/>
                </a:lnTo>
                <a:lnTo>
                  <a:pt x="10" y="486"/>
                </a:lnTo>
                <a:close/>
                <a:moveTo>
                  <a:pt x="28" y="460"/>
                </a:moveTo>
                <a:lnTo>
                  <a:pt x="28" y="460"/>
                </a:lnTo>
                <a:lnTo>
                  <a:pt x="30" y="462"/>
                </a:lnTo>
                <a:lnTo>
                  <a:pt x="28" y="462"/>
                </a:lnTo>
                <a:lnTo>
                  <a:pt x="26" y="464"/>
                </a:lnTo>
                <a:lnTo>
                  <a:pt x="26" y="462"/>
                </a:lnTo>
                <a:lnTo>
                  <a:pt x="28" y="460"/>
                </a:lnTo>
                <a:close/>
                <a:moveTo>
                  <a:pt x="20" y="460"/>
                </a:moveTo>
                <a:lnTo>
                  <a:pt x="20" y="460"/>
                </a:lnTo>
                <a:lnTo>
                  <a:pt x="22" y="462"/>
                </a:lnTo>
                <a:lnTo>
                  <a:pt x="24" y="464"/>
                </a:lnTo>
                <a:lnTo>
                  <a:pt x="24" y="468"/>
                </a:lnTo>
                <a:lnTo>
                  <a:pt x="14" y="464"/>
                </a:lnTo>
                <a:lnTo>
                  <a:pt x="12" y="464"/>
                </a:lnTo>
                <a:lnTo>
                  <a:pt x="18" y="464"/>
                </a:lnTo>
                <a:lnTo>
                  <a:pt x="18" y="462"/>
                </a:lnTo>
                <a:lnTo>
                  <a:pt x="20" y="460"/>
                </a:lnTo>
                <a:close/>
                <a:moveTo>
                  <a:pt x="30" y="442"/>
                </a:moveTo>
                <a:lnTo>
                  <a:pt x="30" y="442"/>
                </a:lnTo>
                <a:lnTo>
                  <a:pt x="32" y="442"/>
                </a:lnTo>
                <a:lnTo>
                  <a:pt x="30" y="444"/>
                </a:lnTo>
                <a:lnTo>
                  <a:pt x="28" y="444"/>
                </a:lnTo>
                <a:lnTo>
                  <a:pt x="28" y="442"/>
                </a:lnTo>
                <a:lnTo>
                  <a:pt x="28" y="440"/>
                </a:lnTo>
                <a:lnTo>
                  <a:pt x="30" y="442"/>
                </a:lnTo>
                <a:close/>
                <a:moveTo>
                  <a:pt x="114" y="306"/>
                </a:moveTo>
                <a:lnTo>
                  <a:pt x="114" y="310"/>
                </a:lnTo>
                <a:lnTo>
                  <a:pt x="116" y="310"/>
                </a:lnTo>
                <a:lnTo>
                  <a:pt x="114" y="306"/>
                </a:lnTo>
                <a:close/>
                <a:moveTo>
                  <a:pt x="160" y="304"/>
                </a:moveTo>
                <a:lnTo>
                  <a:pt x="160" y="304"/>
                </a:lnTo>
                <a:lnTo>
                  <a:pt x="162" y="304"/>
                </a:lnTo>
                <a:lnTo>
                  <a:pt x="162" y="306"/>
                </a:lnTo>
                <a:lnTo>
                  <a:pt x="162" y="308"/>
                </a:lnTo>
                <a:lnTo>
                  <a:pt x="156" y="308"/>
                </a:lnTo>
                <a:lnTo>
                  <a:pt x="154" y="308"/>
                </a:lnTo>
                <a:lnTo>
                  <a:pt x="156" y="306"/>
                </a:lnTo>
                <a:lnTo>
                  <a:pt x="160" y="304"/>
                </a:lnTo>
                <a:close/>
                <a:moveTo>
                  <a:pt x="126" y="300"/>
                </a:moveTo>
                <a:lnTo>
                  <a:pt x="126" y="300"/>
                </a:lnTo>
                <a:lnTo>
                  <a:pt x="122" y="306"/>
                </a:lnTo>
                <a:lnTo>
                  <a:pt x="128" y="304"/>
                </a:lnTo>
                <a:lnTo>
                  <a:pt x="128" y="302"/>
                </a:lnTo>
                <a:lnTo>
                  <a:pt x="128" y="300"/>
                </a:lnTo>
                <a:lnTo>
                  <a:pt x="126" y="300"/>
                </a:lnTo>
                <a:close/>
                <a:moveTo>
                  <a:pt x="130" y="290"/>
                </a:moveTo>
                <a:lnTo>
                  <a:pt x="130" y="290"/>
                </a:lnTo>
                <a:lnTo>
                  <a:pt x="128" y="290"/>
                </a:lnTo>
                <a:lnTo>
                  <a:pt x="130" y="292"/>
                </a:lnTo>
                <a:lnTo>
                  <a:pt x="132" y="296"/>
                </a:lnTo>
                <a:lnTo>
                  <a:pt x="134" y="292"/>
                </a:lnTo>
                <a:lnTo>
                  <a:pt x="134" y="290"/>
                </a:lnTo>
                <a:lnTo>
                  <a:pt x="130" y="290"/>
                </a:lnTo>
                <a:close/>
                <a:moveTo>
                  <a:pt x="140" y="288"/>
                </a:moveTo>
                <a:lnTo>
                  <a:pt x="140" y="288"/>
                </a:lnTo>
                <a:lnTo>
                  <a:pt x="136" y="298"/>
                </a:lnTo>
                <a:lnTo>
                  <a:pt x="132" y="298"/>
                </a:lnTo>
                <a:lnTo>
                  <a:pt x="136" y="306"/>
                </a:lnTo>
                <a:lnTo>
                  <a:pt x="144" y="302"/>
                </a:lnTo>
                <a:lnTo>
                  <a:pt x="150" y="298"/>
                </a:lnTo>
                <a:lnTo>
                  <a:pt x="150" y="294"/>
                </a:lnTo>
                <a:lnTo>
                  <a:pt x="152" y="290"/>
                </a:lnTo>
                <a:lnTo>
                  <a:pt x="150" y="290"/>
                </a:lnTo>
                <a:lnTo>
                  <a:pt x="142" y="294"/>
                </a:lnTo>
                <a:lnTo>
                  <a:pt x="142" y="290"/>
                </a:lnTo>
                <a:lnTo>
                  <a:pt x="142" y="288"/>
                </a:lnTo>
                <a:lnTo>
                  <a:pt x="140" y="288"/>
                </a:lnTo>
                <a:close/>
                <a:moveTo>
                  <a:pt x="150" y="280"/>
                </a:moveTo>
                <a:lnTo>
                  <a:pt x="150" y="280"/>
                </a:lnTo>
                <a:lnTo>
                  <a:pt x="148" y="282"/>
                </a:lnTo>
                <a:lnTo>
                  <a:pt x="148" y="284"/>
                </a:lnTo>
                <a:lnTo>
                  <a:pt x="150" y="284"/>
                </a:lnTo>
                <a:lnTo>
                  <a:pt x="152" y="280"/>
                </a:lnTo>
                <a:lnTo>
                  <a:pt x="150" y="280"/>
                </a:lnTo>
                <a:close/>
                <a:moveTo>
                  <a:pt x="170" y="260"/>
                </a:moveTo>
                <a:lnTo>
                  <a:pt x="170" y="260"/>
                </a:lnTo>
                <a:lnTo>
                  <a:pt x="168" y="268"/>
                </a:lnTo>
                <a:lnTo>
                  <a:pt x="172" y="268"/>
                </a:lnTo>
                <a:lnTo>
                  <a:pt x="176" y="266"/>
                </a:lnTo>
                <a:lnTo>
                  <a:pt x="176" y="264"/>
                </a:lnTo>
                <a:lnTo>
                  <a:pt x="176" y="262"/>
                </a:lnTo>
                <a:lnTo>
                  <a:pt x="174" y="260"/>
                </a:lnTo>
                <a:lnTo>
                  <a:pt x="170" y="260"/>
                </a:lnTo>
                <a:close/>
                <a:moveTo>
                  <a:pt x="176" y="252"/>
                </a:moveTo>
                <a:lnTo>
                  <a:pt x="176" y="252"/>
                </a:lnTo>
                <a:lnTo>
                  <a:pt x="178" y="260"/>
                </a:lnTo>
                <a:lnTo>
                  <a:pt x="182" y="260"/>
                </a:lnTo>
                <a:lnTo>
                  <a:pt x="184" y="258"/>
                </a:lnTo>
                <a:lnTo>
                  <a:pt x="182" y="256"/>
                </a:lnTo>
                <a:lnTo>
                  <a:pt x="176" y="252"/>
                </a:lnTo>
                <a:close/>
                <a:moveTo>
                  <a:pt x="196" y="250"/>
                </a:moveTo>
                <a:lnTo>
                  <a:pt x="198" y="252"/>
                </a:lnTo>
                <a:lnTo>
                  <a:pt x="198" y="250"/>
                </a:lnTo>
                <a:lnTo>
                  <a:pt x="196" y="250"/>
                </a:lnTo>
                <a:close/>
                <a:moveTo>
                  <a:pt x="186" y="248"/>
                </a:moveTo>
                <a:lnTo>
                  <a:pt x="186" y="248"/>
                </a:lnTo>
                <a:lnTo>
                  <a:pt x="188" y="252"/>
                </a:lnTo>
                <a:lnTo>
                  <a:pt x="190" y="252"/>
                </a:lnTo>
                <a:lnTo>
                  <a:pt x="190" y="248"/>
                </a:lnTo>
                <a:lnTo>
                  <a:pt x="186" y="248"/>
                </a:lnTo>
                <a:close/>
                <a:moveTo>
                  <a:pt x="302" y="246"/>
                </a:moveTo>
                <a:lnTo>
                  <a:pt x="302" y="246"/>
                </a:lnTo>
                <a:lnTo>
                  <a:pt x="304" y="252"/>
                </a:lnTo>
                <a:lnTo>
                  <a:pt x="302" y="252"/>
                </a:lnTo>
                <a:lnTo>
                  <a:pt x="300" y="252"/>
                </a:lnTo>
                <a:lnTo>
                  <a:pt x="300" y="248"/>
                </a:lnTo>
                <a:lnTo>
                  <a:pt x="300" y="246"/>
                </a:lnTo>
                <a:lnTo>
                  <a:pt x="302" y="246"/>
                </a:lnTo>
                <a:close/>
                <a:moveTo>
                  <a:pt x="218" y="246"/>
                </a:moveTo>
                <a:lnTo>
                  <a:pt x="218" y="250"/>
                </a:lnTo>
                <a:lnTo>
                  <a:pt x="222" y="250"/>
                </a:lnTo>
                <a:lnTo>
                  <a:pt x="222" y="248"/>
                </a:lnTo>
                <a:lnTo>
                  <a:pt x="222" y="246"/>
                </a:lnTo>
                <a:lnTo>
                  <a:pt x="218" y="246"/>
                </a:lnTo>
                <a:close/>
                <a:moveTo>
                  <a:pt x="232" y="242"/>
                </a:moveTo>
                <a:lnTo>
                  <a:pt x="232" y="242"/>
                </a:lnTo>
                <a:lnTo>
                  <a:pt x="228" y="244"/>
                </a:lnTo>
                <a:lnTo>
                  <a:pt x="226" y="246"/>
                </a:lnTo>
                <a:lnTo>
                  <a:pt x="228" y="248"/>
                </a:lnTo>
                <a:lnTo>
                  <a:pt x="232" y="252"/>
                </a:lnTo>
                <a:lnTo>
                  <a:pt x="234" y="246"/>
                </a:lnTo>
                <a:lnTo>
                  <a:pt x="234" y="242"/>
                </a:lnTo>
                <a:lnTo>
                  <a:pt x="232" y="242"/>
                </a:lnTo>
                <a:close/>
                <a:moveTo>
                  <a:pt x="240" y="232"/>
                </a:moveTo>
                <a:lnTo>
                  <a:pt x="242" y="236"/>
                </a:lnTo>
                <a:lnTo>
                  <a:pt x="242" y="232"/>
                </a:lnTo>
                <a:lnTo>
                  <a:pt x="240" y="232"/>
                </a:lnTo>
                <a:close/>
                <a:moveTo>
                  <a:pt x="224" y="232"/>
                </a:moveTo>
                <a:lnTo>
                  <a:pt x="224" y="232"/>
                </a:lnTo>
                <a:lnTo>
                  <a:pt x="220" y="238"/>
                </a:lnTo>
                <a:lnTo>
                  <a:pt x="212" y="240"/>
                </a:lnTo>
                <a:lnTo>
                  <a:pt x="212" y="246"/>
                </a:lnTo>
                <a:lnTo>
                  <a:pt x="214" y="246"/>
                </a:lnTo>
                <a:lnTo>
                  <a:pt x="218" y="242"/>
                </a:lnTo>
                <a:lnTo>
                  <a:pt x="226" y="236"/>
                </a:lnTo>
                <a:lnTo>
                  <a:pt x="228" y="232"/>
                </a:lnTo>
                <a:lnTo>
                  <a:pt x="224" y="232"/>
                </a:lnTo>
                <a:close/>
                <a:moveTo>
                  <a:pt x="262" y="230"/>
                </a:moveTo>
                <a:lnTo>
                  <a:pt x="262" y="238"/>
                </a:lnTo>
                <a:lnTo>
                  <a:pt x="264" y="236"/>
                </a:lnTo>
                <a:lnTo>
                  <a:pt x="266" y="234"/>
                </a:lnTo>
                <a:lnTo>
                  <a:pt x="266" y="230"/>
                </a:lnTo>
                <a:lnTo>
                  <a:pt x="262" y="230"/>
                </a:lnTo>
                <a:close/>
                <a:moveTo>
                  <a:pt x="204" y="78"/>
                </a:moveTo>
                <a:lnTo>
                  <a:pt x="204" y="78"/>
                </a:lnTo>
                <a:lnTo>
                  <a:pt x="200" y="80"/>
                </a:lnTo>
                <a:lnTo>
                  <a:pt x="198" y="84"/>
                </a:lnTo>
                <a:lnTo>
                  <a:pt x="200" y="88"/>
                </a:lnTo>
                <a:lnTo>
                  <a:pt x="202" y="92"/>
                </a:lnTo>
                <a:lnTo>
                  <a:pt x="200" y="92"/>
                </a:lnTo>
                <a:lnTo>
                  <a:pt x="198" y="94"/>
                </a:lnTo>
                <a:lnTo>
                  <a:pt x="198" y="98"/>
                </a:lnTo>
                <a:lnTo>
                  <a:pt x="208" y="96"/>
                </a:lnTo>
                <a:lnTo>
                  <a:pt x="218" y="96"/>
                </a:lnTo>
                <a:lnTo>
                  <a:pt x="230" y="96"/>
                </a:lnTo>
                <a:lnTo>
                  <a:pt x="242" y="94"/>
                </a:lnTo>
                <a:lnTo>
                  <a:pt x="244" y="86"/>
                </a:lnTo>
                <a:lnTo>
                  <a:pt x="240" y="88"/>
                </a:lnTo>
                <a:lnTo>
                  <a:pt x="234" y="88"/>
                </a:lnTo>
                <a:lnTo>
                  <a:pt x="230" y="86"/>
                </a:lnTo>
                <a:lnTo>
                  <a:pt x="228" y="84"/>
                </a:lnTo>
                <a:lnTo>
                  <a:pt x="226" y="80"/>
                </a:lnTo>
                <a:lnTo>
                  <a:pt x="222" y="78"/>
                </a:lnTo>
                <a:lnTo>
                  <a:pt x="204" y="78"/>
                </a:lnTo>
                <a:close/>
                <a:moveTo>
                  <a:pt x="200" y="62"/>
                </a:moveTo>
                <a:lnTo>
                  <a:pt x="200" y="62"/>
                </a:lnTo>
                <a:lnTo>
                  <a:pt x="192" y="64"/>
                </a:lnTo>
                <a:lnTo>
                  <a:pt x="188" y="66"/>
                </a:lnTo>
                <a:lnTo>
                  <a:pt x="188" y="70"/>
                </a:lnTo>
                <a:lnTo>
                  <a:pt x="190" y="72"/>
                </a:lnTo>
                <a:lnTo>
                  <a:pt x="198" y="76"/>
                </a:lnTo>
                <a:lnTo>
                  <a:pt x="204" y="78"/>
                </a:lnTo>
                <a:lnTo>
                  <a:pt x="210" y="76"/>
                </a:lnTo>
                <a:lnTo>
                  <a:pt x="210" y="70"/>
                </a:lnTo>
                <a:lnTo>
                  <a:pt x="212" y="70"/>
                </a:lnTo>
                <a:lnTo>
                  <a:pt x="210" y="68"/>
                </a:lnTo>
                <a:lnTo>
                  <a:pt x="206" y="64"/>
                </a:lnTo>
                <a:lnTo>
                  <a:pt x="200" y="62"/>
                </a:lnTo>
                <a:close/>
                <a:moveTo>
                  <a:pt x="278" y="56"/>
                </a:moveTo>
                <a:lnTo>
                  <a:pt x="280" y="60"/>
                </a:lnTo>
                <a:lnTo>
                  <a:pt x="282" y="62"/>
                </a:lnTo>
                <a:lnTo>
                  <a:pt x="282" y="60"/>
                </a:lnTo>
                <a:lnTo>
                  <a:pt x="278" y="56"/>
                </a:lnTo>
                <a:close/>
                <a:moveTo>
                  <a:pt x="300" y="48"/>
                </a:moveTo>
                <a:lnTo>
                  <a:pt x="298" y="54"/>
                </a:lnTo>
                <a:lnTo>
                  <a:pt x="310" y="52"/>
                </a:lnTo>
                <a:lnTo>
                  <a:pt x="316" y="52"/>
                </a:lnTo>
                <a:lnTo>
                  <a:pt x="316" y="50"/>
                </a:lnTo>
                <a:lnTo>
                  <a:pt x="312" y="50"/>
                </a:lnTo>
                <a:lnTo>
                  <a:pt x="306" y="48"/>
                </a:lnTo>
                <a:lnTo>
                  <a:pt x="300" y="48"/>
                </a:lnTo>
                <a:close/>
                <a:moveTo>
                  <a:pt x="138" y="46"/>
                </a:moveTo>
                <a:lnTo>
                  <a:pt x="138" y="46"/>
                </a:lnTo>
                <a:lnTo>
                  <a:pt x="140" y="46"/>
                </a:lnTo>
                <a:lnTo>
                  <a:pt x="138" y="48"/>
                </a:lnTo>
                <a:lnTo>
                  <a:pt x="136" y="50"/>
                </a:lnTo>
                <a:lnTo>
                  <a:pt x="136" y="46"/>
                </a:lnTo>
                <a:lnTo>
                  <a:pt x="138" y="46"/>
                </a:lnTo>
                <a:close/>
                <a:moveTo>
                  <a:pt x="84" y="42"/>
                </a:moveTo>
                <a:lnTo>
                  <a:pt x="84" y="42"/>
                </a:lnTo>
                <a:lnTo>
                  <a:pt x="88" y="60"/>
                </a:lnTo>
                <a:lnTo>
                  <a:pt x="92" y="60"/>
                </a:lnTo>
                <a:lnTo>
                  <a:pt x="92" y="58"/>
                </a:lnTo>
                <a:lnTo>
                  <a:pt x="84" y="42"/>
                </a:lnTo>
                <a:close/>
                <a:moveTo>
                  <a:pt x="144" y="14"/>
                </a:moveTo>
                <a:lnTo>
                  <a:pt x="144" y="14"/>
                </a:lnTo>
                <a:lnTo>
                  <a:pt x="138" y="22"/>
                </a:lnTo>
                <a:lnTo>
                  <a:pt x="134" y="28"/>
                </a:lnTo>
                <a:lnTo>
                  <a:pt x="134" y="34"/>
                </a:lnTo>
                <a:lnTo>
                  <a:pt x="136" y="46"/>
                </a:lnTo>
                <a:lnTo>
                  <a:pt x="128" y="34"/>
                </a:lnTo>
                <a:lnTo>
                  <a:pt x="120" y="22"/>
                </a:lnTo>
                <a:lnTo>
                  <a:pt x="114" y="30"/>
                </a:lnTo>
                <a:lnTo>
                  <a:pt x="114" y="34"/>
                </a:lnTo>
                <a:lnTo>
                  <a:pt x="110" y="30"/>
                </a:lnTo>
                <a:lnTo>
                  <a:pt x="108" y="28"/>
                </a:lnTo>
                <a:lnTo>
                  <a:pt x="108" y="26"/>
                </a:lnTo>
                <a:lnTo>
                  <a:pt x="114" y="22"/>
                </a:lnTo>
                <a:lnTo>
                  <a:pt x="112" y="22"/>
                </a:lnTo>
                <a:lnTo>
                  <a:pt x="110" y="22"/>
                </a:lnTo>
                <a:lnTo>
                  <a:pt x="112" y="20"/>
                </a:lnTo>
                <a:lnTo>
                  <a:pt x="98" y="20"/>
                </a:lnTo>
                <a:lnTo>
                  <a:pt x="96" y="24"/>
                </a:lnTo>
                <a:lnTo>
                  <a:pt x="94" y="24"/>
                </a:lnTo>
                <a:lnTo>
                  <a:pt x="92" y="24"/>
                </a:lnTo>
                <a:lnTo>
                  <a:pt x="92" y="22"/>
                </a:lnTo>
                <a:lnTo>
                  <a:pt x="90" y="22"/>
                </a:lnTo>
                <a:lnTo>
                  <a:pt x="90" y="28"/>
                </a:lnTo>
                <a:lnTo>
                  <a:pt x="88" y="34"/>
                </a:lnTo>
                <a:lnTo>
                  <a:pt x="90" y="32"/>
                </a:lnTo>
                <a:lnTo>
                  <a:pt x="92" y="32"/>
                </a:lnTo>
                <a:lnTo>
                  <a:pt x="94" y="32"/>
                </a:lnTo>
                <a:lnTo>
                  <a:pt x="94" y="36"/>
                </a:lnTo>
                <a:lnTo>
                  <a:pt x="94" y="38"/>
                </a:lnTo>
                <a:lnTo>
                  <a:pt x="94" y="40"/>
                </a:lnTo>
                <a:lnTo>
                  <a:pt x="92" y="38"/>
                </a:lnTo>
                <a:lnTo>
                  <a:pt x="90" y="40"/>
                </a:lnTo>
                <a:lnTo>
                  <a:pt x="90" y="46"/>
                </a:lnTo>
                <a:lnTo>
                  <a:pt x="94" y="48"/>
                </a:lnTo>
                <a:lnTo>
                  <a:pt x="98" y="50"/>
                </a:lnTo>
                <a:lnTo>
                  <a:pt x="100" y="56"/>
                </a:lnTo>
                <a:lnTo>
                  <a:pt x="100" y="62"/>
                </a:lnTo>
                <a:lnTo>
                  <a:pt x="104" y="62"/>
                </a:lnTo>
                <a:lnTo>
                  <a:pt x="110" y="62"/>
                </a:lnTo>
                <a:lnTo>
                  <a:pt x="110" y="60"/>
                </a:lnTo>
                <a:lnTo>
                  <a:pt x="112" y="58"/>
                </a:lnTo>
                <a:lnTo>
                  <a:pt x="114" y="58"/>
                </a:lnTo>
                <a:lnTo>
                  <a:pt x="116" y="60"/>
                </a:lnTo>
                <a:lnTo>
                  <a:pt x="120" y="60"/>
                </a:lnTo>
                <a:lnTo>
                  <a:pt x="120" y="52"/>
                </a:lnTo>
                <a:lnTo>
                  <a:pt x="124" y="52"/>
                </a:lnTo>
                <a:lnTo>
                  <a:pt x="128" y="52"/>
                </a:lnTo>
                <a:lnTo>
                  <a:pt x="128" y="60"/>
                </a:lnTo>
                <a:lnTo>
                  <a:pt x="144" y="62"/>
                </a:lnTo>
                <a:lnTo>
                  <a:pt x="152" y="64"/>
                </a:lnTo>
                <a:lnTo>
                  <a:pt x="150" y="64"/>
                </a:lnTo>
                <a:lnTo>
                  <a:pt x="138" y="66"/>
                </a:lnTo>
                <a:lnTo>
                  <a:pt x="122" y="68"/>
                </a:lnTo>
                <a:lnTo>
                  <a:pt x="120" y="70"/>
                </a:lnTo>
                <a:lnTo>
                  <a:pt x="118" y="70"/>
                </a:lnTo>
                <a:lnTo>
                  <a:pt x="116" y="66"/>
                </a:lnTo>
                <a:lnTo>
                  <a:pt x="112" y="68"/>
                </a:lnTo>
                <a:lnTo>
                  <a:pt x="108" y="68"/>
                </a:lnTo>
                <a:lnTo>
                  <a:pt x="110" y="80"/>
                </a:lnTo>
                <a:lnTo>
                  <a:pt x="112" y="78"/>
                </a:lnTo>
                <a:lnTo>
                  <a:pt x="114" y="76"/>
                </a:lnTo>
                <a:lnTo>
                  <a:pt x="122" y="76"/>
                </a:lnTo>
                <a:lnTo>
                  <a:pt x="134" y="76"/>
                </a:lnTo>
                <a:lnTo>
                  <a:pt x="126" y="82"/>
                </a:lnTo>
                <a:lnTo>
                  <a:pt x="124" y="86"/>
                </a:lnTo>
                <a:lnTo>
                  <a:pt x="126" y="88"/>
                </a:lnTo>
                <a:lnTo>
                  <a:pt x="128" y="90"/>
                </a:lnTo>
                <a:lnTo>
                  <a:pt x="112" y="88"/>
                </a:lnTo>
                <a:lnTo>
                  <a:pt x="112" y="92"/>
                </a:lnTo>
                <a:lnTo>
                  <a:pt x="114" y="98"/>
                </a:lnTo>
                <a:lnTo>
                  <a:pt x="116" y="98"/>
                </a:lnTo>
                <a:lnTo>
                  <a:pt x="120" y="98"/>
                </a:lnTo>
                <a:lnTo>
                  <a:pt x="126" y="100"/>
                </a:lnTo>
                <a:lnTo>
                  <a:pt x="126" y="104"/>
                </a:lnTo>
                <a:lnTo>
                  <a:pt x="132" y="106"/>
                </a:lnTo>
                <a:lnTo>
                  <a:pt x="136" y="104"/>
                </a:lnTo>
                <a:lnTo>
                  <a:pt x="138" y="104"/>
                </a:lnTo>
                <a:lnTo>
                  <a:pt x="140" y="108"/>
                </a:lnTo>
                <a:lnTo>
                  <a:pt x="140" y="112"/>
                </a:lnTo>
                <a:lnTo>
                  <a:pt x="144" y="114"/>
                </a:lnTo>
                <a:lnTo>
                  <a:pt x="146" y="114"/>
                </a:lnTo>
                <a:lnTo>
                  <a:pt x="150" y="112"/>
                </a:lnTo>
                <a:lnTo>
                  <a:pt x="150" y="108"/>
                </a:lnTo>
                <a:lnTo>
                  <a:pt x="150" y="106"/>
                </a:lnTo>
                <a:lnTo>
                  <a:pt x="148" y="108"/>
                </a:lnTo>
                <a:lnTo>
                  <a:pt x="148" y="104"/>
                </a:lnTo>
                <a:lnTo>
                  <a:pt x="150" y="102"/>
                </a:lnTo>
                <a:lnTo>
                  <a:pt x="152" y="102"/>
                </a:lnTo>
                <a:lnTo>
                  <a:pt x="154" y="104"/>
                </a:lnTo>
                <a:lnTo>
                  <a:pt x="158" y="104"/>
                </a:lnTo>
                <a:lnTo>
                  <a:pt x="164" y="98"/>
                </a:lnTo>
                <a:lnTo>
                  <a:pt x="164" y="96"/>
                </a:lnTo>
                <a:lnTo>
                  <a:pt x="166" y="92"/>
                </a:lnTo>
                <a:lnTo>
                  <a:pt x="172" y="92"/>
                </a:lnTo>
                <a:lnTo>
                  <a:pt x="174" y="88"/>
                </a:lnTo>
                <a:lnTo>
                  <a:pt x="172" y="82"/>
                </a:lnTo>
                <a:lnTo>
                  <a:pt x="178" y="80"/>
                </a:lnTo>
                <a:lnTo>
                  <a:pt x="178" y="78"/>
                </a:lnTo>
                <a:lnTo>
                  <a:pt x="176" y="78"/>
                </a:lnTo>
                <a:lnTo>
                  <a:pt x="176" y="64"/>
                </a:lnTo>
                <a:lnTo>
                  <a:pt x="186" y="62"/>
                </a:lnTo>
                <a:lnTo>
                  <a:pt x="196" y="60"/>
                </a:lnTo>
                <a:lnTo>
                  <a:pt x="194" y="58"/>
                </a:lnTo>
                <a:lnTo>
                  <a:pt x="194" y="56"/>
                </a:lnTo>
                <a:lnTo>
                  <a:pt x="190" y="54"/>
                </a:lnTo>
                <a:lnTo>
                  <a:pt x="186" y="54"/>
                </a:lnTo>
                <a:lnTo>
                  <a:pt x="180" y="52"/>
                </a:lnTo>
                <a:lnTo>
                  <a:pt x="176" y="52"/>
                </a:lnTo>
                <a:lnTo>
                  <a:pt x="174" y="46"/>
                </a:lnTo>
                <a:lnTo>
                  <a:pt x="172" y="38"/>
                </a:lnTo>
                <a:lnTo>
                  <a:pt x="168" y="38"/>
                </a:lnTo>
                <a:lnTo>
                  <a:pt x="166" y="38"/>
                </a:lnTo>
                <a:lnTo>
                  <a:pt x="166" y="34"/>
                </a:lnTo>
                <a:lnTo>
                  <a:pt x="168" y="32"/>
                </a:lnTo>
                <a:lnTo>
                  <a:pt x="168" y="28"/>
                </a:lnTo>
                <a:lnTo>
                  <a:pt x="162" y="26"/>
                </a:lnTo>
                <a:lnTo>
                  <a:pt x="156" y="20"/>
                </a:lnTo>
                <a:lnTo>
                  <a:pt x="150" y="22"/>
                </a:lnTo>
                <a:lnTo>
                  <a:pt x="148" y="18"/>
                </a:lnTo>
                <a:lnTo>
                  <a:pt x="144" y="14"/>
                </a:lnTo>
                <a:close/>
                <a:moveTo>
                  <a:pt x="190" y="0"/>
                </a:moveTo>
                <a:lnTo>
                  <a:pt x="190" y="0"/>
                </a:lnTo>
                <a:lnTo>
                  <a:pt x="190" y="6"/>
                </a:lnTo>
                <a:lnTo>
                  <a:pt x="192" y="8"/>
                </a:lnTo>
                <a:lnTo>
                  <a:pt x="192" y="10"/>
                </a:lnTo>
                <a:lnTo>
                  <a:pt x="186" y="10"/>
                </a:lnTo>
                <a:lnTo>
                  <a:pt x="186" y="16"/>
                </a:lnTo>
                <a:lnTo>
                  <a:pt x="168" y="12"/>
                </a:lnTo>
                <a:lnTo>
                  <a:pt x="168" y="14"/>
                </a:lnTo>
                <a:lnTo>
                  <a:pt x="174" y="16"/>
                </a:lnTo>
                <a:lnTo>
                  <a:pt x="180" y="16"/>
                </a:lnTo>
                <a:lnTo>
                  <a:pt x="178" y="20"/>
                </a:lnTo>
                <a:lnTo>
                  <a:pt x="174" y="22"/>
                </a:lnTo>
                <a:lnTo>
                  <a:pt x="174" y="26"/>
                </a:lnTo>
                <a:lnTo>
                  <a:pt x="174" y="28"/>
                </a:lnTo>
                <a:lnTo>
                  <a:pt x="190" y="28"/>
                </a:lnTo>
                <a:lnTo>
                  <a:pt x="208" y="26"/>
                </a:lnTo>
                <a:lnTo>
                  <a:pt x="208" y="28"/>
                </a:lnTo>
                <a:lnTo>
                  <a:pt x="208" y="30"/>
                </a:lnTo>
                <a:lnTo>
                  <a:pt x="208" y="32"/>
                </a:lnTo>
                <a:lnTo>
                  <a:pt x="194" y="34"/>
                </a:lnTo>
                <a:lnTo>
                  <a:pt x="186" y="32"/>
                </a:lnTo>
                <a:lnTo>
                  <a:pt x="184" y="38"/>
                </a:lnTo>
                <a:lnTo>
                  <a:pt x="198" y="40"/>
                </a:lnTo>
                <a:lnTo>
                  <a:pt x="214" y="42"/>
                </a:lnTo>
                <a:lnTo>
                  <a:pt x="216" y="46"/>
                </a:lnTo>
                <a:lnTo>
                  <a:pt x="220" y="46"/>
                </a:lnTo>
                <a:lnTo>
                  <a:pt x="220" y="44"/>
                </a:lnTo>
                <a:lnTo>
                  <a:pt x="222" y="44"/>
                </a:lnTo>
                <a:lnTo>
                  <a:pt x="236" y="46"/>
                </a:lnTo>
                <a:lnTo>
                  <a:pt x="244" y="48"/>
                </a:lnTo>
                <a:lnTo>
                  <a:pt x="254" y="48"/>
                </a:lnTo>
                <a:lnTo>
                  <a:pt x="256" y="46"/>
                </a:lnTo>
                <a:lnTo>
                  <a:pt x="256" y="44"/>
                </a:lnTo>
                <a:lnTo>
                  <a:pt x="256" y="40"/>
                </a:lnTo>
                <a:lnTo>
                  <a:pt x="258" y="38"/>
                </a:lnTo>
                <a:lnTo>
                  <a:pt x="262" y="38"/>
                </a:lnTo>
                <a:lnTo>
                  <a:pt x="266" y="38"/>
                </a:lnTo>
                <a:lnTo>
                  <a:pt x="268" y="38"/>
                </a:lnTo>
                <a:lnTo>
                  <a:pt x="270" y="34"/>
                </a:lnTo>
                <a:lnTo>
                  <a:pt x="268" y="30"/>
                </a:lnTo>
                <a:lnTo>
                  <a:pt x="272" y="30"/>
                </a:lnTo>
                <a:lnTo>
                  <a:pt x="276" y="30"/>
                </a:lnTo>
                <a:lnTo>
                  <a:pt x="280" y="28"/>
                </a:lnTo>
                <a:lnTo>
                  <a:pt x="282" y="24"/>
                </a:lnTo>
                <a:lnTo>
                  <a:pt x="286" y="16"/>
                </a:lnTo>
                <a:lnTo>
                  <a:pt x="276" y="16"/>
                </a:lnTo>
                <a:lnTo>
                  <a:pt x="266" y="14"/>
                </a:lnTo>
                <a:lnTo>
                  <a:pt x="268" y="12"/>
                </a:lnTo>
                <a:lnTo>
                  <a:pt x="266" y="12"/>
                </a:lnTo>
                <a:lnTo>
                  <a:pt x="264" y="14"/>
                </a:lnTo>
                <a:lnTo>
                  <a:pt x="258" y="12"/>
                </a:lnTo>
                <a:lnTo>
                  <a:pt x="260" y="12"/>
                </a:lnTo>
                <a:lnTo>
                  <a:pt x="262" y="10"/>
                </a:lnTo>
                <a:lnTo>
                  <a:pt x="252" y="14"/>
                </a:lnTo>
                <a:lnTo>
                  <a:pt x="248" y="16"/>
                </a:lnTo>
                <a:lnTo>
                  <a:pt x="244" y="16"/>
                </a:lnTo>
                <a:lnTo>
                  <a:pt x="246" y="14"/>
                </a:lnTo>
                <a:lnTo>
                  <a:pt x="246" y="12"/>
                </a:lnTo>
                <a:lnTo>
                  <a:pt x="242" y="6"/>
                </a:lnTo>
                <a:lnTo>
                  <a:pt x="242" y="14"/>
                </a:lnTo>
                <a:lnTo>
                  <a:pt x="240" y="14"/>
                </a:lnTo>
                <a:lnTo>
                  <a:pt x="238" y="12"/>
                </a:lnTo>
                <a:lnTo>
                  <a:pt x="236" y="12"/>
                </a:lnTo>
                <a:lnTo>
                  <a:pt x="234" y="18"/>
                </a:lnTo>
                <a:lnTo>
                  <a:pt x="220" y="14"/>
                </a:lnTo>
                <a:lnTo>
                  <a:pt x="218" y="12"/>
                </a:lnTo>
                <a:lnTo>
                  <a:pt x="214" y="10"/>
                </a:lnTo>
                <a:lnTo>
                  <a:pt x="206" y="10"/>
                </a:lnTo>
                <a:lnTo>
                  <a:pt x="198" y="4"/>
                </a:lnTo>
                <a:lnTo>
                  <a:pt x="194" y="0"/>
                </a:lnTo>
                <a:lnTo>
                  <a:pt x="190"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4" name="Freeform 555"/>
          <p:cNvSpPr>
            <a:spLocks/>
          </p:cNvSpPr>
          <p:nvPr/>
        </p:nvSpPr>
        <p:spPr bwMode="auto">
          <a:xfrm>
            <a:off x="5154312" y="4240936"/>
            <a:ext cx="265235" cy="274637"/>
          </a:xfrm>
          <a:custGeom>
            <a:avLst/>
            <a:gdLst>
              <a:gd name="T0" fmla="*/ 543082229 w 150"/>
              <a:gd name="T1" fmla="*/ 76604842 h 160"/>
              <a:gd name="T2" fmla="*/ 543082229 w 150"/>
              <a:gd name="T3" fmla="*/ 111959206 h 160"/>
              <a:gd name="T4" fmla="*/ 521064476 w 150"/>
              <a:gd name="T5" fmla="*/ 129637246 h 160"/>
              <a:gd name="T6" fmla="*/ 499048638 w 150"/>
              <a:gd name="T7" fmla="*/ 147315287 h 160"/>
              <a:gd name="T8" fmla="*/ 499048638 w 150"/>
              <a:gd name="T9" fmla="*/ 164993327 h 160"/>
              <a:gd name="T10" fmla="*/ 477030885 w 150"/>
              <a:gd name="T11" fmla="*/ 194456728 h 160"/>
              <a:gd name="T12" fmla="*/ 484369498 w 150"/>
              <a:gd name="T13" fmla="*/ 212134768 h 160"/>
              <a:gd name="T14" fmla="*/ 447676435 w 150"/>
              <a:gd name="T15" fmla="*/ 229812809 h 160"/>
              <a:gd name="T16" fmla="*/ 432997295 w 150"/>
              <a:gd name="T17" fmla="*/ 259274493 h 160"/>
              <a:gd name="T18" fmla="*/ 410981457 w 150"/>
              <a:gd name="T19" fmla="*/ 288737893 h 160"/>
              <a:gd name="T20" fmla="*/ 396302316 w 150"/>
              <a:gd name="T21" fmla="*/ 306415934 h 160"/>
              <a:gd name="T22" fmla="*/ 388963704 w 150"/>
              <a:gd name="T23" fmla="*/ 341772015 h 160"/>
              <a:gd name="T24" fmla="*/ 366947866 w 150"/>
              <a:gd name="T25" fmla="*/ 365342735 h 160"/>
              <a:gd name="T26" fmla="*/ 352268726 w 150"/>
              <a:gd name="T27" fmla="*/ 359450055 h 160"/>
              <a:gd name="T28" fmla="*/ 330252888 w 150"/>
              <a:gd name="T29" fmla="*/ 347664695 h 160"/>
              <a:gd name="T30" fmla="*/ 315573747 w 150"/>
              <a:gd name="T31" fmla="*/ 347664695 h 160"/>
              <a:gd name="T32" fmla="*/ 278880685 w 150"/>
              <a:gd name="T33" fmla="*/ 365342735 h 160"/>
              <a:gd name="T34" fmla="*/ 264201544 w 150"/>
              <a:gd name="T35" fmla="*/ 394804419 h 160"/>
              <a:gd name="T36" fmla="*/ 271540157 w 150"/>
              <a:gd name="T37" fmla="*/ 412482460 h 160"/>
              <a:gd name="T38" fmla="*/ 256862932 w 150"/>
              <a:gd name="T39" fmla="*/ 447838541 h 160"/>
              <a:gd name="T40" fmla="*/ 242185707 w 150"/>
              <a:gd name="T41" fmla="*/ 459623901 h 160"/>
              <a:gd name="T42" fmla="*/ 220167954 w 150"/>
              <a:gd name="T43" fmla="*/ 459623901 h 160"/>
              <a:gd name="T44" fmla="*/ 139439385 w 150"/>
              <a:gd name="T45" fmla="*/ 453731221 h 160"/>
              <a:gd name="T46" fmla="*/ 124762160 w 150"/>
              <a:gd name="T47" fmla="*/ 424267820 h 160"/>
              <a:gd name="T48" fmla="*/ 102744406 w 150"/>
              <a:gd name="T49" fmla="*/ 383020776 h 160"/>
              <a:gd name="T50" fmla="*/ 7338613 w 150"/>
              <a:gd name="T51" fmla="*/ 365342735 h 160"/>
              <a:gd name="T52" fmla="*/ 7338613 w 150"/>
              <a:gd name="T53" fmla="*/ 318201294 h 160"/>
              <a:gd name="T54" fmla="*/ 7338613 w 150"/>
              <a:gd name="T55" fmla="*/ 282845213 h 160"/>
              <a:gd name="T56" fmla="*/ 7338613 w 150"/>
              <a:gd name="T57" fmla="*/ 247489133 h 160"/>
              <a:gd name="T58" fmla="*/ 14677225 w 150"/>
              <a:gd name="T59" fmla="*/ 241596452 h 160"/>
              <a:gd name="T60" fmla="*/ 22017753 w 150"/>
              <a:gd name="T61" fmla="*/ 223920129 h 160"/>
              <a:gd name="T62" fmla="*/ 29356366 w 150"/>
              <a:gd name="T63" fmla="*/ 188564048 h 160"/>
              <a:gd name="T64" fmla="*/ 44033591 w 150"/>
              <a:gd name="T65" fmla="*/ 176778687 h 160"/>
              <a:gd name="T66" fmla="*/ 44033591 w 150"/>
              <a:gd name="T67" fmla="*/ 153207967 h 160"/>
              <a:gd name="T68" fmla="*/ 36694978 w 150"/>
              <a:gd name="T69" fmla="*/ 135529927 h 160"/>
              <a:gd name="T70" fmla="*/ 36694978 w 150"/>
              <a:gd name="T71" fmla="*/ 106066526 h 160"/>
              <a:gd name="T72" fmla="*/ 58710816 w 150"/>
              <a:gd name="T73" fmla="*/ 58926801 h 160"/>
              <a:gd name="T74" fmla="*/ 73389956 w 150"/>
              <a:gd name="T75" fmla="*/ 23570721 h 160"/>
              <a:gd name="T76" fmla="*/ 154118525 w 150"/>
              <a:gd name="T77" fmla="*/ 5892680 h 160"/>
              <a:gd name="T78" fmla="*/ 176134363 w 150"/>
              <a:gd name="T79" fmla="*/ 11785360 h 160"/>
              <a:gd name="T80" fmla="*/ 198152116 w 150"/>
              <a:gd name="T81" fmla="*/ 35356081 h 160"/>
              <a:gd name="T82" fmla="*/ 249524319 w 150"/>
              <a:gd name="T83" fmla="*/ 23570721 h 160"/>
              <a:gd name="T84" fmla="*/ 271540157 w 150"/>
              <a:gd name="T85" fmla="*/ 35356081 h 160"/>
              <a:gd name="T86" fmla="*/ 330252888 w 150"/>
              <a:gd name="T87" fmla="*/ 41248761 h 160"/>
              <a:gd name="T88" fmla="*/ 359607338 w 150"/>
              <a:gd name="T89" fmla="*/ 23570721 h 160"/>
              <a:gd name="T90" fmla="*/ 410981457 w 150"/>
              <a:gd name="T91" fmla="*/ 23570721 h 160"/>
              <a:gd name="T92" fmla="*/ 469692273 w 150"/>
              <a:gd name="T93" fmla="*/ 23570721 h 160"/>
              <a:gd name="T94" fmla="*/ 535743617 w 150"/>
              <a:gd name="T95" fmla="*/ 35356081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0" h="160">
                <a:moveTo>
                  <a:pt x="148" y="14"/>
                </a:moveTo>
                <a:lnTo>
                  <a:pt x="146" y="26"/>
                </a:lnTo>
                <a:lnTo>
                  <a:pt x="148" y="26"/>
                </a:lnTo>
                <a:lnTo>
                  <a:pt x="150" y="28"/>
                </a:lnTo>
                <a:lnTo>
                  <a:pt x="148" y="36"/>
                </a:lnTo>
                <a:lnTo>
                  <a:pt x="148" y="38"/>
                </a:lnTo>
                <a:lnTo>
                  <a:pt x="146" y="40"/>
                </a:lnTo>
                <a:lnTo>
                  <a:pt x="142" y="40"/>
                </a:lnTo>
                <a:lnTo>
                  <a:pt x="142" y="44"/>
                </a:lnTo>
                <a:lnTo>
                  <a:pt x="140" y="46"/>
                </a:lnTo>
                <a:lnTo>
                  <a:pt x="136" y="50"/>
                </a:lnTo>
                <a:lnTo>
                  <a:pt x="136" y="52"/>
                </a:lnTo>
                <a:lnTo>
                  <a:pt x="136" y="56"/>
                </a:lnTo>
                <a:lnTo>
                  <a:pt x="134" y="60"/>
                </a:lnTo>
                <a:lnTo>
                  <a:pt x="132" y="62"/>
                </a:lnTo>
                <a:lnTo>
                  <a:pt x="130" y="66"/>
                </a:lnTo>
                <a:lnTo>
                  <a:pt x="130" y="68"/>
                </a:lnTo>
                <a:lnTo>
                  <a:pt x="132" y="70"/>
                </a:lnTo>
                <a:lnTo>
                  <a:pt x="132" y="72"/>
                </a:lnTo>
                <a:lnTo>
                  <a:pt x="130" y="74"/>
                </a:lnTo>
                <a:lnTo>
                  <a:pt x="122" y="78"/>
                </a:lnTo>
                <a:lnTo>
                  <a:pt x="118" y="80"/>
                </a:lnTo>
                <a:lnTo>
                  <a:pt x="118" y="84"/>
                </a:lnTo>
                <a:lnTo>
                  <a:pt x="118" y="88"/>
                </a:lnTo>
                <a:lnTo>
                  <a:pt x="116" y="92"/>
                </a:lnTo>
                <a:lnTo>
                  <a:pt x="114" y="94"/>
                </a:lnTo>
                <a:lnTo>
                  <a:pt x="112" y="98"/>
                </a:lnTo>
                <a:lnTo>
                  <a:pt x="110" y="102"/>
                </a:lnTo>
                <a:lnTo>
                  <a:pt x="108" y="104"/>
                </a:lnTo>
                <a:lnTo>
                  <a:pt x="106" y="110"/>
                </a:lnTo>
                <a:lnTo>
                  <a:pt x="104" y="114"/>
                </a:lnTo>
                <a:lnTo>
                  <a:pt x="106" y="116"/>
                </a:lnTo>
                <a:lnTo>
                  <a:pt x="106" y="118"/>
                </a:lnTo>
                <a:lnTo>
                  <a:pt x="104" y="120"/>
                </a:lnTo>
                <a:lnTo>
                  <a:pt x="100" y="124"/>
                </a:lnTo>
                <a:lnTo>
                  <a:pt x="98" y="126"/>
                </a:lnTo>
                <a:lnTo>
                  <a:pt x="96" y="128"/>
                </a:lnTo>
                <a:lnTo>
                  <a:pt x="96" y="122"/>
                </a:lnTo>
                <a:lnTo>
                  <a:pt x="96" y="120"/>
                </a:lnTo>
                <a:lnTo>
                  <a:pt x="94" y="118"/>
                </a:lnTo>
                <a:lnTo>
                  <a:pt x="90" y="118"/>
                </a:lnTo>
                <a:lnTo>
                  <a:pt x="88" y="116"/>
                </a:lnTo>
                <a:lnTo>
                  <a:pt x="86" y="118"/>
                </a:lnTo>
                <a:lnTo>
                  <a:pt x="80" y="120"/>
                </a:lnTo>
                <a:lnTo>
                  <a:pt x="78" y="122"/>
                </a:lnTo>
                <a:lnTo>
                  <a:pt x="76" y="124"/>
                </a:lnTo>
                <a:lnTo>
                  <a:pt x="76" y="128"/>
                </a:lnTo>
                <a:lnTo>
                  <a:pt x="74" y="132"/>
                </a:lnTo>
                <a:lnTo>
                  <a:pt x="72" y="134"/>
                </a:lnTo>
                <a:lnTo>
                  <a:pt x="72" y="136"/>
                </a:lnTo>
                <a:lnTo>
                  <a:pt x="74" y="138"/>
                </a:lnTo>
                <a:lnTo>
                  <a:pt x="74" y="140"/>
                </a:lnTo>
                <a:lnTo>
                  <a:pt x="72" y="146"/>
                </a:lnTo>
                <a:lnTo>
                  <a:pt x="72" y="156"/>
                </a:lnTo>
                <a:lnTo>
                  <a:pt x="70" y="152"/>
                </a:lnTo>
                <a:lnTo>
                  <a:pt x="68" y="154"/>
                </a:lnTo>
                <a:lnTo>
                  <a:pt x="66" y="156"/>
                </a:lnTo>
                <a:lnTo>
                  <a:pt x="66" y="154"/>
                </a:lnTo>
                <a:lnTo>
                  <a:pt x="64" y="152"/>
                </a:lnTo>
                <a:lnTo>
                  <a:pt x="60" y="152"/>
                </a:lnTo>
                <a:lnTo>
                  <a:pt x="60" y="156"/>
                </a:lnTo>
                <a:lnTo>
                  <a:pt x="42" y="160"/>
                </a:lnTo>
                <a:lnTo>
                  <a:pt x="38" y="154"/>
                </a:lnTo>
                <a:lnTo>
                  <a:pt x="34" y="150"/>
                </a:lnTo>
                <a:lnTo>
                  <a:pt x="34" y="146"/>
                </a:lnTo>
                <a:lnTo>
                  <a:pt x="34" y="144"/>
                </a:lnTo>
                <a:lnTo>
                  <a:pt x="36" y="142"/>
                </a:lnTo>
                <a:lnTo>
                  <a:pt x="36" y="138"/>
                </a:lnTo>
                <a:lnTo>
                  <a:pt x="28" y="130"/>
                </a:lnTo>
                <a:lnTo>
                  <a:pt x="20" y="124"/>
                </a:lnTo>
                <a:lnTo>
                  <a:pt x="12" y="124"/>
                </a:lnTo>
                <a:lnTo>
                  <a:pt x="2" y="124"/>
                </a:lnTo>
                <a:lnTo>
                  <a:pt x="2" y="114"/>
                </a:lnTo>
                <a:lnTo>
                  <a:pt x="2" y="108"/>
                </a:lnTo>
                <a:lnTo>
                  <a:pt x="2" y="104"/>
                </a:lnTo>
                <a:lnTo>
                  <a:pt x="0" y="100"/>
                </a:lnTo>
                <a:lnTo>
                  <a:pt x="2" y="96"/>
                </a:lnTo>
                <a:lnTo>
                  <a:pt x="2" y="90"/>
                </a:lnTo>
                <a:lnTo>
                  <a:pt x="2" y="88"/>
                </a:lnTo>
                <a:lnTo>
                  <a:pt x="2" y="84"/>
                </a:lnTo>
                <a:lnTo>
                  <a:pt x="2" y="82"/>
                </a:lnTo>
                <a:lnTo>
                  <a:pt x="4" y="82"/>
                </a:lnTo>
                <a:lnTo>
                  <a:pt x="6" y="82"/>
                </a:lnTo>
                <a:lnTo>
                  <a:pt x="6" y="78"/>
                </a:lnTo>
                <a:lnTo>
                  <a:pt x="6" y="76"/>
                </a:lnTo>
                <a:lnTo>
                  <a:pt x="8" y="72"/>
                </a:lnTo>
                <a:lnTo>
                  <a:pt x="8" y="68"/>
                </a:lnTo>
                <a:lnTo>
                  <a:pt x="8" y="64"/>
                </a:lnTo>
                <a:lnTo>
                  <a:pt x="8" y="60"/>
                </a:lnTo>
                <a:lnTo>
                  <a:pt x="12" y="60"/>
                </a:lnTo>
                <a:lnTo>
                  <a:pt x="12" y="58"/>
                </a:lnTo>
                <a:lnTo>
                  <a:pt x="10" y="56"/>
                </a:lnTo>
                <a:lnTo>
                  <a:pt x="12" y="52"/>
                </a:lnTo>
                <a:lnTo>
                  <a:pt x="12" y="48"/>
                </a:lnTo>
                <a:lnTo>
                  <a:pt x="10" y="46"/>
                </a:lnTo>
                <a:lnTo>
                  <a:pt x="8" y="42"/>
                </a:lnTo>
                <a:lnTo>
                  <a:pt x="8" y="40"/>
                </a:lnTo>
                <a:lnTo>
                  <a:pt x="10" y="36"/>
                </a:lnTo>
                <a:lnTo>
                  <a:pt x="8" y="34"/>
                </a:lnTo>
                <a:lnTo>
                  <a:pt x="14" y="24"/>
                </a:lnTo>
                <a:lnTo>
                  <a:pt x="16" y="20"/>
                </a:lnTo>
                <a:lnTo>
                  <a:pt x="18" y="16"/>
                </a:lnTo>
                <a:lnTo>
                  <a:pt x="20" y="8"/>
                </a:lnTo>
                <a:lnTo>
                  <a:pt x="32" y="2"/>
                </a:lnTo>
                <a:lnTo>
                  <a:pt x="36" y="2"/>
                </a:lnTo>
                <a:lnTo>
                  <a:pt x="42" y="2"/>
                </a:lnTo>
                <a:lnTo>
                  <a:pt x="46" y="2"/>
                </a:lnTo>
                <a:lnTo>
                  <a:pt x="48" y="4"/>
                </a:lnTo>
                <a:lnTo>
                  <a:pt x="50" y="6"/>
                </a:lnTo>
                <a:lnTo>
                  <a:pt x="52" y="8"/>
                </a:lnTo>
                <a:lnTo>
                  <a:pt x="54" y="12"/>
                </a:lnTo>
                <a:lnTo>
                  <a:pt x="56" y="12"/>
                </a:lnTo>
                <a:lnTo>
                  <a:pt x="62" y="10"/>
                </a:lnTo>
                <a:lnTo>
                  <a:pt x="68" y="8"/>
                </a:lnTo>
                <a:lnTo>
                  <a:pt x="70" y="8"/>
                </a:lnTo>
                <a:lnTo>
                  <a:pt x="72" y="10"/>
                </a:lnTo>
                <a:lnTo>
                  <a:pt x="74" y="12"/>
                </a:lnTo>
                <a:lnTo>
                  <a:pt x="78" y="14"/>
                </a:lnTo>
                <a:lnTo>
                  <a:pt x="86" y="14"/>
                </a:lnTo>
                <a:lnTo>
                  <a:pt x="90" y="14"/>
                </a:lnTo>
                <a:lnTo>
                  <a:pt x="90" y="12"/>
                </a:lnTo>
                <a:lnTo>
                  <a:pt x="94" y="10"/>
                </a:lnTo>
                <a:lnTo>
                  <a:pt x="98" y="8"/>
                </a:lnTo>
                <a:lnTo>
                  <a:pt x="104" y="8"/>
                </a:lnTo>
                <a:lnTo>
                  <a:pt x="112" y="8"/>
                </a:lnTo>
                <a:lnTo>
                  <a:pt x="120" y="10"/>
                </a:lnTo>
                <a:lnTo>
                  <a:pt x="126" y="10"/>
                </a:lnTo>
                <a:lnTo>
                  <a:pt x="128" y="8"/>
                </a:lnTo>
                <a:lnTo>
                  <a:pt x="130" y="6"/>
                </a:lnTo>
                <a:lnTo>
                  <a:pt x="132" y="4"/>
                </a:lnTo>
                <a:lnTo>
                  <a:pt x="140" y="0"/>
                </a:lnTo>
                <a:lnTo>
                  <a:pt x="146" y="12"/>
                </a:lnTo>
                <a:lnTo>
                  <a:pt x="148" y="1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5" name="Freeform 556"/>
          <p:cNvSpPr>
            <a:spLocks/>
          </p:cNvSpPr>
          <p:nvPr/>
        </p:nvSpPr>
        <p:spPr bwMode="auto">
          <a:xfrm>
            <a:off x="5091302" y="3986936"/>
            <a:ext cx="353157" cy="312737"/>
          </a:xfrm>
          <a:custGeom>
            <a:avLst/>
            <a:gdLst>
              <a:gd name="T0" fmla="*/ 614765660 w 200"/>
              <a:gd name="T1" fmla="*/ 448806807 h 182"/>
              <a:gd name="T2" fmla="*/ 607446770 w 200"/>
              <a:gd name="T3" fmla="*/ 454712725 h 182"/>
              <a:gd name="T4" fmla="*/ 592808992 w 200"/>
              <a:gd name="T5" fmla="*/ 466522842 h 182"/>
              <a:gd name="T6" fmla="*/ 570854237 w 200"/>
              <a:gd name="T7" fmla="*/ 466522842 h 182"/>
              <a:gd name="T8" fmla="*/ 541578680 w 200"/>
              <a:gd name="T9" fmla="*/ 460616924 h 182"/>
              <a:gd name="T10" fmla="*/ 490348367 w 200"/>
              <a:gd name="T11" fmla="*/ 460616924 h 182"/>
              <a:gd name="T12" fmla="*/ 475712502 w 200"/>
              <a:gd name="T13" fmla="*/ 466522842 h 182"/>
              <a:gd name="T14" fmla="*/ 461074723 w 200"/>
              <a:gd name="T15" fmla="*/ 472428760 h 182"/>
              <a:gd name="T16" fmla="*/ 446436944 w 200"/>
              <a:gd name="T17" fmla="*/ 478332960 h 182"/>
              <a:gd name="T18" fmla="*/ 417163300 w 200"/>
              <a:gd name="T19" fmla="*/ 478332960 h 182"/>
              <a:gd name="T20" fmla="*/ 395206632 w 200"/>
              <a:gd name="T21" fmla="*/ 466522842 h 182"/>
              <a:gd name="T22" fmla="*/ 387887743 w 200"/>
              <a:gd name="T23" fmla="*/ 460616924 h 182"/>
              <a:gd name="T24" fmla="*/ 358614099 w 200"/>
              <a:gd name="T25" fmla="*/ 466522842 h 182"/>
              <a:gd name="T26" fmla="*/ 336657431 w 200"/>
              <a:gd name="T27" fmla="*/ 472428760 h 182"/>
              <a:gd name="T28" fmla="*/ 329338541 w 200"/>
              <a:gd name="T29" fmla="*/ 472428760 h 182"/>
              <a:gd name="T30" fmla="*/ 314700763 w 200"/>
              <a:gd name="T31" fmla="*/ 454712725 h 182"/>
              <a:gd name="T32" fmla="*/ 307383786 w 200"/>
              <a:gd name="T33" fmla="*/ 448806807 h 182"/>
              <a:gd name="T34" fmla="*/ 285427118 w 200"/>
              <a:gd name="T35" fmla="*/ 442900889 h 182"/>
              <a:gd name="T36" fmla="*/ 263470450 w 200"/>
              <a:gd name="T37" fmla="*/ 442900889 h 182"/>
              <a:gd name="T38" fmla="*/ 248834585 w 200"/>
              <a:gd name="T39" fmla="*/ 442900889 h 182"/>
              <a:gd name="T40" fmla="*/ 204921249 w 200"/>
              <a:gd name="T41" fmla="*/ 460616924 h 182"/>
              <a:gd name="T42" fmla="*/ 197602360 w 200"/>
              <a:gd name="T43" fmla="*/ 484238878 h 182"/>
              <a:gd name="T44" fmla="*/ 182966494 w 200"/>
              <a:gd name="T45" fmla="*/ 507860831 h 182"/>
              <a:gd name="T46" fmla="*/ 139055071 w 200"/>
              <a:gd name="T47" fmla="*/ 525576867 h 182"/>
              <a:gd name="T48" fmla="*/ 139055071 w 200"/>
              <a:gd name="T49" fmla="*/ 519670949 h 182"/>
              <a:gd name="T50" fmla="*/ 131736182 w 200"/>
              <a:gd name="T51" fmla="*/ 513765031 h 182"/>
              <a:gd name="T52" fmla="*/ 109779514 w 200"/>
              <a:gd name="T53" fmla="*/ 507860831 h 182"/>
              <a:gd name="T54" fmla="*/ 80505869 w 200"/>
              <a:gd name="T55" fmla="*/ 496048995 h 182"/>
              <a:gd name="T56" fmla="*/ 80505869 w 200"/>
              <a:gd name="T57" fmla="*/ 490144796 h 182"/>
              <a:gd name="T58" fmla="*/ 87822846 w 200"/>
              <a:gd name="T59" fmla="*/ 478332960 h 182"/>
              <a:gd name="T60" fmla="*/ 73186980 w 200"/>
              <a:gd name="T61" fmla="*/ 472428760 h 182"/>
              <a:gd name="T62" fmla="*/ 43911423 w 200"/>
              <a:gd name="T63" fmla="*/ 442900889 h 182"/>
              <a:gd name="T64" fmla="*/ 14637779 w 200"/>
              <a:gd name="T65" fmla="*/ 413374736 h 182"/>
              <a:gd name="T66" fmla="*/ 7318889 w 200"/>
              <a:gd name="T67" fmla="*/ 377942665 h 182"/>
              <a:gd name="T68" fmla="*/ 21956668 w 200"/>
              <a:gd name="T69" fmla="*/ 372036747 h 182"/>
              <a:gd name="T70" fmla="*/ 36592534 w 200"/>
              <a:gd name="T71" fmla="*/ 372036747 h 182"/>
              <a:gd name="T72" fmla="*/ 51230312 w 200"/>
              <a:gd name="T73" fmla="*/ 372036747 h 182"/>
              <a:gd name="T74" fmla="*/ 102460624 w 200"/>
              <a:gd name="T75" fmla="*/ 360226629 h 182"/>
              <a:gd name="T76" fmla="*/ 131736182 w 200"/>
              <a:gd name="T77" fmla="*/ 354320711 h 182"/>
              <a:gd name="T78" fmla="*/ 182966494 w 200"/>
              <a:gd name="T79" fmla="*/ 342510593 h 182"/>
              <a:gd name="T80" fmla="*/ 190285383 w 200"/>
              <a:gd name="T81" fmla="*/ 336604675 h 182"/>
              <a:gd name="T82" fmla="*/ 190285383 w 200"/>
              <a:gd name="T83" fmla="*/ 312984440 h 182"/>
              <a:gd name="T84" fmla="*/ 204921249 w 200"/>
              <a:gd name="T85" fmla="*/ 200782309 h 182"/>
              <a:gd name="T86" fmla="*/ 292746008 w 200"/>
              <a:gd name="T87" fmla="*/ 153538402 h 182"/>
              <a:gd name="T88" fmla="*/ 644041217 w 200"/>
              <a:gd name="T89" fmla="*/ 53148107 h 182"/>
              <a:gd name="T90" fmla="*/ 687952640 w 200"/>
              <a:gd name="T91" fmla="*/ 23621954 h 182"/>
              <a:gd name="T92" fmla="*/ 709907395 w 200"/>
              <a:gd name="T93" fmla="*/ 118106331 h 182"/>
              <a:gd name="T94" fmla="*/ 731864063 w 200"/>
              <a:gd name="T95" fmla="*/ 147634202 h 182"/>
              <a:gd name="T96" fmla="*/ 731864063 w 200"/>
              <a:gd name="T97" fmla="*/ 159444320 h 182"/>
              <a:gd name="T98" fmla="*/ 717226284 w 200"/>
              <a:gd name="T99" fmla="*/ 194876391 h 182"/>
              <a:gd name="T100" fmla="*/ 709907395 w 200"/>
              <a:gd name="T101" fmla="*/ 277552369 h 182"/>
              <a:gd name="T102" fmla="*/ 644041217 w 200"/>
              <a:gd name="T103" fmla="*/ 395658700 h 182"/>
              <a:gd name="T104" fmla="*/ 644041217 w 200"/>
              <a:gd name="T105" fmla="*/ 431090771 h 182"/>
              <a:gd name="T106" fmla="*/ 644041217 w 200"/>
              <a:gd name="T107" fmla="*/ 431090771 h 182"/>
              <a:gd name="T108" fmla="*/ 644041217 w 200"/>
              <a:gd name="T109" fmla="*/ 436996689 h 1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0" h="182">
                <a:moveTo>
                  <a:pt x="176" y="148"/>
                </a:moveTo>
                <a:lnTo>
                  <a:pt x="168" y="152"/>
                </a:lnTo>
                <a:lnTo>
                  <a:pt x="166" y="154"/>
                </a:lnTo>
                <a:lnTo>
                  <a:pt x="164" y="156"/>
                </a:lnTo>
                <a:lnTo>
                  <a:pt x="162" y="158"/>
                </a:lnTo>
                <a:lnTo>
                  <a:pt x="156" y="158"/>
                </a:lnTo>
                <a:lnTo>
                  <a:pt x="148" y="156"/>
                </a:lnTo>
                <a:lnTo>
                  <a:pt x="140" y="156"/>
                </a:lnTo>
                <a:lnTo>
                  <a:pt x="134" y="156"/>
                </a:lnTo>
                <a:lnTo>
                  <a:pt x="130" y="158"/>
                </a:lnTo>
                <a:lnTo>
                  <a:pt x="126" y="160"/>
                </a:lnTo>
                <a:lnTo>
                  <a:pt x="126" y="162"/>
                </a:lnTo>
                <a:lnTo>
                  <a:pt x="122" y="162"/>
                </a:lnTo>
                <a:lnTo>
                  <a:pt x="114" y="162"/>
                </a:lnTo>
                <a:lnTo>
                  <a:pt x="110" y="160"/>
                </a:lnTo>
                <a:lnTo>
                  <a:pt x="108" y="158"/>
                </a:lnTo>
                <a:lnTo>
                  <a:pt x="106" y="156"/>
                </a:lnTo>
                <a:lnTo>
                  <a:pt x="104" y="156"/>
                </a:lnTo>
                <a:lnTo>
                  <a:pt x="98" y="158"/>
                </a:lnTo>
                <a:lnTo>
                  <a:pt x="92" y="160"/>
                </a:lnTo>
                <a:lnTo>
                  <a:pt x="90" y="160"/>
                </a:lnTo>
                <a:lnTo>
                  <a:pt x="88" y="156"/>
                </a:lnTo>
                <a:lnTo>
                  <a:pt x="86" y="154"/>
                </a:lnTo>
                <a:lnTo>
                  <a:pt x="84" y="152"/>
                </a:lnTo>
                <a:lnTo>
                  <a:pt x="82" y="150"/>
                </a:lnTo>
                <a:lnTo>
                  <a:pt x="78" y="150"/>
                </a:lnTo>
                <a:lnTo>
                  <a:pt x="72" y="150"/>
                </a:lnTo>
                <a:lnTo>
                  <a:pt x="68" y="150"/>
                </a:lnTo>
                <a:lnTo>
                  <a:pt x="56" y="156"/>
                </a:lnTo>
                <a:lnTo>
                  <a:pt x="54" y="164"/>
                </a:lnTo>
                <a:lnTo>
                  <a:pt x="52" y="168"/>
                </a:lnTo>
                <a:lnTo>
                  <a:pt x="50" y="172"/>
                </a:lnTo>
                <a:lnTo>
                  <a:pt x="44" y="182"/>
                </a:lnTo>
                <a:lnTo>
                  <a:pt x="38" y="178"/>
                </a:lnTo>
                <a:lnTo>
                  <a:pt x="38" y="176"/>
                </a:lnTo>
                <a:lnTo>
                  <a:pt x="36" y="174"/>
                </a:lnTo>
                <a:lnTo>
                  <a:pt x="32" y="172"/>
                </a:lnTo>
                <a:lnTo>
                  <a:pt x="30" y="172"/>
                </a:lnTo>
                <a:lnTo>
                  <a:pt x="26" y="180"/>
                </a:lnTo>
                <a:lnTo>
                  <a:pt x="22" y="168"/>
                </a:lnTo>
                <a:lnTo>
                  <a:pt x="22" y="166"/>
                </a:lnTo>
                <a:lnTo>
                  <a:pt x="24" y="162"/>
                </a:lnTo>
                <a:lnTo>
                  <a:pt x="22" y="160"/>
                </a:lnTo>
                <a:lnTo>
                  <a:pt x="20" y="160"/>
                </a:lnTo>
                <a:lnTo>
                  <a:pt x="18" y="160"/>
                </a:lnTo>
                <a:lnTo>
                  <a:pt x="12" y="150"/>
                </a:lnTo>
                <a:lnTo>
                  <a:pt x="14" y="144"/>
                </a:lnTo>
                <a:lnTo>
                  <a:pt x="4" y="140"/>
                </a:lnTo>
                <a:lnTo>
                  <a:pt x="0" y="134"/>
                </a:lnTo>
                <a:lnTo>
                  <a:pt x="2" y="128"/>
                </a:lnTo>
                <a:lnTo>
                  <a:pt x="4" y="130"/>
                </a:lnTo>
                <a:lnTo>
                  <a:pt x="6" y="126"/>
                </a:lnTo>
                <a:lnTo>
                  <a:pt x="10" y="126"/>
                </a:lnTo>
                <a:lnTo>
                  <a:pt x="14" y="126"/>
                </a:lnTo>
                <a:lnTo>
                  <a:pt x="20" y="124"/>
                </a:lnTo>
                <a:lnTo>
                  <a:pt x="28" y="122"/>
                </a:lnTo>
                <a:lnTo>
                  <a:pt x="36" y="120"/>
                </a:lnTo>
                <a:lnTo>
                  <a:pt x="44" y="116"/>
                </a:lnTo>
                <a:lnTo>
                  <a:pt x="50" y="116"/>
                </a:lnTo>
                <a:lnTo>
                  <a:pt x="52" y="114"/>
                </a:lnTo>
                <a:lnTo>
                  <a:pt x="52" y="106"/>
                </a:lnTo>
                <a:lnTo>
                  <a:pt x="56" y="104"/>
                </a:lnTo>
                <a:lnTo>
                  <a:pt x="56" y="68"/>
                </a:lnTo>
                <a:lnTo>
                  <a:pt x="72" y="64"/>
                </a:lnTo>
                <a:lnTo>
                  <a:pt x="80" y="52"/>
                </a:lnTo>
                <a:lnTo>
                  <a:pt x="146" y="0"/>
                </a:lnTo>
                <a:lnTo>
                  <a:pt x="176" y="18"/>
                </a:lnTo>
                <a:lnTo>
                  <a:pt x="178" y="14"/>
                </a:lnTo>
                <a:lnTo>
                  <a:pt x="188" y="8"/>
                </a:lnTo>
                <a:lnTo>
                  <a:pt x="194" y="40"/>
                </a:lnTo>
                <a:lnTo>
                  <a:pt x="198" y="46"/>
                </a:lnTo>
                <a:lnTo>
                  <a:pt x="200" y="50"/>
                </a:lnTo>
                <a:lnTo>
                  <a:pt x="200" y="54"/>
                </a:lnTo>
                <a:lnTo>
                  <a:pt x="196" y="60"/>
                </a:lnTo>
                <a:lnTo>
                  <a:pt x="196" y="66"/>
                </a:lnTo>
                <a:lnTo>
                  <a:pt x="194" y="94"/>
                </a:lnTo>
                <a:lnTo>
                  <a:pt x="196" y="118"/>
                </a:lnTo>
                <a:lnTo>
                  <a:pt x="176" y="134"/>
                </a:lnTo>
                <a:lnTo>
                  <a:pt x="176" y="146"/>
                </a:lnTo>
                <a:lnTo>
                  <a:pt x="176" y="14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36" name="Freeform 557"/>
          <p:cNvSpPr>
            <a:spLocks/>
          </p:cNvSpPr>
          <p:nvPr/>
        </p:nvSpPr>
        <p:spPr bwMode="auto">
          <a:xfrm>
            <a:off x="5174828" y="3105870"/>
            <a:ext cx="89389" cy="71438"/>
          </a:xfrm>
          <a:custGeom>
            <a:avLst/>
            <a:gdLst>
              <a:gd name="T0" fmla="*/ 187551965 w 50"/>
              <a:gd name="T1" fmla="*/ 17357733 h 42"/>
              <a:gd name="T2" fmla="*/ 187551965 w 50"/>
              <a:gd name="T3" fmla="*/ 17357733 h 42"/>
              <a:gd name="T4" fmla="*/ 180048957 w 50"/>
              <a:gd name="T5" fmla="*/ 23144211 h 42"/>
              <a:gd name="T6" fmla="*/ 180048957 w 50"/>
              <a:gd name="T7" fmla="*/ 23144211 h 42"/>
              <a:gd name="T8" fmla="*/ 180048957 w 50"/>
              <a:gd name="T9" fmla="*/ 11572956 h 42"/>
              <a:gd name="T10" fmla="*/ 180048957 w 50"/>
              <a:gd name="T11" fmla="*/ 11572956 h 42"/>
              <a:gd name="T12" fmla="*/ 150040797 w 50"/>
              <a:gd name="T13" fmla="*/ 5786478 h 42"/>
              <a:gd name="T14" fmla="*/ 127535646 w 50"/>
              <a:gd name="T15" fmla="*/ 0 h 42"/>
              <a:gd name="T16" fmla="*/ 105028558 w 50"/>
              <a:gd name="T17" fmla="*/ 5786478 h 42"/>
              <a:gd name="T18" fmla="*/ 105028558 w 50"/>
              <a:gd name="T19" fmla="*/ 5786478 h 42"/>
              <a:gd name="T20" fmla="*/ 97527487 w 50"/>
              <a:gd name="T21" fmla="*/ 23144211 h 42"/>
              <a:gd name="T22" fmla="*/ 97527487 w 50"/>
              <a:gd name="T23" fmla="*/ 23144211 h 42"/>
              <a:gd name="T24" fmla="*/ 82523407 w 50"/>
              <a:gd name="T25" fmla="*/ 23144211 h 42"/>
              <a:gd name="T26" fmla="*/ 67519327 w 50"/>
              <a:gd name="T27" fmla="*/ 28930689 h 42"/>
              <a:gd name="T28" fmla="*/ 67519327 w 50"/>
              <a:gd name="T29" fmla="*/ 28930689 h 42"/>
              <a:gd name="T30" fmla="*/ 60016319 w 50"/>
              <a:gd name="T31" fmla="*/ 40503645 h 42"/>
              <a:gd name="T32" fmla="*/ 52515247 w 50"/>
              <a:gd name="T33" fmla="*/ 57861378 h 42"/>
              <a:gd name="T34" fmla="*/ 45012239 w 50"/>
              <a:gd name="T35" fmla="*/ 98365023 h 42"/>
              <a:gd name="T36" fmla="*/ 45012239 w 50"/>
              <a:gd name="T37" fmla="*/ 98365023 h 42"/>
              <a:gd name="T38" fmla="*/ 0 w 50"/>
              <a:gd name="T39" fmla="*/ 98365023 h 42"/>
              <a:gd name="T40" fmla="*/ 0 w 50"/>
              <a:gd name="T41" fmla="*/ 98365023 h 42"/>
              <a:gd name="T42" fmla="*/ 7503008 w 50"/>
              <a:gd name="T43" fmla="*/ 109936278 h 42"/>
              <a:gd name="T44" fmla="*/ 15004080 w 50"/>
              <a:gd name="T45" fmla="*/ 115722756 h 42"/>
              <a:gd name="T46" fmla="*/ 30008159 w 50"/>
              <a:gd name="T47" fmla="*/ 115722756 h 42"/>
              <a:gd name="T48" fmla="*/ 30008159 w 50"/>
              <a:gd name="T49" fmla="*/ 115722756 h 42"/>
              <a:gd name="T50" fmla="*/ 45012239 w 50"/>
              <a:gd name="T51" fmla="*/ 115722756 h 42"/>
              <a:gd name="T52" fmla="*/ 60016319 w 50"/>
              <a:gd name="T53" fmla="*/ 109936278 h 42"/>
              <a:gd name="T54" fmla="*/ 60016319 w 50"/>
              <a:gd name="T55" fmla="*/ 109936278 h 42"/>
              <a:gd name="T56" fmla="*/ 75020399 w 50"/>
              <a:gd name="T57" fmla="*/ 109936278 h 42"/>
              <a:gd name="T58" fmla="*/ 82523407 w 50"/>
              <a:gd name="T59" fmla="*/ 109936278 h 42"/>
              <a:gd name="T60" fmla="*/ 82523407 w 50"/>
              <a:gd name="T61" fmla="*/ 115722756 h 42"/>
              <a:gd name="T62" fmla="*/ 82523407 w 50"/>
              <a:gd name="T63" fmla="*/ 115722756 h 42"/>
              <a:gd name="T64" fmla="*/ 82523407 w 50"/>
              <a:gd name="T65" fmla="*/ 121509234 h 42"/>
              <a:gd name="T66" fmla="*/ 90024478 w 50"/>
              <a:gd name="T67" fmla="*/ 121509234 h 42"/>
              <a:gd name="T68" fmla="*/ 97527487 w 50"/>
              <a:gd name="T69" fmla="*/ 121509234 h 42"/>
              <a:gd name="T70" fmla="*/ 97527487 w 50"/>
              <a:gd name="T71" fmla="*/ 121509234 h 42"/>
              <a:gd name="T72" fmla="*/ 120032638 w 50"/>
              <a:gd name="T73" fmla="*/ 86792067 h 42"/>
              <a:gd name="T74" fmla="*/ 120032638 w 50"/>
              <a:gd name="T75" fmla="*/ 86792067 h 42"/>
              <a:gd name="T76" fmla="*/ 120032638 w 50"/>
              <a:gd name="T77" fmla="*/ 75220812 h 42"/>
              <a:gd name="T78" fmla="*/ 127535646 w 50"/>
              <a:gd name="T79" fmla="*/ 75220812 h 42"/>
              <a:gd name="T80" fmla="*/ 142539726 w 50"/>
              <a:gd name="T81" fmla="*/ 75220812 h 42"/>
              <a:gd name="T82" fmla="*/ 142539726 w 50"/>
              <a:gd name="T83" fmla="*/ 75220812 h 42"/>
              <a:gd name="T84" fmla="*/ 157543805 w 50"/>
              <a:gd name="T85" fmla="*/ 81005589 h 42"/>
              <a:gd name="T86" fmla="*/ 165044877 w 50"/>
              <a:gd name="T87" fmla="*/ 75220812 h 42"/>
              <a:gd name="T88" fmla="*/ 165044877 w 50"/>
              <a:gd name="T89" fmla="*/ 69434334 h 42"/>
              <a:gd name="T90" fmla="*/ 165044877 w 50"/>
              <a:gd name="T91" fmla="*/ 69434334 h 42"/>
              <a:gd name="T92" fmla="*/ 180048957 w 50"/>
              <a:gd name="T93" fmla="*/ 69434334 h 42"/>
              <a:gd name="T94" fmla="*/ 187551965 w 50"/>
              <a:gd name="T95" fmla="*/ 63647856 h 42"/>
              <a:gd name="T96" fmla="*/ 187551965 w 50"/>
              <a:gd name="T97" fmla="*/ 57861378 h 42"/>
              <a:gd name="T98" fmla="*/ 187551965 w 50"/>
              <a:gd name="T99" fmla="*/ 57861378 h 42"/>
              <a:gd name="T100" fmla="*/ 180048957 w 50"/>
              <a:gd name="T101" fmla="*/ 52074900 h 42"/>
              <a:gd name="T102" fmla="*/ 180048957 w 50"/>
              <a:gd name="T103" fmla="*/ 46288422 h 42"/>
              <a:gd name="T104" fmla="*/ 187551965 w 50"/>
              <a:gd name="T105" fmla="*/ 46288422 h 42"/>
              <a:gd name="T106" fmla="*/ 187551965 w 50"/>
              <a:gd name="T107" fmla="*/ 46288422 h 42"/>
              <a:gd name="T108" fmla="*/ 187551965 w 50"/>
              <a:gd name="T109" fmla="*/ 46288422 h 42"/>
              <a:gd name="T110" fmla="*/ 187551965 w 50"/>
              <a:gd name="T111" fmla="*/ 34717167 h 42"/>
              <a:gd name="T112" fmla="*/ 187551965 w 50"/>
              <a:gd name="T113" fmla="*/ 17357733 h 42"/>
              <a:gd name="T114" fmla="*/ 187551965 w 50"/>
              <a:gd name="T115" fmla="*/ 17357733 h 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0" h="42">
                <a:moveTo>
                  <a:pt x="50" y="6"/>
                </a:moveTo>
                <a:lnTo>
                  <a:pt x="50" y="6"/>
                </a:lnTo>
                <a:lnTo>
                  <a:pt x="48" y="8"/>
                </a:lnTo>
                <a:lnTo>
                  <a:pt x="48" y="4"/>
                </a:lnTo>
                <a:lnTo>
                  <a:pt x="40" y="2"/>
                </a:lnTo>
                <a:lnTo>
                  <a:pt x="34" y="0"/>
                </a:lnTo>
                <a:lnTo>
                  <a:pt x="28" y="2"/>
                </a:lnTo>
                <a:lnTo>
                  <a:pt x="26" y="8"/>
                </a:lnTo>
                <a:lnTo>
                  <a:pt x="22" y="8"/>
                </a:lnTo>
                <a:lnTo>
                  <a:pt x="18" y="10"/>
                </a:lnTo>
                <a:lnTo>
                  <a:pt x="16" y="14"/>
                </a:lnTo>
                <a:lnTo>
                  <a:pt x="14" y="20"/>
                </a:lnTo>
                <a:lnTo>
                  <a:pt x="12" y="34"/>
                </a:lnTo>
                <a:lnTo>
                  <a:pt x="0" y="34"/>
                </a:lnTo>
                <a:lnTo>
                  <a:pt x="2" y="38"/>
                </a:lnTo>
                <a:lnTo>
                  <a:pt x="4" y="40"/>
                </a:lnTo>
                <a:lnTo>
                  <a:pt x="8" y="40"/>
                </a:lnTo>
                <a:lnTo>
                  <a:pt x="12" y="40"/>
                </a:lnTo>
                <a:lnTo>
                  <a:pt x="16" y="38"/>
                </a:lnTo>
                <a:lnTo>
                  <a:pt x="20" y="38"/>
                </a:lnTo>
                <a:lnTo>
                  <a:pt x="22" y="38"/>
                </a:lnTo>
                <a:lnTo>
                  <a:pt x="22" y="40"/>
                </a:lnTo>
                <a:lnTo>
                  <a:pt x="22" y="42"/>
                </a:lnTo>
                <a:lnTo>
                  <a:pt x="24" y="42"/>
                </a:lnTo>
                <a:lnTo>
                  <a:pt x="26" y="42"/>
                </a:lnTo>
                <a:lnTo>
                  <a:pt x="32" y="30"/>
                </a:lnTo>
                <a:lnTo>
                  <a:pt x="32" y="26"/>
                </a:lnTo>
                <a:lnTo>
                  <a:pt x="34" y="26"/>
                </a:lnTo>
                <a:lnTo>
                  <a:pt x="38" y="26"/>
                </a:lnTo>
                <a:lnTo>
                  <a:pt x="42" y="28"/>
                </a:lnTo>
                <a:lnTo>
                  <a:pt x="44" y="26"/>
                </a:lnTo>
                <a:lnTo>
                  <a:pt x="44" y="24"/>
                </a:lnTo>
                <a:lnTo>
                  <a:pt x="48" y="24"/>
                </a:lnTo>
                <a:lnTo>
                  <a:pt x="50" y="22"/>
                </a:lnTo>
                <a:lnTo>
                  <a:pt x="50" y="20"/>
                </a:lnTo>
                <a:lnTo>
                  <a:pt x="48" y="18"/>
                </a:lnTo>
                <a:lnTo>
                  <a:pt x="48" y="16"/>
                </a:lnTo>
                <a:lnTo>
                  <a:pt x="50" y="16"/>
                </a:lnTo>
                <a:lnTo>
                  <a:pt x="50" y="12"/>
                </a:lnTo>
                <a:lnTo>
                  <a:pt x="50" y="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7" name="Freeform 558"/>
          <p:cNvSpPr>
            <a:spLocks/>
          </p:cNvSpPr>
          <p:nvPr/>
        </p:nvSpPr>
        <p:spPr bwMode="auto">
          <a:xfrm>
            <a:off x="6860019" y="3813894"/>
            <a:ext cx="181708" cy="107950"/>
          </a:xfrm>
          <a:custGeom>
            <a:avLst/>
            <a:gdLst>
              <a:gd name="T0" fmla="*/ 379901201 w 102"/>
              <a:gd name="T1" fmla="*/ 121260931 h 62"/>
              <a:gd name="T2" fmla="*/ 342656023 w 102"/>
              <a:gd name="T3" fmla="*/ 109135709 h 62"/>
              <a:gd name="T4" fmla="*/ 305410845 w 102"/>
              <a:gd name="T5" fmla="*/ 109135709 h 62"/>
              <a:gd name="T6" fmla="*/ 283064510 w 102"/>
              <a:gd name="T7" fmla="*/ 97008745 h 62"/>
              <a:gd name="T8" fmla="*/ 260716246 w 102"/>
              <a:gd name="T9" fmla="*/ 97008745 h 62"/>
              <a:gd name="T10" fmla="*/ 245819332 w 102"/>
              <a:gd name="T11" fmla="*/ 84883523 h 62"/>
              <a:gd name="T12" fmla="*/ 230920489 w 102"/>
              <a:gd name="T13" fmla="*/ 66693948 h 62"/>
              <a:gd name="T14" fmla="*/ 201124733 w 102"/>
              <a:gd name="T15" fmla="*/ 54566984 h 62"/>
              <a:gd name="T16" fmla="*/ 201124733 w 102"/>
              <a:gd name="T17" fmla="*/ 36379150 h 62"/>
              <a:gd name="T18" fmla="*/ 186225890 w 102"/>
              <a:gd name="T19" fmla="*/ 30314798 h 62"/>
              <a:gd name="T20" fmla="*/ 163879555 w 102"/>
              <a:gd name="T21" fmla="*/ 30314798 h 62"/>
              <a:gd name="T22" fmla="*/ 141531290 w 102"/>
              <a:gd name="T23" fmla="*/ 30314798 h 62"/>
              <a:gd name="T24" fmla="*/ 119184955 w 102"/>
              <a:gd name="T25" fmla="*/ 6062611 h 62"/>
              <a:gd name="T26" fmla="*/ 104286112 w 102"/>
              <a:gd name="T27" fmla="*/ 0 h 62"/>
              <a:gd name="T28" fmla="*/ 81939777 w 102"/>
              <a:gd name="T29" fmla="*/ 0 h 62"/>
              <a:gd name="T30" fmla="*/ 59591513 w 102"/>
              <a:gd name="T31" fmla="*/ 0 h 62"/>
              <a:gd name="T32" fmla="*/ 44694600 w 102"/>
              <a:gd name="T33" fmla="*/ 0 h 62"/>
              <a:gd name="T34" fmla="*/ 22346335 w 102"/>
              <a:gd name="T35" fmla="*/ 18189575 h 62"/>
              <a:gd name="T36" fmla="*/ 0 w 102"/>
              <a:gd name="T37" fmla="*/ 42441761 h 62"/>
              <a:gd name="T38" fmla="*/ 7449422 w 102"/>
              <a:gd name="T39" fmla="*/ 66693948 h 62"/>
              <a:gd name="T40" fmla="*/ 37245178 w 102"/>
              <a:gd name="T41" fmla="*/ 72756559 h 62"/>
              <a:gd name="T42" fmla="*/ 44694600 w 102"/>
              <a:gd name="T43" fmla="*/ 84883523 h 62"/>
              <a:gd name="T44" fmla="*/ 67040934 w 102"/>
              <a:gd name="T45" fmla="*/ 97008745 h 62"/>
              <a:gd name="T46" fmla="*/ 89389199 w 102"/>
              <a:gd name="T47" fmla="*/ 103071356 h 62"/>
              <a:gd name="T48" fmla="*/ 119184955 w 102"/>
              <a:gd name="T49" fmla="*/ 115198320 h 62"/>
              <a:gd name="T50" fmla="*/ 148980712 w 102"/>
              <a:gd name="T51" fmla="*/ 121260931 h 62"/>
              <a:gd name="T52" fmla="*/ 171327047 w 102"/>
              <a:gd name="T53" fmla="*/ 133387895 h 62"/>
              <a:gd name="T54" fmla="*/ 186225890 w 102"/>
              <a:gd name="T55" fmla="*/ 145513118 h 62"/>
              <a:gd name="T56" fmla="*/ 208574154 w 102"/>
              <a:gd name="T57" fmla="*/ 145513118 h 62"/>
              <a:gd name="T58" fmla="*/ 223471068 w 102"/>
              <a:gd name="T59" fmla="*/ 163702693 h 62"/>
              <a:gd name="T60" fmla="*/ 260716246 w 102"/>
              <a:gd name="T61" fmla="*/ 163702693 h 62"/>
              <a:gd name="T62" fmla="*/ 305410845 w 102"/>
              <a:gd name="T63" fmla="*/ 181892268 h 62"/>
              <a:gd name="T64" fmla="*/ 327757180 w 102"/>
              <a:gd name="T65" fmla="*/ 181892268 h 62"/>
              <a:gd name="T66" fmla="*/ 350105445 w 102"/>
              <a:gd name="T67" fmla="*/ 187954879 h 62"/>
              <a:gd name="T68" fmla="*/ 372451779 w 102"/>
              <a:gd name="T69" fmla="*/ 181892268 h 62"/>
              <a:gd name="T70" fmla="*/ 379901201 w 102"/>
              <a:gd name="T71" fmla="*/ 175827915 h 62"/>
              <a:gd name="T72" fmla="*/ 379901201 w 102"/>
              <a:gd name="T73" fmla="*/ 163702693 h 62"/>
              <a:gd name="T74" fmla="*/ 372451779 w 102"/>
              <a:gd name="T75" fmla="*/ 151575729 h 62"/>
              <a:gd name="T76" fmla="*/ 379901201 w 102"/>
              <a:gd name="T77" fmla="*/ 139450506 h 62"/>
              <a:gd name="T78" fmla="*/ 379901201 w 102"/>
              <a:gd name="T79" fmla="*/ 121260931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2" h="62">
                <a:moveTo>
                  <a:pt x="102" y="40"/>
                </a:moveTo>
                <a:lnTo>
                  <a:pt x="92" y="36"/>
                </a:lnTo>
                <a:lnTo>
                  <a:pt x="82" y="36"/>
                </a:lnTo>
                <a:lnTo>
                  <a:pt x="76" y="32"/>
                </a:lnTo>
                <a:lnTo>
                  <a:pt x="70" y="32"/>
                </a:lnTo>
                <a:lnTo>
                  <a:pt x="66" y="28"/>
                </a:lnTo>
                <a:lnTo>
                  <a:pt x="62" y="22"/>
                </a:lnTo>
                <a:lnTo>
                  <a:pt x="54" y="18"/>
                </a:lnTo>
                <a:lnTo>
                  <a:pt x="54" y="12"/>
                </a:lnTo>
                <a:lnTo>
                  <a:pt x="50" y="10"/>
                </a:lnTo>
                <a:lnTo>
                  <a:pt x="44" y="10"/>
                </a:lnTo>
                <a:lnTo>
                  <a:pt x="38" y="10"/>
                </a:lnTo>
                <a:lnTo>
                  <a:pt x="32" y="2"/>
                </a:lnTo>
                <a:lnTo>
                  <a:pt x="28" y="0"/>
                </a:lnTo>
                <a:lnTo>
                  <a:pt x="22" y="0"/>
                </a:lnTo>
                <a:lnTo>
                  <a:pt x="16" y="0"/>
                </a:lnTo>
                <a:lnTo>
                  <a:pt x="12" y="0"/>
                </a:lnTo>
                <a:lnTo>
                  <a:pt x="6" y="6"/>
                </a:lnTo>
                <a:lnTo>
                  <a:pt x="0" y="14"/>
                </a:lnTo>
                <a:lnTo>
                  <a:pt x="2" y="22"/>
                </a:lnTo>
                <a:lnTo>
                  <a:pt x="10" y="24"/>
                </a:lnTo>
                <a:lnTo>
                  <a:pt x="12" y="28"/>
                </a:lnTo>
                <a:lnTo>
                  <a:pt x="18" y="32"/>
                </a:lnTo>
                <a:lnTo>
                  <a:pt x="24" y="34"/>
                </a:lnTo>
                <a:lnTo>
                  <a:pt x="32" y="38"/>
                </a:lnTo>
                <a:lnTo>
                  <a:pt x="40" y="40"/>
                </a:lnTo>
                <a:lnTo>
                  <a:pt x="46" y="44"/>
                </a:lnTo>
                <a:lnTo>
                  <a:pt x="50" y="48"/>
                </a:lnTo>
                <a:lnTo>
                  <a:pt x="56" y="48"/>
                </a:lnTo>
                <a:lnTo>
                  <a:pt x="60" y="54"/>
                </a:lnTo>
                <a:lnTo>
                  <a:pt x="70" y="54"/>
                </a:lnTo>
                <a:lnTo>
                  <a:pt x="82" y="60"/>
                </a:lnTo>
                <a:lnTo>
                  <a:pt x="88" y="60"/>
                </a:lnTo>
                <a:lnTo>
                  <a:pt x="94" y="62"/>
                </a:lnTo>
                <a:lnTo>
                  <a:pt x="100" y="60"/>
                </a:lnTo>
                <a:lnTo>
                  <a:pt x="102" y="58"/>
                </a:lnTo>
                <a:lnTo>
                  <a:pt x="102" y="54"/>
                </a:lnTo>
                <a:lnTo>
                  <a:pt x="100" y="50"/>
                </a:lnTo>
                <a:lnTo>
                  <a:pt x="102" y="46"/>
                </a:lnTo>
                <a:lnTo>
                  <a:pt x="102" y="4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38" name="Freeform 559"/>
          <p:cNvSpPr>
            <a:spLocks noEditPoints="1"/>
          </p:cNvSpPr>
          <p:nvPr/>
        </p:nvSpPr>
        <p:spPr bwMode="auto">
          <a:xfrm>
            <a:off x="5347743" y="5080723"/>
            <a:ext cx="306267" cy="328613"/>
          </a:xfrm>
          <a:custGeom>
            <a:avLst/>
            <a:gdLst>
              <a:gd name="T0" fmla="*/ 253030788 w 172"/>
              <a:gd name="T1" fmla="*/ 544420075 h 190"/>
              <a:gd name="T2" fmla="*/ 275357034 w 172"/>
              <a:gd name="T3" fmla="*/ 538437589 h 190"/>
              <a:gd name="T4" fmla="*/ 275357034 w 172"/>
              <a:gd name="T5" fmla="*/ 544420075 h 190"/>
              <a:gd name="T6" fmla="*/ 275357034 w 172"/>
              <a:gd name="T7" fmla="*/ 556385048 h 190"/>
              <a:gd name="T8" fmla="*/ 305125362 w 172"/>
              <a:gd name="T9" fmla="*/ 562367534 h 190"/>
              <a:gd name="T10" fmla="*/ 327451608 w 172"/>
              <a:gd name="T11" fmla="*/ 562367534 h 190"/>
              <a:gd name="T12" fmla="*/ 349777854 w 172"/>
              <a:gd name="T13" fmla="*/ 550402561 h 190"/>
              <a:gd name="T14" fmla="*/ 379546182 w 172"/>
              <a:gd name="T15" fmla="*/ 544420075 h 190"/>
              <a:gd name="T16" fmla="*/ 431640756 w 172"/>
              <a:gd name="T17" fmla="*/ 227339662 h 190"/>
              <a:gd name="T18" fmla="*/ 573040314 w 172"/>
              <a:gd name="T19" fmla="*/ 65809077 h 190"/>
              <a:gd name="T20" fmla="*/ 587924478 w 172"/>
              <a:gd name="T21" fmla="*/ 65809077 h 190"/>
              <a:gd name="T22" fmla="*/ 595366560 w 172"/>
              <a:gd name="T23" fmla="*/ 53844105 h 190"/>
              <a:gd name="T24" fmla="*/ 617692806 w 172"/>
              <a:gd name="T25" fmla="*/ 53844105 h 190"/>
              <a:gd name="T26" fmla="*/ 625134888 w 172"/>
              <a:gd name="T27" fmla="*/ 41879133 h 190"/>
              <a:gd name="T28" fmla="*/ 632576970 w 172"/>
              <a:gd name="T29" fmla="*/ 41879133 h 190"/>
              <a:gd name="T30" fmla="*/ 610250724 w 172"/>
              <a:gd name="T31" fmla="*/ 29912431 h 190"/>
              <a:gd name="T32" fmla="*/ 446524920 w 172"/>
              <a:gd name="T33" fmla="*/ 47861619 h 190"/>
              <a:gd name="T34" fmla="*/ 409314510 w 172"/>
              <a:gd name="T35" fmla="*/ 41879133 h 190"/>
              <a:gd name="T36" fmla="*/ 386988264 w 172"/>
              <a:gd name="T37" fmla="*/ 41879133 h 190"/>
              <a:gd name="T38" fmla="*/ 372104100 w 172"/>
              <a:gd name="T39" fmla="*/ 41879133 h 190"/>
              <a:gd name="T40" fmla="*/ 357219936 w 172"/>
              <a:gd name="T41" fmla="*/ 35896646 h 190"/>
              <a:gd name="T42" fmla="*/ 334893690 w 172"/>
              <a:gd name="T43" fmla="*/ 29912431 h 190"/>
              <a:gd name="T44" fmla="*/ 327451608 w 172"/>
              <a:gd name="T45" fmla="*/ 23929945 h 190"/>
              <a:gd name="T46" fmla="*/ 104189148 w 172"/>
              <a:gd name="T47" fmla="*/ 5982486 h 190"/>
              <a:gd name="T48" fmla="*/ 81862902 w 172"/>
              <a:gd name="T49" fmla="*/ 0 h 190"/>
              <a:gd name="T50" fmla="*/ 66978738 w 172"/>
              <a:gd name="T51" fmla="*/ 5982486 h 190"/>
              <a:gd name="T52" fmla="*/ 52094574 w 172"/>
              <a:gd name="T53" fmla="*/ 11964972 h 190"/>
              <a:gd name="T54" fmla="*/ 0 w 172"/>
              <a:gd name="T55" fmla="*/ 11964972 h 190"/>
              <a:gd name="T56" fmla="*/ 66978738 w 172"/>
              <a:gd name="T57" fmla="*/ 107688210 h 190"/>
              <a:gd name="T58" fmla="*/ 74420820 w 172"/>
              <a:gd name="T59" fmla="*/ 143583126 h 190"/>
              <a:gd name="T60" fmla="*/ 74420820 w 172"/>
              <a:gd name="T61" fmla="*/ 173495557 h 190"/>
              <a:gd name="T62" fmla="*/ 111631230 w 172"/>
              <a:gd name="T63" fmla="*/ 203409717 h 190"/>
              <a:gd name="T64" fmla="*/ 111631230 w 172"/>
              <a:gd name="T65" fmla="*/ 233322148 h 190"/>
              <a:gd name="T66" fmla="*/ 141399558 w 172"/>
              <a:gd name="T67" fmla="*/ 257253822 h 190"/>
              <a:gd name="T68" fmla="*/ 133957476 w 172"/>
              <a:gd name="T69" fmla="*/ 329045386 h 190"/>
              <a:gd name="T70" fmla="*/ 148841640 w 172"/>
              <a:gd name="T71" fmla="*/ 370922789 h 190"/>
              <a:gd name="T72" fmla="*/ 156283722 w 172"/>
              <a:gd name="T73" fmla="*/ 466646026 h 190"/>
              <a:gd name="T74" fmla="*/ 178609968 w 172"/>
              <a:gd name="T75" fmla="*/ 520488401 h 190"/>
              <a:gd name="T76" fmla="*/ 208378296 w 172"/>
              <a:gd name="T77" fmla="*/ 538437589 h 190"/>
              <a:gd name="T78" fmla="*/ 223262460 w 172"/>
              <a:gd name="T79" fmla="*/ 550402561 h 190"/>
              <a:gd name="T80" fmla="*/ 148841640 w 172"/>
              <a:gd name="T81" fmla="*/ 131618154 h 190"/>
              <a:gd name="T82" fmla="*/ 148841640 w 172"/>
              <a:gd name="T83" fmla="*/ 137600640 h 190"/>
              <a:gd name="T84" fmla="*/ 141399558 w 172"/>
              <a:gd name="T85" fmla="*/ 131618154 h 190"/>
              <a:gd name="T86" fmla="*/ 148841640 w 172"/>
              <a:gd name="T87" fmla="*/ 131618154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2" h="190">
                <a:moveTo>
                  <a:pt x="60" y="190"/>
                </a:moveTo>
                <a:lnTo>
                  <a:pt x="60" y="190"/>
                </a:lnTo>
                <a:lnTo>
                  <a:pt x="68" y="182"/>
                </a:lnTo>
                <a:lnTo>
                  <a:pt x="70" y="180"/>
                </a:lnTo>
                <a:lnTo>
                  <a:pt x="74" y="180"/>
                </a:lnTo>
                <a:lnTo>
                  <a:pt x="74" y="182"/>
                </a:lnTo>
                <a:lnTo>
                  <a:pt x="74" y="184"/>
                </a:lnTo>
                <a:lnTo>
                  <a:pt x="74" y="186"/>
                </a:lnTo>
                <a:lnTo>
                  <a:pt x="76" y="188"/>
                </a:lnTo>
                <a:lnTo>
                  <a:pt x="82" y="188"/>
                </a:lnTo>
                <a:lnTo>
                  <a:pt x="86" y="190"/>
                </a:lnTo>
                <a:lnTo>
                  <a:pt x="88" y="188"/>
                </a:lnTo>
                <a:lnTo>
                  <a:pt x="92" y="186"/>
                </a:lnTo>
                <a:lnTo>
                  <a:pt x="94" y="184"/>
                </a:lnTo>
                <a:lnTo>
                  <a:pt x="96" y="182"/>
                </a:lnTo>
                <a:lnTo>
                  <a:pt x="98" y="182"/>
                </a:lnTo>
                <a:lnTo>
                  <a:pt x="102" y="182"/>
                </a:lnTo>
                <a:lnTo>
                  <a:pt x="102" y="132"/>
                </a:lnTo>
                <a:lnTo>
                  <a:pt x="102" y="76"/>
                </a:lnTo>
                <a:lnTo>
                  <a:pt x="116" y="76"/>
                </a:lnTo>
                <a:lnTo>
                  <a:pt x="116" y="24"/>
                </a:lnTo>
                <a:lnTo>
                  <a:pt x="126" y="24"/>
                </a:lnTo>
                <a:lnTo>
                  <a:pt x="154" y="22"/>
                </a:lnTo>
                <a:lnTo>
                  <a:pt x="156" y="22"/>
                </a:lnTo>
                <a:lnTo>
                  <a:pt x="158" y="22"/>
                </a:lnTo>
                <a:lnTo>
                  <a:pt x="158" y="20"/>
                </a:lnTo>
                <a:lnTo>
                  <a:pt x="160" y="18"/>
                </a:lnTo>
                <a:lnTo>
                  <a:pt x="162" y="18"/>
                </a:lnTo>
                <a:lnTo>
                  <a:pt x="164" y="20"/>
                </a:lnTo>
                <a:lnTo>
                  <a:pt x="166" y="18"/>
                </a:lnTo>
                <a:lnTo>
                  <a:pt x="166" y="16"/>
                </a:lnTo>
                <a:lnTo>
                  <a:pt x="168" y="14"/>
                </a:lnTo>
                <a:lnTo>
                  <a:pt x="172" y="14"/>
                </a:lnTo>
                <a:lnTo>
                  <a:pt x="170" y="14"/>
                </a:lnTo>
                <a:lnTo>
                  <a:pt x="168" y="12"/>
                </a:lnTo>
                <a:lnTo>
                  <a:pt x="164" y="10"/>
                </a:lnTo>
                <a:lnTo>
                  <a:pt x="162" y="10"/>
                </a:lnTo>
                <a:lnTo>
                  <a:pt x="146" y="12"/>
                </a:lnTo>
                <a:lnTo>
                  <a:pt x="120" y="16"/>
                </a:lnTo>
                <a:lnTo>
                  <a:pt x="116" y="16"/>
                </a:lnTo>
                <a:lnTo>
                  <a:pt x="110" y="14"/>
                </a:lnTo>
                <a:lnTo>
                  <a:pt x="108" y="14"/>
                </a:lnTo>
                <a:lnTo>
                  <a:pt x="104" y="14"/>
                </a:lnTo>
                <a:lnTo>
                  <a:pt x="102" y="14"/>
                </a:lnTo>
                <a:lnTo>
                  <a:pt x="100" y="14"/>
                </a:lnTo>
                <a:lnTo>
                  <a:pt x="98" y="12"/>
                </a:lnTo>
                <a:lnTo>
                  <a:pt x="96" y="12"/>
                </a:lnTo>
                <a:lnTo>
                  <a:pt x="92" y="12"/>
                </a:lnTo>
                <a:lnTo>
                  <a:pt x="90" y="10"/>
                </a:lnTo>
                <a:lnTo>
                  <a:pt x="88" y="8"/>
                </a:lnTo>
                <a:lnTo>
                  <a:pt x="86" y="6"/>
                </a:lnTo>
                <a:lnTo>
                  <a:pt x="84" y="4"/>
                </a:lnTo>
                <a:lnTo>
                  <a:pt x="28" y="2"/>
                </a:lnTo>
                <a:lnTo>
                  <a:pt x="26" y="0"/>
                </a:lnTo>
                <a:lnTo>
                  <a:pt x="22" y="0"/>
                </a:lnTo>
                <a:lnTo>
                  <a:pt x="20" y="0"/>
                </a:lnTo>
                <a:lnTo>
                  <a:pt x="18" y="2"/>
                </a:lnTo>
                <a:lnTo>
                  <a:pt x="18" y="4"/>
                </a:lnTo>
                <a:lnTo>
                  <a:pt x="14" y="4"/>
                </a:lnTo>
                <a:lnTo>
                  <a:pt x="6" y="2"/>
                </a:lnTo>
                <a:lnTo>
                  <a:pt x="0" y="4"/>
                </a:lnTo>
                <a:lnTo>
                  <a:pt x="2" y="22"/>
                </a:lnTo>
                <a:lnTo>
                  <a:pt x="6" y="22"/>
                </a:lnTo>
                <a:lnTo>
                  <a:pt x="18" y="36"/>
                </a:lnTo>
                <a:lnTo>
                  <a:pt x="20" y="42"/>
                </a:lnTo>
                <a:lnTo>
                  <a:pt x="20" y="48"/>
                </a:lnTo>
                <a:lnTo>
                  <a:pt x="18" y="52"/>
                </a:lnTo>
                <a:lnTo>
                  <a:pt x="20" y="58"/>
                </a:lnTo>
                <a:lnTo>
                  <a:pt x="24" y="64"/>
                </a:lnTo>
                <a:lnTo>
                  <a:pt x="30" y="68"/>
                </a:lnTo>
                <a:lnTo>
                  <a:pt x="30" y="74"/>
                </a:lnTo>
                <a:lnTo>
                  <a:pt x="30" y="78"/>
                </a:lnTo>
                <a:lnTo>
                  <a:pt x="34" y="82"/>
                </a:lnTo>
                <a:lnTo>
                  <a:pt x="38" y="86"/>
                </a:lnTo>
                <a:lnTo>
                  <a:pt x="38" y="92"/>
                </a:lnTo>
                <a:lnTo>
                  <a:pt x="36" y="98"/>
                </a:lnTo>
                <a:lnTo>
                  <a:pt x="36" y="110"/>
                </a:lnTo>
                <a:lnTo>
                  <a:pt x="40" y="124"/>
                </a:lnTo>
                <a:lnTo>
                  <a:pt x="42" y="136"/>
                </a:lnTo>
                <a:lnTo>
                  <a:pt x="42" y="146"/>
                </a:lnTo>
                <a:lnTo>
                  <a:pt x="42" y="156"/>
                </a:lnTo>
                <a:lnTo>
                  <a:pt x="44" y="168"/>
                </a:lnTo>
                <a:lnTo>
                  <a:pt x="48" y="174"/>
                </a:lnTo>
                <a:lnTo>
                  <a:pt x="52" y="180"/>
                </a:lnTo>
                <a:lnTo>
                  <a:pt x="56" y="180"/>
                </a:lnTo>
                <a:lnTo>
                  <a:pt x="58" y="180"/>
                </a:lnTo>
                <a:lnTo>
                  <a:pt x="60" y="184"/>
                </a:lnTo>
                <a:lnTo>
                  <a:pt x="60" y="190"/>
                </a:lnTo>
                <a:close/>
                <a:moveTo>
                  <a:pt x="40" y="44"/>
                </a:moveTo>
                <a:lnTo>
                  <a:pt x="40" y="44"/>
                </a:lnTo>
                <a:lnTo>
                  <a:pt x="40" y="46"/>
                </a:lnTo>
                <a:lnTo>
                  <a:pt x="38" y="48"/>
                </a:lnTo>
                <a:lnTo>
                  <a:pt x="38" y="44"/>
                </a:lnTo>
                <a:lnTo>
                  <a:pt x="40" y="4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39" name="Freeform 560"/>
          <p:cNvSpPr>
            <a:spLocks/>
          </p:cNvSpPr>
          <p:nvPr/>
        </p:nvSpPr>
        <p:spPr bwMode="auto">
          <a:xfrm>
            <a:off x="6130259" y="3497984"/>
            <a:ext cx="20515" cy="26987"/>
          </a:xfrm>
          <a:custGeom>
            <a:avLst/>
            <a:gdLst>
              <a:gd name="T0" fmla="*/ 34302435 w 12"/>
              <a:gd name="T1" fmla="*/ 45518636 h 16"/>
              <a:gd name="T2" fmla="*/ 34302435 w 12"/>
              <a:gd name="T3" fmla="*/ 45518636 h 16"/>
              <a:gd name="T4" fmla="*/ 13720233 w 12"/>
              <a:gd name="T5" fmla="*/ 28449358 h 16"/>
              <a:gd name="T6" fmla="*/ 6860117 w 12"/>
              <a:gd name="T7" fmla="*/ 17069278 h 16"/>
              <a:gd name="T8" fmla="*/ 0 w 12"/>
              <a:gd name="T9" fmla="*/ 5689197 h 16"/>
              <a:gd name="T10" fmla="*/ 20582202 w 12"/>
              <a:gd name="T11" fmla="*/ 0 h 16"/>
              <a:gd name="T12" fmla="*/ 27442319 w 12"/>
              <a:gd name="T13" fmla="*/ 11380081 h 16"/>
              <a:gd name="T14" fmla="*/ 20582202 w 12"/>
              <a:gd name="T15" fmla="*/ 11380081 h 16"/>
              <a:gd name="T16" fmla="*/ 27442319 w 12"/>
              <a:gd name="T17" fmla="*/ 22760161 h 16"/>
              <a:gd name="T18" fmla="*/ 27442319 w 12"/>
              <a:gd name="T19" fmla="*/ 22760161 h 16"/>
              <a:gd name="T20" fmla="*/ 41162552 w 12"/>
              <a:gd name="T21" fmla="*/ 28449358 h 16"/>
              <a:gd name="T22" fmla="*/ 41162552 w 12"/>
              <a:gd name="T23" fmla="*/ 34138555 h 16"/>
              <a:gd name="T24" fmla="*/ 41162552 w 12"/>
              <a:gd name="T25" fmla="*/ 34138555 h 16"/>
              <a:gd name="T26" fmla="*/ 41162552 w 12"/>
              <a:gd name="T27" fmla="*/ 39829439 h 16"/>
              <a:gd name="T28" fmla="*/ 34302435 w 12"/>
              <a:gd name="T29" fmla="*/ 45518636 h 16"/>
              <a:gd name="T30" fmla="*/ 34302435 w 12"/>
              <a:gd name="T31" fmla="*/ 4551863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6">
                <a:moveTo>
                  <a:pt x="10" y="16"/>
                </a:moveTo>
                <a:lnTo>
                  <a:pt x="10" y="16"/>
                </a:lnTo>
                <a:lnTo>
                  <a:pt x="4" y="10"/>
                </a:lnTo>
                <a:lnTo>
                  <a:pt x="2" y="6"/>
                </a:lnTo>
                <a:lnTo>
                  <a:pt x="0" y="2"/>
                </a:lnTo>
                <a:lnTo>
                  <a:pt x="6" y="0"/>
                </a:lnTo>
                <a:lnTo>
                  <a:pt x="8" y="4"/>
                </a:lnTo>
                <a:lnTo>
                  <a:pt x="6" y="4"/>
                </a:lnTo>
                <a:lnTo>
                  <a:pt x="8" y="8"/>
                </a:lnTo>
                <a:lnTo>
                  <a:pt x="12" y="10"/>
                </a:lnTo>
                <a:lnTo>
                  <a:pt x="12" y="12"/>
                </a:lnTo>
                <a:lnTo>
                  <a:pt x="12" y="14"/>
                </a:lnTo>
                <a:lnTo>
                  <a:pt x="10" y="16"/>
                </a:lnTo>
                <a:close/>
              </a:path>
            </a:pathLst>
          </a:custGeom>
          <a:solidFill>
            <a:schemeClr val="bg1">
              <a:lumMod val="95000"/>
            </a:schemeClr>
          </a:solidFill>
          <a:ln w="3175" cmpd="sng">
            <a:solidFill>
              <a:schemeClr val="bg1"/>
            </a:solidFill>
            <a:prstDash val="solid"/>
            <a:round/>
            <a:headEnd/>
            <a:tailEnd/>
          </a:ln>
        </p:spPr>
        <p:txBody>
          <a:bodyPr/>
          <a:lstStyle/>
          <a:p>
            <a:endParaRPr lang="es-ES"/>
          </a:p>
        </p:txBody>
      </p:sp>
      <p:sp>
        <p:nvSpPr>
          <p:cNvPr id="540" name="Freeform 561"/>
          <p:cNvSpPr>
            <a:spLocks/>
          </p:cNvSpPr>
          <p:nvPr/>
        </p:nvSpPr>
        <p:spPr bwMode="auto">
          <a:xfrm>
            <a:off x="5762449" y="4923557"/>
            <a:ext cx="224203" cy="419100"/>
          </a:xfrm>
          <a:custGeom>
            <a:avLst/>
            <a:gdLst>
              <a:gd name="T0" fmla="*/ 208841074 w 128"/>
              <a:gd name="T1" fmla="*/ 147511177 h 244"/>
              <a:gd name="T2" fmla="*/ 230446631 w 128"/>
              <a:gd name="T3" fmla="*/ 159312964 h 244"/>
              <a:gd name="T4" fmla="*/ 244849072 w 128"/>
              <a:gd name="T5" fmla="*/ 188814856 h 244"/>
              <a:gd name="T6" fmla="*/ 244849072 w 128"/>
              <a:gd name="T7" fmla="*/ 218316748 h 244"/>
              <a:gd name="T8" fmla="*/ 216042294 w 128"/>
              <a:gd name="T9" fmla="*/ 224216782 h 244"/>
              <a:gd name="T10" fmla="*/ 223243514 w 128"/>
              <a:gd name="T11" fmla="*/ 259620427 h 244"/>
              <a:gd name="T12" fmla="*/ 208841074 w 128"/>
              <a:gd name="T13" fmla="*/ 271420496 h 244"/>
              <a:gd name="T14" fmla="*/ 187237414 w 128"/>
              <a:gd name="T15" fmla="*/ 253720392 h 244"/>
              <a:gd name="T16" fmla="*/ 158430636 w 128"/>
              <a:gd name="T17" fmla="*/ 224216782 h 244"/>
              <a:gd name="T18" fmla="*/ 165633754 w 128"/>
              <a:gd name="T19" fmla="*/ 182914821 h 244"/>
              <a:gd name="T20" fmla="*/ 158430636 w 128"/>
              <a:gd name="T21" fmla="*/ 165212999 h 244"/>
              <a:gd name="T22" fmla="*/ 122424536 w 128"/>
              <a:gd name="T23" fmla="*/ 171113034 h 244"/>
              <a:gd name="T24" fmla="*/ 100820876 w 128"/>
              <a:gd name="T25" fmla="*/ 147511177 h 244"/>
              <a:gd name="T26" fmla="*/ 14402440 w 128"/>
              <a:gd name="T27" fmla="*/ 188814856 h 244"/>
              <a:gd name="T28" fmla="*/ 28804880 w 128"/>
              <a:gd name="T29" fmla="*/ 224216782 h 244"/>
              <a:gd name="T30" fmla="*/ 79215318 w 128"/>
              <a:gd name="T31" fmla="*/ 247818639 h 244"/>
              <a:gd name="T32" fmla="*/ 108022096 w 128"/>
              <a:gd name="T33" fmla="*/ 259620427 h 244"/>
              <a:gd name="T34" fmla="*/ 108022096 w 128"/>
              <a:gd name="T35" fmla="*/ 283222284 h 244"/>
              <a:gd name="T36" fmla="*/ 108022096 w 128"/>
              <a:gd name="T37" fmla="*/ 324525963 h 244"/>
              <a:gd name="T38" fmla="*/ 108022096 w 128"/>
              <a:gd name="T39" fmla="*/ 359927889 h 244"/>
              <a:gd name="T40" fmla="*/ 100820876 w 128"/>
              <a:gd name="T41" fmla="*/ 377629711 h 244"/>
              <a:gd name="T42" fmla="*/ 108022096 w 128"/>
              <a:gd name="T43" fmla="*/ 389429781 h 244"/>
              <a:gd name="T44" fmla="*/ 100820876 w 128"/>
              <a:gd name="T45" fmla="*/ 424833425 h 244"/>
              <a:gd name="T46" fmla="*/ 100820876 w 128"/>
              <a:gd name="T47" fmla="*/ 454335317 h 244"/>
              <a:gd name="T48" fmla="*/ 115223316 w 128"/>
              <a:gd name="T49" fmla="*/ 460235352 h 244"/>
              <a:gd name="T50" fmla="*/ 93617758 w 128"/>
              <a:gd name="T51" fmla="*/ 489737244 h 244"/>
              <a:gd name="T52" fmla="*/ 57611658 w 128"/>
              <a:gd name="T53" fmla="*/ 566444567 h 244"/>
              <a:gd name="T54" fmla="*/ 57611658 w 128"/>
              <a:gd name="T55" fmla="*/ 607746529 h 244"/>
              <a:gd name="T56" fmla="*/ 50410438 w 128"/>
              <a:gd name="T57" fmla="*/ 654950243 h 244"/>
              <a:gd name="T58" fmla="*/ 64812878 w 128"/>
              <a:gd name="T59" fmla="*/ 678552100 h 244"/>
              <a:gd name="T60" fmla="*/ 86416538 w 128"/>
              <a:gd name="T61" fmla="*/ 696253922 h 244"/>
              <a:gd name="T62" fmla="*/ 108022096 w 128"/>
              <a:gd name="T63" fmla="*/ 719855779 h 244"/>
              <a:gd name="T64" fmla="*/ 86416538 w 128"/>
              <a:gd name="T65" fmla="*/ 696253922 h 244"/>
              <a:gd name="T66" fmla="*/ 158430636 w 128"/>
              <a:gd name="T67" fmla="*/ 654950243 h 244"/>
              <a:gd name="T68" fmla="*/ 208841074 w 128"/>
              <a:gd name="T69" fmla="*/ 643150173 h 244"/>
              <a:gd name="T70" fmla="*/ 201639854 w 128"/>
              <a:gd name="T71" fmla="*/ 460235352 h 244"/>
              <a:gd name="T72" fmla="*/ 187237414 w 128"/>
              <a:gd name="T73" fmla="*/ 418931673 h 244"/>
              <a:gd name="T74" fmla="*/ 208841074 w 128"/>
              <a:gd name="T75" fmla="*/ 401231568 h 244"/>
              <a:gd name="T76" fmla="*/ 237647852 w 128"/>
              <a:gd name="T77" fmla="*/ 371727959 h 244"/>
              <a:gd name="T78" fmla="*/ 259251512 w 128"/>
              <a:gd name="T79" fmla="*/ 324525963 h 244"/>
              <a:gd name="T80" fmla="*/ 316863169 w 128"/>
              <a:gd name="T81" fmla="*/ 312724175 h 244"/>
              <a:gd name="T82" fmla="*/ 367273607 w 128"/>
              <a:gd name="T83" fmla="*/ 295022353 h 244"/>
              <a:gd name="T84" fmla="*/ 439287705 w 128"/>
              <a:gd name="T85" fmla="*/ 224216782 h 244"/>
              <a:gd name="T86" fmla="*/ 446488925 w 128"/>
              <a:gd name="T87" fmla="*/ 165212999 h 244"/>
              <a:gd name="T88" fmla="*/ 460891365 w 128"/>
              <a:gd name="T89" fmla="*/ 100307463 h 244"/>
              <a:gd name="T90" fmla="*/ 446488925 w 128"/>
              <a:gd name="T91" fmla="*/ 0 h 244"/>
              <a:gd name="T92" fmla="*/ 403279708 w 128"/>
              <a:gd name="T93" fmla="*/ 11800070 h 244"/>
              <a:gd name="T94" fmla="*/ 360070490 w 128"/>
              <a:gd name="T95" fmla="*/ 29501892 h 244"/>
              <a:gd name="T96" fmla="*/ 345668050 w 128"/>
              <a:gd name="T97" fmla="*/ 29501892 h 244"/>
              <a:gd name="T98" fmla="*/ 324064390 w 128"/>
              <a:gd name="T99" fmla="*/ 35401927 h 244"/>
              <a:gd name="T100" fmla="*/ 259251512 w 128"/>
              <a:gd name="T101" fmla="*/ 47203714 h 244"/>
              <a:gd name="T102" fmla="*/ 237647852 w 128"/>
              <a:gd name="T103" fmla="*/ 29501892 h 244"/>
              <a:gd name="T104" fmla="*/ 223243514 w 128"/>
              <a:gd name="T105" fmla="*/ 35401927 h 244"/>
              <a:gd name="T106" fmla="*/ 180036194 w 128"/>
              <a:gd name="T107" fmla="*/ 64905536 h 244"/>
              <a:gd name="T108" fmla="*/ 201639854 w 128"/>
              <a:gd name="T109" fmla="*/ 141611142 h 2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8" h="244">
                <a:moveTo>
                  <a:pt x="56" y="48"/>
                </a:moveTo>
                <a:lnTo>
                  <a:pt x="56" y="48"/>
                </a:lnTo>
                <a:lnTo>
                  <a:pt x="58" y="50"/>
                </a:lnTo>
                <a:lnTo>
                  <a:pt x="58" y="52"/>
                </a:lnTo>
                <a:lnTo>
                  <a:pt x="60" y="54"/>
                </a:lnTo>
                <a:lnTo>
                  <a:pt x="64" y="54"/>
                </a:lnTo>
                <a:lnTo>
                  <a:pt x="68" y="58"/>
                </a:lnTo>
                <a:lnTo>
                  <a:pt x="68" y="62"/>
                </a:lnTo>
                <a:lnTo>
                  <a:pt x="68" y="64"/>
                </a:lnTo>
                <a:lnTo>
                  <a:pt x="68" y="68"/>
                </a:lnTo>
                <a:lnTo>
                  <a:pt x="68" y="72"/>
                </a:lnTo>
                <a:lnTo>
                  <a:pt x="68" y="74"/>
                </a:lnTo>
                <a:lnTo>
                  <a:pt x="66" y="76"/>
                </a:lnTo>
                <a:lnTo>
                  <a:pt x="62" y="74"/>
                </a:lnTo>
                <a:lnTo>
                  <a:pt x="60" y="76"/>
                </a:lnTo>
                <a:lnTo>
                  <a:pt x="60" y="80"/>
                </a:lnTo>
                <a:lnTo>
                  <a:pt x="62" y="86"/>
                </a:lnTo>
                <a:lnTo>
                  <a:pt x="62" y="88"/>
                </a:lnTo>
                <a:lnTo>
                  <a:pt x="62" y="90"/>
                </a:lnTo>
                <a:lnTo>
                  <a:pt x="58" y="92"/>
                </a:lnTo>
                <a:lnTo>
                  <a:pt x="56" y="90"/>
                </a:lnTo>
                <a:lnTo>
                  <a:pt x="56" y="88"/>
                </a:lnTo>
                <a:lnTo>
                  <a:pt x="52" y="86"/>
                </a:lnTo>
                <a:lnTo>
                  <a:pt x="46" y="78"/>
                </a:lnTo>
                <a:lnTo>
                  <a:pt x="44" y="76"/>
                </a:lnTo>
                <a:lnTo>
                  <a:pt x="46" y="72"/>
                </a:lnTo>
                <a:lnTo>
                  <a:pt x="46" y="68"/>
                </a:lnTo>
                <a:lnTo>
                  <a:pt x="46" y="62"/>
                </a:lnTo>
                <a:lnTo>
                  <a:pt x="46" y="58"/>
                </a:lnTo>
                <a:lnTo>
                  <a:pt x="44" y="56"/>
                </a:lnTo>
                <a:lnTo>
                  <a:pt x="36" y="60"/>
                </a:lnTo>
                <a:lnTo>
                  <a:pt x="34" y="60"/>
                </a:lnTo>
                <a:lnTo>
                  <a:pt x="34" y="58"/>
                </a:lnTo>
                <a:lnTo>
                  <a:pt x="34" y="54"/>
                </a:lnTo>
                <a:lnTo>
                  <a:pt x="32" y="52"/>
                </a:lnTo>
                <a:lnTo>
                  <a:pt x="28" y="50"/>
                </a:lnTo>
                <a:lnTo>
                  <a:pt x="0" y="60"/>
                </a:lnTo>
                <a:lnTo>
                  <a:pt x="2" y="62"/>
                </a:lnTo>
                <a:lnTo>
                  <a:pt x="4" y="64"/>
                </a:lnTo>
                <a:lnTo>
                  <a:pt x="4" y="68"/>
                </a:lnTo>
                <a:lnTo>
                  <a:pt x="2" y="76"/>
                </a:lnTo>
                <a:lnTo>
                  <a:pt x="8" y="76"/>
                </a:lnTo>
                <a:lnTo>
                  <a:pt x="14" y="80"/>
                </a:lnTo>
                <a:lnTo>
                  <a:pt x="22" y="84"/>
                </a:lnTo>
                <a:lnTo>
                  <a:pt x="26" y="86"/>
                </a:lnTo>
                <a:lnTo>
                  <a:pt x="30" y="88"/>
                </a:lnTo>
                <a:lnTo>
                  <a:pt x="32" y="92"/>
                </a:lnTo>
                <a:lnTo>
                  <a:pt x="32" y="94"/>
                </a:lnTo>
                <a:lnTo>
                  <a:pt x="30" y="96"/>
                </a:lnTo>
                <a:lnTo>
                  <a:pt x="28" y="100"/>
                </a:lnTo>
                <a:lnTo>
                  <a:pt x="28" y="106"/>
                </a:lnTo>
                <a:lnTo>
                  <a:pt x="30" y="110"/>
                </a:lnTo>
                <a:lnTo>
                  <a:pt x="34" y="118"/>
                </a:lnTo>
                <a:lnTo>
                  <a:pt x="30" y="122"/>
                </a:lnTo>
                <a:lnTo>
                  <a:pt x="28" y="124"/>
                </a:lnTo>
                <a:lnTo>
                  <a:pt x="28" y="126"/>
                </a:lnTo>
                <a:lnTo>
                  <a:pt x="28" y="128"/>
                </a:lnTo>
                <a:lnTo>
                  <a:pt x="30" y="130"/>
                </a:lnTo>
                <a:lnTo>
                  <a:pt x="30" y="132"/>
                </a:lnTo>
                <a:lnTo>
                  <a:pt x="30" y="136"/>
                </a:lnTo>
                <a:lnTo>
                  <a:pt x="28" y="140"/>
                </a:lnTo>
                <a:lnTo>
                  <a:pt x="28" y="144"/>
                </a:lnTo>
                <a:lnTo>
                  <a:pt x="30" y="146"/>
                </a:lnTo>
                <a:lnTo>
                  <a:pt x="30" y="150"/>
                </a:lnTo>
                <a:lnTo>
                  <a:pt x="28" y="154"/>
                </a:lnTo>
                <a:lnTo>
                  <a:pt x="28" y="156"/>
                </a:lnTo>
                <a:lnTo>
                  <a:pt x="30" y="156"/>
                </a:lnTo>
                <a:lnTo>
                  <a:pt x="32" y="156"/>
                </a:lnTo>
                <a:lnTo>
                  <a:pt x="32" y="158"/>
                </a:lnTo>
                <a:lnTo>
                  <a:pt x="26" y="166"/>
                </a:lnTo>
                <a:lnTo>
                  <a:pt x="16" y="178"/>
                </a:lnTo>
                <a:lnTo>
                  <a:pt x="18" y="184"/>
                </a:lnTo>
                <a:lnTo>
                  <a:pt x="16" y="192"/>
                </a:lnTo>
                <a:lnTo>
                  <a:pt x="16" y="198"/>
                </a:lnTo>
                <a:lnTo>
                  <a:pt x="16" y="206"/>
                </a:lnTo>
                <a:lnTo>
                  <a:pt x="18" y="212"/>
                </a:lnTo>
                <a:lnTo>
                  <a:pt x="16" y="218"/>
                </a:lnTo>
                <a:lnTo>
                  <a:pt x="14" y="222"/>
                </a:lnTo>
                <a:lnTo>
                  <a:pt x="16" y="226"/>
                </a:lnTo>
                <a:lnTo>
                  <a:pt x="18" y="228"/>
                </a:lnTo>
                <a:lnTo>
                  <a:pt x="18" y="230"/>
                </a:lnTo>
                <a:lnTo>
                  <a:pt x="20" y="232"/>
                </a:lnTo>
                <a:lnTo>
                  <a:pt x="22" y="234"/>
                </a:lnTo>
                <a:lnTo>
                  <a:pt x="24" y="236"/>
                </a:lnTo>
                <a:lnTo>
                  <a:pt x="22" y="244"/>
                </a:lnTo>
                <a:lnTo>
                  <a:pt x="30" y="244"/>
                </a:lnTo>
                <a:lnTo>
                  <a:pt x="30" y="242"/>
                </a:lnTo>
                <a:lnTo>
                  <a:pt x="26" y="240"/>
                </a:lnTo>
                <a:lnTo>
                  <a:pt x="24" y="236"/>
                </a:lnTo>
                <a:lnTo>
                  <a:pt x="34" y="228"/>
                </a:lnTo>
                <a:lnTo>
                  <a:pt x="44" y="222"/>
                </a:lnTo>
                <a:lnTo>
                  <a:pt x="52" y="220"/>
                </a:lnTo>
                <a:lnTo>
                  <a:pt x="56" y="220"/>
                </a:lnTo>
                <a:lnTo>
                  <a:pt x="58" y="218"/>
                </a:lnTo>
                <a:lnTo>
                  <a:pt x="60" y="214"/>
                </a:lnTo>
                <a:lnTo>
                  <a:pt x="62" y="206"/>
                </a:lnTo>
                <a:lnTo>
                  <a:pt x="62" y="188"/>
                </a:lnTo>
                <a:lnTo>
                  <a:pt x="56" y="156"/>
                </a:lnTo>
                <a:lnTo>
                  <a:pt x="52" y="156"/>
                </a:lnTo>
                <a:lnTo>
                  <a:pt x="52" y="148"/>
                </a:lnTo>
                <a:lnTo>
                  <a:pt x="52" y="142"/>
                </a:lnTo>
                <a:lnTo>
                  <a:pt x="52" y="138"/>
                </a:lnTo>
                <a:lnTo>
                  <a:pt x="56" y="136"/>
                </a:lnTo>
                <a:lnTo>
                  <a:pt x="58" y="136"/>
                </a:lnTo>
                <a:lnTo>
                  <a:pt x="60" y="130"/>
                </a:lnTo>
                <a:lnTo>
                  <a:pt x="62" y="126"/>
                </a:lnTo>
                <a:lnTo>
                  <a:pt x="66" y="126"/>
                </a:lnTo>
                <a:lnTo>
                  <a:pt x="70" y="110"/>
                </a:lnTo>
                <a:lnTo>
                  <a:pt x="72" y="110"/>
                </a:lnTo>
                <a:lnTo>
                  <a:pt x="76" y="110"/>
                </a:lnTo>
                <a:lnTo>
                  <a:pt x="84" y="110"/>
                </a:lnTo>
                <a:lnTo>
                  <a:pt x="88" y="106"/>
                </a:lnTo>
                <a:lnTo>
                  <a:pt x="92" y="102"/>
                </a:lnTo>
                <a:lnTo>
                  <a:pt x="96" y="100"/>
                </a:lnTo>
                <a:lnTo>
                  <a:pt x="102" y="100"/>
                </a:lnTo>
                <a:lnTo>
                  <a:pt x="108" y="94"/>
                </a:lnTo>
                <a:lnTo>
                  <a:pt x="116" y="86"/>
                </a:lnTo>
                <a:lnTo>
                  <a:pt x="122" y="76"/>
                </a:lnTo>
                <a:lnTo>
                  <a:pt x="126" y="68"/>
                </a:lnTo>
                <a:lnTo>
                  <a:pt x="124" y="62"/>
                </a:lnTo>
                <a:lnTo>
                  <a:pt x="124" y="56"/>
                </a:lnTo>
                <a:lnTo>
                  <a:pt x="126" y="44"/>
                </a:lnTo>
                <a:lnTo>
                  <a:pt x="128" y="34"/>
                </a:lnTo>
                <a:lnTo>
                  <a:pt x="124" y="10"/>
                </a:lnTo>
                <a:lnTo>
                  <a:pt x="124" y="0"/>
                </a:lnTo>
                <a:lnTo>
                  <a:pt x="122" y="2"/>
                </a:lnTo>
                <a:lnTo>
                  <a:pt x="116" y="2"/>
                </a:lnTo>
                <a:lnTo>
                  <a:pt x="112" y="4"/>
                </a:lnTo>
                <a:lnTo>
                  <a:pt x="106" y="6"/>
                </a:lnTo>
                <a:lnTo>
                  <a:pt x="104" y="8"/>
                </a:lnTo>
                <a:lnTo>
                  <a:pt x="100" y="10"/>
                </a:lnTo>
                <a:lnTo>
                  <a:pt x="98" y="10"/>
                </a:lnTo>
                <a:lnTo>
                  <a:pt x="96" y="10"/>
                </a:lnTo>
                <a:lnTo>
                  <a:pt x="94" y="10"/>
                </a:lnTo>
                <a:lnTo>
                  <a:pt x="90" y="12"/>
                </a:lnTo>
                <a:lnTo>
                  <a:pt x="82" y="14"/>
                </a:lnTo>
                <a:lnTo>
                  <a:pt x="72" y="16"/>
                </a:lnTo>
                <a:lnTo>
                  <a:pt x="70" y="16"/>
                </a:lnTo>
                <a:lnTo>
                  <a:pt x="70" y="14"/>
                </a:lnTo>
                <a:lnTo>
                  <a:pt x="68" y="12"/>
                </a:lnTo>
                <a:lnTo>
                  <a:pt x="66" y="10"/>
                </a:lnTo>
                <a:lnTo>
                  <a:pt x="64" y="10"/>
                </a:lnTo>
                <a:lnTo>
                  <a:pt x="62" y="12"/>
                </a:lnTo>
                <a:lnTo>
                  <a:pt x="56" y="14"/>
                </a:lnTo>
                <a:lnTo>
                  <a:pt x="52" y="14"/>
                </a:lnTo>
                <a:lnTo>
                  <a:pt x="50" y="22"/>
                </a:lnTo>
                <a:lnTo>
                  <a:pt x="54" y="26"/>
                </a:lnTo>
                <a:lnTo>
                  <a:pt x="56" y="36"/>
                </a:lnTo>
                <a:lnTo>
                  <a:pt x="56" y="4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41" name="Freeform 562"/>
          <p:cNvSpPr>
            <a:spLocks/>
          </p:cNvSpPr>
          <p:nvPr/>
        </p:nvSpPr>
        <p:spPr bwMode="auto">
          <a:xfrm>
            <a:off x="4830463" y="3642445"/>
            <a:ext cx="240323" cy="238125"/>
          </a:xfrm>
          <a:custGeom>
            <a:avLst/>
            <a:gdLst>
              <a:gd name="T0" fmla="*/ 190564714 w 136"/>
              <a:gd name="T1" fmla="*/ 404940190 h 138"/>
              <a:gd name="T2" fmla="*/ 190564714 w 136"/>
              <a:gd name="T3" fmla="*/ 363254511 h 138"/>
              <a:gd name="T4" fmla="*/ 197892801 w 136"/>
              <a:gd name="T5" fmla="*/ 351344810 h 138"/>
              <a:gd name="T6" fmla="*/ 219880890 w 136"/>
              <a:gd name="T7" fmla="*/ 333480258 h 138"/>
              <a:gd name="T8" fmla="*/ 256528981 w 136"/>
              <a:gd name="T9" fmla="*/ 321570557 h 138"/>
              <a:gd name="T10" fmla="*/ 285845157 w 136"/>
              <a:gd name="T11" fmla="*/ 315615707 h 138"/>
              <a:gd name="T12" fmla="*/ 307833246 w 136"/>
              <a:gd name="T13" fmla="*/ 303704280 h 138"/>
              <a:gd name="T14" fmla="*/ 322493248 w 136"/>
              <a:gd name="T15" fmla="*/ 297749429 h 138"/>
              <a:gd name="T16" fmla="*/ 337151336 w 136"/>
              <a:gd name="T17" fmla="*/ 291794579 h 138"/>
              <a:gd name="T18" fmla="*/ 366469426 w 136"/>
              <a:gd name="T19" fmla="*/ 279884878 h 138"/>
              <a:gd name="T20" fmla="*/ 388457515 w 136"/>
              <a:gd name="T21" fmla="*/ 256065476 h 138"/>
              <a:gd name="T22" fmla="*/ 403115603 w 136"/>
              <a:gd name="T23" fmla="*/ 238199198 h 138"/>
              <a:gd name="T24" fmla="*/ 432433693 w 136"/>
              <a:gd name="T25" fmla="*/ 226289497 h 138"/>
              <a:gd name="T26" fmla="*/ 439763694 w 136"/>
              <a:gd name="T27" fmla="*/ 220334647 h 138"/>
              <a:gd name="T28" fmla="*/ 439763694 w 136"/>
              <a:gd name="T29" fmla="*/ 202470095 h 138"/>
              <a:gd name="T30" fmla="*/ 447091781 w 136"/>
              <a:gd name="T31" fmla="*/ 190560394 h 138"/>
              <a:gd name="T32" fmla="*/ 461751783 w 136"/>
              <a:gd name="T33" fmla="*/ 184605543 h 138"/>
              <a:gd name="T34" fmla="*/ 469079869 w 136"/>
              <a:gd name="T35" fmla="*/ 172695842 h 138"/>
              <a:gd name="T36" fmla="*/ 498397960 w 136"/>
              <a:gd name="T37" fmla="*/ 160784416 h 138"/>
              <a:gd name="T38" fmla="*/ 498397960 w 136"/>
              <a:gd name="T39" fmla="*/ 154829565 h 138"/>
              <a:gd name="T40" fmla="*/ 483739872 w 136"/>
              <a:gd name="T41" fmla="*/ 136965014 h 138"/>
              <a:gd name="T42" fmla="*/ 476409871 w 136"/>
              <a:gd name="T43" fmla="*/ 125055313 h 138"/>
              <a:gd name="T44" fmla="*/ 476409871 w 136"/>
              <a:gd name="T45" fmla="*/ 113145611 h 138"/>
              <a:gd name="T46" fmla="*/ 469079869 w 136"/>
              <a:gd name="T47" fmla="*/ 101234185 h 138"/>
              <a:gd name="T48" fmla="*/ 461751783 w 136"/>
              <a:gd name="T49" fmla="*/ 89324484 h 138"/>
              <a:gd name="T50" fmla="*/ 469079869 w 136"/>
              <a:gd name="T51" fmla="*/ 71459932 h 138"/>
              <a:gd name="T52" fmla="*/ 469079869 w 136"/>
              <a:gd name="T53" fmla="*/ 59550231 h 138"/>
              <a:gd name="T54" fmla="*/ 461751783 w 136"/>
              <a:gd name="T55" fmla="*/ 35730829 h 138"/>
              <a:gd name="T56" fmla="*/ 447091781 w 136"/>
              <a:gd name="T57" fmla="*/ 35730829 h 138"/>
              <a:gd name="T58" fmla="*/ 432433693 w 136"/>
              <a:gd name="T59" fmla="*/ 17864552 h 138"/>
              <a:gd name="T60" fmla="*/ 425103692 w 136"/>
              <a:gd name="T61" fmla="*/ 17864552 h 138"/>
              <a:gd name="T62" fmla="*/ 417775605 w 136"/>
              <a:gd name="T63" fmla="*/ 29774253 h 138"/>
              <a:gd name="T64" fmla="*/ 381127514 w 136"/>
              <a:gd name="T65" fmla="*/ 35730829 h 138"/>
              <a:gd name="T66" fmla="*/ 344481337 w 136"/>
              <a:gd name="T67" fmla="*/ 35730829 h 138"/>
              <a:gd name="T68" fmla="*/ 315163247 w 136"/>
              <a:gd name="T69" fmla="*/ 0 h 138"/>
              <a:gd name="T70" fmla="*/ 285845157 w 136"/>
              <a:gd name="T71" fmla="*/ 5954851 h 138"/>
              <a:gd name="T72" fmla="*/ 256528981 w 136"/>
              <a:gd name="T73" fmla="*/ 77414783 h 138"/>
              <a:gd name="T74" fmla="*/ 241868979 w 136"/>
              <a:gd name="T75" fmla="*/ 101234185 h 138"/>
              <a:gd name="T76" fmla="*/ 190564714 w 136"/>
              <a:gd name="T77" fmla="*/ 125055313 h 138"/>
              <a:gd name="T78" fmla="*/ 175904712 w 136"/>
              <a:gd name="T79" fmla="*/ 125055313 h 138"/>
              <a:gd name="T80" fmla="*/ 168576625 w 136"/>
              <a:gd name="T81" fmla="*/ 125055313 h 138"/>
              <a:gd name="T82" fmla="*/ 124600447 w 136"/>
              <a:gd name="T83" fmla="*/ 172695842 h 138"/>
              <a:gd name="T84" fmla="*/ 124600447 w 136"/>
              <a:gd name="T85" fmla="*/ 178650693 h 138"/>
              <a:gd name="T86" fmla="*/ 131928534 w 136"/>
              <a:gd name="T87" fmla="*/ 184605543 h 138"/>
              <a:gd name="T88" fmla="*/ 131928534 w 136"/>
              <a:gd name="T89" fmla="*/ 190560394 h 138"/>
              <a:gd name="T90" fmla="*/ 109940445 w 136"/>
              <a:gd name="T91" fmla="*/ 220334647 h 138"/>
              <a:gd name="T92" fmla="*/ 102610444 w 136"/>
              <a:gd name="T93" fmla="*/ 232244348 h 138"/>
              <a:gd name="T94" fmla="*/ 109940445 w 136"/>
              <a:gd name="T95" fmla="*/ 250110625 h 138"/>
              <a:gd name="T96" fmla="*/ 117270446 w 136"/>
              <a:gd name="T97" fmla="*/ 262020326 h 138"/>
              <a:gd name="T98" fmla="*/ 109940445 w 136"/>
              <a:gd name="T99" fmla="*/ 315615707 h 138"/>
              <a:gd name="T100" fmla="*/ 80622355 w 136"/>
              <a:gd name="T101" fmla="*/ 357299660 h 138"/>
              <a:gd name="T102" fmla="*/ 65964267 w 136"/>
              <a:gd name="T103" fmla="*/ 369209361 h 138"/>
              <a:gd name="T104" fmla="*/ 0 w 136"/>
              <a:gd name="T105" fmla="*/ 398985340 h 138"/>
              <a:gd name="T106" fmla="*/ 0 w 136"/>
              <a:gd name="T107" fmla="*/ 404940190 h 138"/>
              <a:gd name="T108" fmla="*/ 0 w 136"/>
              <a:gd name="T109" fmla="*/ 410895041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6" h="138">
                <a:moveTo>
                  <a:pt x="0" y="138"/>
                </a:moveTo>
                <a:lnTo>
                  <a:pt x="52" y="136"/>
                </a:lnTo>
                <a:lnTo>
                  <a:pt x="52" y="122"/>
                </a:lnTo>
                <a:lnTo>
                  <a:pt x="54" y="118"/>
                </a:lnTo>
                <a:lnTo>
                  <a:pt x="60" y="112"/>
                </a:lnTo>
                <a:lnTo>
                  <a:pt x="64" y="110"/>
                </a:lnTo>
                <a:lnTo>
                  <a:pt x="70" y="108"/>
                </a:lnTo>
                <a:lnTo>
                  <a:pt x="78" y="106"/>
                </a:lnTo>
                <a:lnTo>
                  <a:pt x="80" y="104"/>
                </a:lnTo>
                <a:lnTo>
                  <a:pt x="84" y="102"/>
                </a:lnTo>
                <a:lnTo>
                  <a:pt x="88" y="100"/>
                </a:lnTo>
                <a:lnTo>
                  <a:pt x="92" y="98"/>
                </a:lnTo>
                <a:lnTo>
                  <a:pt x="96" y="98"/>
                </a:lnTo>
                <a:lnTo>
                  <a:pt x="100" y="94"/>
                </a:lnTo>
                <a:lnTo>
                  <a:pt x="106" y="86"/>
                </a:lnTo>
                <a:lnTo>
                  <a:pt x="110" y="80"/>
                </a:lnTo>
                <a:lnTo>
                  <a:pt x="112" y="80"/>
                </a:lnTo>
                <a:lnTo>
                  <a:pt x="118" y="76"/>
                </a:lnTo>
                <a:lnTo>
                  <a:pt x="120" y="74"/>
                </a:lnTo>
                <a:lnTo>
                  <a:pt x="120" y="68"/>
                </a:lnTo>
                <a:lnTo>
                  <a:pt x="120" y="66"/>
                </a:lnTo>
                <a:lnTo>
                  <a:pt x="122" y="64"/>
                </a:lnTo>
                <a:lnTo>
                  <a:pt x="124" y="64"/>
                </a:lnTo>
                <a:lnTo>
                  <a:pt x="126" y="62"/>
                </a:lnTo>
                <a:lnTo>
                  <a:pt x="128" y="58"/>
                </a:lnTo>
                <a:lnTo>
                  <a:pt x="130" y="58"/>
                </a:lnTo>
                <a:lnTo>
                  <a:pt x="136" y="54"/>
                </a:lnTo>
                <a:lnTo>
                  <a:pt x="136" y="52"/>
                </a:lnTo>
                <a:lnTo>
                  <a:pt x="136" y="50"/>
                </a:lnTo>
                <a:lnTo>
                  <a:pt x="132" y="46"/>
                </a:lnTo>
                <a:lnTo>
                  <a:pt x="130" y="42"/>
                </a:lnTo>
                <a:lnTo>
                  <a:pt x="130" y="38"/>
                </a:lnTo>
                <a:lnTo>
                  <a:pt x="130" y="36"/>
                </a:lnTo>
                <a:lnTo>
                  <a:pt x="128" y="34"/>
                </a:lnTo>
                <a:lnTo>
                  <a:pt x="128" y="32"/>
                </a:lnTo>
                <a:lnTo>
                  <a:pt x="126" y="30"/>
                </a:lnTo>
                <a:lnTo>
                  <a:pt x="128" y="24"/>
                </a:lnTo>
                <a:lnTo>
                  <a:pt x="128" y="20"/>
                </a:lnTo>
                <a:lnTo>
                  <a:pt x="128" y="14"/>
                </a:lnTo>
                <a:lnTo>
                  <a:pt x="126" y="12"/>
                </a:lnTo>
                <a:lnTo>
                  <a:pt x="122" y="12"/>
                </a:lnTo>
                <a:lnTo>
                  <a:pt x="120" y="10"/>
                </a:lnTo>
                <a:lnTo>
                  <a:pt x="118" y="6"/>
                </a:lnTo>
                <a:lnTo>
                  <a:pt x="116" y="6"/>
                </a:lnTo>
                <a:lnTo>
                  <a:pt x="116" y="8"/>
                </a:lnTo>
                <a:lnTo>
                  <a:pt x="114" y="10"/>
                </a:lnTo>
                <a:lnTo>
                  <a:pt x="104" y="12"/>
                </a:lnTo>
                <a:lnTo>
                  <a:pt x="94" y="12"/>
                </a:lnTo>
                <a:lnTo>
                  <a:pt x="86" y="0"/>
                </a:lnTo>
                <a:lnTo>
                  <a:pt x="78" y="2"/>
                </a:lnTo>
                <a:lnTo>
                  <a:pt x="74" y="18"/>
                </a:lnTo>
                <a:lnTo>
                  <a:pt x="70" y="26"/>
                </a:lnTo>
                <a:lnTo>
                  <a:pt x="66" y="34"/>
                </a:lnTo>
                <a:lnTo>
                  <a:pt x="60" y="38"/>
                </a:lnTo>
                <a:lnTo>
                  <a:pt x="52" y="42"/>
                </a:lnTo>
                <a:lnTo>
                  <a:pt x="48" y="42"/>
                </a:lnTo>
                <a:lnTo>
                  <a:pt x="46" y="42"/>
                </a:lnTo>
                <a:lnTo>
                  <a:pt x="38" y="50"/>
                </a:lnTo>
                <a:lnTo>
                  <a:pt x="34" y="58"/>
                </a:lnTo>
                <a:lnTo>
                  <a:pt x="34" y="60"/>
                </a:lnTo>
                <a:lnTo>
                  <a:pt x="36" y="62"/>
                </a:lnTo>
                <a:lnTo>
                  <a:pt x="36" y="64"/>
                </a:lnTo>
                <a:lnTo>
                  <a:pt x="32" y="70"/>
                </a:lnTo>
                <a:lnTo>
                  <a:pt x="30" y="74"/>
                </a:lnTo>
                <a:lnTo>
                  <a:pt x="28" y="78"/>
                </a:lnTo>
                <a:lnTo>
                  <a:pt x="28" y="80"/>
                </a:lnTo>
                <a:lnTo>
                  <a:pt x="30" y="84"/>
                </a:lnTo>
                <a:lnTo>
                  <a:pt x="32" y="88"/>
                </a:lnTo>
                <a:lnTo>
                  <a:pt x="32" y="98"/>
                </a:lnTo>
                <a:lnTo>
                  <a:pt x="30" y="106"/>
                </a:lnTo>
                <a:lnTo>
                  <a:pt x="26" y="114"/>
                </a:lnTo>
                <a:lnTo>
                  <a:pt x="22" y="120"/>
                </a:lnTo>
                <a:lnTo>
                  <a:pt x="18" y="124"/>
                </a:lnTo>
                <a:lnTo>
                  <a:pt x="12" y="128"/>
                </a:lnTo>
                <a:lnTo>
                  <a:pt x="0" y="134"/>
                </a:lnTo>
                <a:lnTo>
                  <a:pt x="0" y="136"/>
                </a:lnTo>
                <a:lnTo>
                  <a:pt x="0" y="138"/>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42" name="Freeform 563"/>
          <p:cNvSpPr>
            <a:spLocks/>
          </p:cNvSpPr>
          <p:nvPr/>
        </p:nvSpPr>
        <p:spPr bwMode="auto">
          <a:xfrm>
            <a:off x="5240772" y="3409083"/>
            <a:ext cx="16119" cy="12700"/>
          </a:xfrm>
          <a:custGeom>
            <a:avLst/>
            <a:gdLst>
              <a:gd name="T0" fmla="*/ 38115181 w 8"/>
              <a:gd name="T1" fmla="*/ 5040313 h 8"/>
              <a:gd name="T2" fmla="*/ 9529887 w 8"/>
              <a:gd name="T3" fmla="*/ 0 h 8"/>
              <a:gd name="T4" fmla="*/ 0 w 8"/>
              <a:gd name="T5" fmla="*/ 5040313 h 8"/>
              <a:gd name="T6" fmla="*/ 9529887 w 8"/>
              <a:gd name="T7" fmla="*/ 20161250 h 8"/>
              <a:gd name="T8" fmla="*/ 19057590 w 8"/>
              <a:gd name="T9" fmla="*/ 15120938 h 8"/>
              <a:gd name="T10" fmla="*/ 19057590 w 8"/>
              <a:gd name="T11" fmla="*/ 15120938 h 8"/>
              <a:gd name="T12" fmla="*/ 28587477 w 8"/>
              <a:gd name="T13" fmla="*/ 5040313 h 8"/>
              <a:gd name="T14" fmla="*/ 28587477 w 8"/>
              <a:gd name="T15" fmla="*/ 5040313 h 8"/>
              <a:gd name="T16" fmla="*/ 38115181 w 8"/>
              <a:gd name="T17" fmla="*/ 5040313 h 8"/>
              <a:gd name="T18" fmla="*/ 38115181 w 8"/>
              <a:gd name="T19" fmla="*/ 504031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
                <a:moveTo>
                  <a:pt x="8" y="2"/>
                </a:moveTo>
                <a:lnTo>
                  <a:pt x="2" y="0"/>
                </a:lnTo>
                <a:lnTo>
                  <a:pt x="0" y="2"/>
                </a:lnTo>
                <a:lnTo>
                  <a:pt x="2" y="8"/>
                </a:lnTo>
                <a:lnTo>
                  <a:pt x="4" y="6"/>
                </a:lnTo>
                <a:lnTo>
                  <a:pt x="6" y="2"/>
                </a:lnTo>
                <a:lnTo>
                  <a:pt x="8" y="2"/>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543" name="Freeform 564"/>
          <p:cNvSpPr>
            <a:spLocks/>
          </p:cNvSpPr>
          <p:nvPr/>
        </p:nvSpPr>
        <p:spPr bwMode="auto">
          <a:xfrm>
            <a:off x="5692108" y="3250336"/>
            <a:ext cx="80596" cy="103187"/>
          </a:xfrm>
          <a:custGeom>
            <a:avLst/>
            <a:gdLst>
              <a:gd name="T0" fmla="*/ 86465453 w 46"/>
              <a:gd name="T1" fmla="*/ 177459283 h 60"/>
              <a:gd name="T2" fmla="*/ 93670591 w 46"/>
              <a:gd name="T3" fmla="*/ 153798504 h 60"/>
              <a:gd name="T4" fmla="*/ 108082766 w 46"/>
              <a:gd name="T5" fmla="*/ 141968114 h 60"/>
              <a:gd name="T6" fmla="*/ 115287904 w 46"/>
              <a:gd name="T7" fmla="*/ 130136005 h 60"/>
              <a:gd name="T8" fmla="*/ 122493042 w 46"/>
              <a:gd name="T9" fmla="*/ 130136005 h 60"/>
              <a:gd name="T10" fmla="*/ 136903318 w 46"/>
              <a:gd name="T11" fmla="*/ 136052060 h 60"/>
              <a:gd name="T12" fmla="*/ 158520630 w 46"/>
              <a:gd name="T13" fmla="*/ 141968114 h 60"/>
              <a:gd name="T14" fmla="*/ 144108456 w 46"/>
              <a:gd name="T15" fmla="*/ 118305615 h 60"/>
              <a:gd name="T16" fmla="*/ 129698180 w 46"/>
              <a:gd name="T17" fmla="*/ 112391280 h 60"/>
              <a:gd name="T18" fmla="*/ 122493042 w 46"/>
              <a:gd name="T19" fmla="*/ 94644836 h 60"/>
              <a:gd name="T20" fmla="*/ 122493042 w 46"/>
              <a:gd name="T21" fmla="*/ 82814447 h 60"/>
              <a:gd name="T22" fmla="*/ 122493042 w 46"/>
              <a:gd name="T23" fmla="*/ 70984057 h 60"/>
              <a:gd name="T24" fmla="*/ 108082766 w 46"/>
              <a:gd name="T25" fmla="*/ 53237613 h 60"/>
              <a:gd name="T26" fmla="*/ 108082766 w 46"/>
              <a:gd name="T27" fmla="*/ 41407223 h 60"/>
              <a:gd name="T28" fmla="*/ 93670591 w 46"/>
              <a:gd name="T29" fmla="*/ 29576834 h 60"/>
              <a:gd name="T30" fmla="*/ 72055177 w 46"/>
              <a:gd name="T31" fmla="*/ 17746444 h 60"/>
              <a:gd name="T32" fmla="*/ 50437865 w 46"/>
              <a:gd name="T33" fmla="*/ 5916055 h 60"/>
              <a:gd name="T34" fmla="*/ 21617312 w 46"/>
              <a:gd name="T35" fmla="*/ 0 h 60"/>
              <a:gd name="T36" fmla="*/ 7205138 w 46"/>
              <a:gd name="T37" fmla="*/ 5916055 h 60"/>
              <a:gd name="T38" fmla="*/ 0 w 46"/>
              <a:gd name="T39" fmla="*/ 17746444 h 60"/>
              <a:gd name="T40" fmla="*/ 7205138 w 46"/>
              <a:gd name="T41" fmla="*/ 23660779 h 60"/>
              <a:gd name="T42" fmla="*/ 28822450 w 46"/>
              <a:gd name="T43" fmla="*/ 41407223 h 60"/>
              <a:gd name="T44" fmla="*/ 43232727 w 46"/>
              <a:gd name="T45" fmla="*/ 65068002 h 60"/>
              <a:gd name="T46" fmla="*/ 57643003 w 46"/>
              <a:gd name="T47" fmla="*/ 82814447 h 60"/>
              <a:gd name="T48" fmla="*/ 64850039 w 46"/>
              <a:gd name="T49" fmla="*/ 94644836 h 60"/>
              <a:gd name="T50" fmla="*/ 64850039 w 46"/>
              <a:gd name="T51" fmla="*/ 112391280 h 60"/>
              <a:gd name="T52" fmla="*/ 64850039 w 46"/>
              <a:gd name="T53" fmla="*/ 118305615 h 60"/>
              <a:gd name="T54" fmla="*/ 72055177 w 46"/>
              <a:gd name="T55" fmla="*/ 124221670 h 60"/>
              <a:gd name="T56" fmla="*/ 64850039 w 46"/>
              <a:gd name="T57" fmla="*/ 130136005 h 60"/>
              <a:gd name="T58" fmla="*/ 64850039 w 46"/>
              <a:gd name="T59" fmla="*/ 153798504 h 60"/>
              <a:gd name="T60" fmla="*/ 64850039 w 46"/>
              <a:gd name="T61" fmla="*/ 153798504 h 60"/>
              <a:gd name="T62" fmla="*/ 64850039 w 46"/>
              <a:gd name="T63" fmla="*/ 165628893 h 60"/>
              <a:gd name="T64" fmla="*/ 72055177 w 46"/>
              <a:gd name="T65" fmla="*/ 171543228 h 60"/>
              <a:gd name="T66" fmla="*/ 86465453 w 46"/>
              <a:gd name="T67" fmla="*/ 177459283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 h="60">
                <a:moveTo>
                  <a:pt x="24" y="60"/>
                </a:moveTo>
                <a:lnTo>
                  <a:pt x="24" y="60"/>
                </a:lnTo>
                <a:lnTo>
                  <a:pt x="26" y="56"/>
                </a:lnTo>
                <a:lnTo>
                  <a:pt x="26" y="52"/>
                </a:lnTo>
                <a:lnTo>
                  <a:pt x="30" y="48"/>
                </a:lnTo>
                <a:lnTo>
                  <a:pt x="32" y="46"/>
                </a:lnTo>
                <a:lnTo>
                  <a:pt x="32" y="44"/>
                </a:lnTo>
                <a:lnTo>
                  <a:pt x="34" y="44"/>
                </a:lnTo>
                <a:lnTo>
                  <a:pt x="38" y="46"/>
                </a:lnTo>
                <a:lnTo>
                  <a:pt x="44" y="48"/>
                </a:lnTo>
                <a:lnTo>
                  <a:pt x="46" y="50"/>
                </a:lnTo>
                <a:lnTo>
                  <a:pt x="40" y="40"/>
                </a:lnTo>
                <a:lnTo>
                  <a:pt x="36" y="38"/>
                </a:lnTo>
                <a:lnTo>
                  <a:pt x="36" y="36"/>
                </a:lnTo>
                <a:lnTo>
                  <a:pt x="34" y="32"/>
                </a:lnTo>
                <a:lnTo>
                  <a:pt x="34" y="28"/>
                </a:lnTo>
                <a:lnTo>
                  <a:pt x="34" y="24"/>
                </a:lnTo>
                <a:lnTo>
                  <a:pt x="30" y="22"/>
                </a:lnTo>
                <a:lnTo>
                  <a:pt x="30" y="18"/>
                </a:lnTo>
                <a:lnTo>
                  <a:pt x="30" y="14"/>
                </a:lnTo>
                <a:lnTo>
                  <a:pt x="26" y="10"/>
                </a:lnTo>
                <a:lnTo>
                  <a:pt x="20" y="6"/>
                </a:lnTo>
                <a:lnTo>
                  <a:pt x="14" y="2"/>
                </a:lnTo>
                <a:lnTo>
                  <a:pt x="10" y="0"/>
                </a:lnTo>
                <a:lnTo>
                  <a:pt x="6" y="0"/>
                </a:lnTo>
                <a:lnTo>
                  <a:pt x="2" y="2"/>
                </a:lnTo>
                <a:lnTo>
                  <a:pt x="0" y="4"/>
                </a:lnTo>
                <a:lnTo>
                  <a:pt x="0" y="6"/>
                </a:lnTo>
                <a:lnTo>
                  <a:pt x="2" y="8"/>
                </a:lnTo>
                <a:lnTo>
                  <a:pt x="8" y="14"/>
                </a:lnTo>
                <a:lnTo>
                  <a:pt x="10" y="18"/>
                </a:lnTo>
                <a:lnTo>
                  <a:pt x="12" y="22"/>
                </a:lnTo>
                <a:lnTo>
                  <a:pt x="16" y="28"/>
                </a:lnTo>
                <a:lnTo>
                  <a:pt x="18" y="32"/>
                </a:lnTo>
                <a:lnTo>
                  <a:pt x="18" y="36"/>
                </a:lnTo>
                <a:lnTo>
                  <a:pt x="18" y="38"/>
                </a:lnTo>
                <a:lnTo>
                  <a:pt x="18" y="40"/>
                </a:lnTo>
                <a:lnTo>
                  <a:pt x="20" y="40"/>
                </a:lnTo>
                <a:lnTo>
                  <a:pt x="20" y="42"/>
                </a:lnTo>
                <a:lnTo>
                  <a:pt x="18" y="44"/>
                </a:lnTo>
                <a:lnTo>
                  <a:pt x="18" y="50"/>
                </a:lnTo>
                <a:lnTo>
                  <a:pt x="18" y="52"/>
                </a:lnTo>
                <a:lnTo>
                  <a:pt x="20" y="54"/>
                </a:lnTo>
                <a:lnTo>
                  <a:pt x="18" y="56"/>
                </a:lnTo>
                <a:lnTo>
                  <a:pt x="18" y="58"/>
                </a:lnTo>
                <a:lnTo>
                  <a:pt x="20" y="58"/>
                </a:lnTo>
                <a:lnTo>
                  <a:pt x="24" y="6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44" name="Freeform 565"/>
          <p:cNvSpPr>
            <a:spLocks/>
          </p:cNvSpPr>
          <p:nvPr/>
        </p:nvSpPr>
        <p:spPr bwMode="auto">
          <a:xfrm>
            <a:off x="6348601" y="5171211"/>
            <a:ext cx="11723" cy="20637"/>
          </a:xfrm>
          <a:custGeom>
            <a:avLst/>
            <a:gdLst>
              <a:gd name="T0" fmla="*/ 8959850 w 6"/>
              <a:gd name="T1" fmla="*/ 0 h 12"/>
              <a:gd name="T2" fmla="*/ 8959850 w 6"/>
              <a:gd name="T3" fmla="*/ 0 h 12"/>
              <a:gd name="T4" fmla="*/ 0 w 6"/>
              <a:gd name="T5" fmla="*/ 5915940 h 12"/>
              <a:gd name="T6" fmla="*/ 0 w 6"/>
              <a:gd name="T7" fmla="*/ 11830160 h 12"/>
              <a:gd name="T8" fmla="*/ 8959850 w 6"/>
              <a:gd name="T9" fmla="*/ 23660321 h 12"/>
              <a:gd name="T10" fmla="*/ 17921817 w 6"/>
              <a:gd name="T11" fmla="*/ 35490481 h 12"/>
              <a:gd name="T12" fmla="*/ 17921817 w 6"/>
              <a:gd name="T13" fmla="*/ 35490481 h 12"/>
              <a:gd name="T14" fmla="*/ 26881667 w 6"/>
              <a:gd name="T15" fmla="*/ 11830160 h 12"/>
              <a:gd name="T16" fmla="*/ 26881667 w 6"/>
              <a:gd name="T17" fmla="*/ 0 h 12"/>
              <a:gd name="T18" fmla="*/ 26881667 w 6"/>
              <a:gd name="T19" fmla="*/ 0 h 12"/>
              <a:gd name="T20" fmla="*/ 8959850 w 6"/>
              <a:gd name="T21" fmla="*/ 0 h 12"/>
              <a:gd name="T22" fmla="*/ 8959850 w 6"/>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12">
                <a:moveTo>
                  <a:pt x="2" y="0"/>
                </a:moveTo>
                <a:lnTo>
                  <a:pt x="2" y="0"/>
                </a:lnTo>
                <a:lnTo>
                  <a:pt x="0" y="2"/>
                </a:lnTo>
                <a:lnTo>
                  <a:pt x="0" y="4"/>
                </a:lnTo>
                <a:lnTo>
                  <a:pt x="2" y="8"/>
                </a:lnTo>
                <a:lnTo>
                  <a:pt x="4" y="12"/>
                </a:lnTo>
                <a:lnTo>
                  <a:pt x="6" y="4"/>
                </a:lnTo>
                <a:lnTo>
                  <a:pt x="6" y="0"/>
                </a:lnTo>
                <a:lnTo>
                  <a:pt x="2" y="0"/>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45" name="Freeform 566"/>
          <p:cNvSpPr>
            <a:spLocks/>
          </p:cNvSpPr>
          <p:nvPr/>
        </p:nvSpPr>
        <p:spPr bwMode="auto">
          <a:xfrm>
            <a:off x="4723491" y="3893273"/>
            <a:ext cx="271097" cy="327025"/>
          </a:xfrm>
          <a:custGeom>
            <a:avLst/>
            <a:gdLst>
              <a:gd name="T0" fmla="*/ 0 w 154"/>
              <a:gd name="T1" fmla="*/ 284398152 h 190"/>
              <a:gd name="T2" fmla="*/ 29096090 w 154"/>
              <a:gd name="T3" fmla="*/ 314023174 h 190"/>
              <a:gd name="T4" fmla="*/ 21820637 w 154"/>
              <a:gd name="T5" fmla="*/ 343646476 h 190"/>
              <a:gd name="T6" fmla="*/ 21820637 w 154"/>
              <a:gd name="T7" fmla="*/ 367347183 h 190"/>
              <a:gd name="T8" fmla="*/ 36369635 w 154"/>
              <a:gd name="T9" fmla="*/ 426597228 h 190"/>
              <a:gd name="T10" fmla="*/ 29096090 w 154"/>
              <a:gd name="T11" fmla="*/ 491771589 h 190"/>
              <a:gd name="T12" fmla="*/ 43643181 w 154"/>
              <a:gd name="T13" fmla="*/ 485845552 h 190"/>
              <a:gd name="T14" fmla="*/ 58190272 w 154"/>
              <a:gd name="T15" fmla="*/ 479921236 h 190"/>
              <a:gd name="T16" fmla="*/ 58190272 w 154"/>
              <a:gd name="T17" fmla="*/ 473995199 h 190"/>
              <a:gd name="T18" fmla="*/ 80010909 w 154"/>
              <a:gd name="T19" fmla="*/ 479921236 h 190"/>
              <a:gd name="T20" fmla="*/ 116380545 w 154"/>
              <a:gd name="T21" fmla="*/ 473995199 h 190"/>
              <a:gd name="T22" fmla="*/ 123654090 w 154"/>
              <a:gd name="T23" fmla="*/ 473995199 h 190"/>
              <a:gd name="T24" fmla="*/ 138201182 w 154"/>
              <a:gd name="T25" fmla="*/ 485845552 h 190"/>
              <a:gd name="T26" fmla="*/ 152750180 w 154"/>
              <a:gd name="T27" fmla="*/ 497695905 h 190"/>
              <a:gd name="T28" fmla="*/ 152750180 w 154"/>
              <a:gd name="T29" fmla="*/ 509546258 h 190"/>
              <a:gd name="T30" fmla="*/ 160023726 w 154"/>
              <a:gd name="T31" fmla="*/ 515470574 h 190"/>
              <a:gd name="T32" fmla="*/ 174570817 w 154"/>
              <a:gd name="T33" fmla="*/ 521394891 h 190"/>
              <a:gd name="T34" fmla="*/ 181844363 w 154"/>
              <a:gd name="T35" fmla="*/ 527320928 h 190"/>
              <a:gd name="T36" fmla="*/ 181844363 w 154"/>
              <a:gd name="T37" fmla="*/ 545095597 h 190"/>
              <a:gd name="T38" fmla="*/ 196393361 w 154"/>
              <a:gd name="T39" fmla="*/ 551019913 h 190"/>
              <a:gd name="T40" fmla="*/ 210940452 w 154"/>
              <a:gd name="T41" fmla="*/ 551019913 h 190"/>
              <a:gd name="T42" fmla="*/ 218213998 w 154"/>
              <a:gd name="T43" fmla="*/ 562870266 h 190"/>
              <a:gd name="T44" fmla="*/ 225487544 w 154"/>
              <a:gd name="T45" fmla="*/ 562870266 h 190"/>
              <a:gd name="T46" fmla="*/ 240034635 w 154"/>
              <a:gd name="T47" fmla="*/ 562870266 h 190"/>
              <a:gd name="T48" fmla="*/ 240034635 w 154"/>
              <a:gd name="T49" fmla="*/ 551019913 h 190"/>
              <a:gd name="T50" fmla="*/ 247308181 w 154"/>
              <a:gd name="T51" fmla="*/ 539171281 h 190"/>
              <a:gd name="T52" fmla="*/ 254583634 w 154"/>
              <a:gd name="T53" fmla="*/ 521394891 h 190"/>
              <a:gd name="T54" fmla="*/ 283677816 w 154"/>
              <a:gd name="T55" fmla="*/ 527320928 h 190"/>
              <a:gd name="T56" fmla="*/ 305498453 w 154"/>
              <a:gd name="T57" fmla="*/ 527320928 h 190"/>
              <a:gd name="T58" fmla="*/ 305498453 w 154"/>
              <a:gd name="T59" fmla="*/ 527320928 h 190"/>
              <a:gd name="T60" fmla="*/ 320047452 w 154"/>
              <a:gd name="T61" fmla="*/ 527320928 h 190"/>
              <a:gd name="T62" fmla="*/ 320047452 w 154"/>
              <a:gd name="T63" fmla="*/ 521394891 h 190"/>
              <a:gd name="T64" fmla="*/ 327320997 w 154"/>
              <a:gd name="T65" fmla="*/ 503620221 h 190"/>
              <a:gd name="T66" fmla="*/ 334594543 w 154"/>
              <a:gd name="T67" fmla="*/ 503620221 h 190"/>
              <a:gd name="T68" fmla="*/ 509165360 w 154"/>
              <a:gd name="T69" fmla="*/ 509546258 h 190"/>
              <a:gd name="T70" fmla="*/ 523712451 w 154"/>
              <a:gd name="T71" fmla="*/ 485845552 h 190"/>
              <a:gd name="T72" fmla="*/ 523712451 w 154"/>
              <a:gd name="T73" fmla="*/ 479921236 h 190"/>
              <a:gd name="T74" fmla="*/ 509165360 w 154"/>
              <a:gd name="T75" fmla="*/ 473995199 h 190"/>
              <a:gd name="T76" fmla="*/ 560082087 w 154"/>
              <a:gd name="T77" fmla="*/ 94799384 h 190"/>
              <a:gd name="T78" fmla="*/ 407331907 w 154"/>
              <a:gd name="T79" fmla="*/ 65174361 h 190"/>
              <a:gd name="T80" fmla="*/ 232761089 w 154"/>
              <a:gd name="T81" fmla="*/ 171824099 h 190"/>
              <a:gd name="T82" fmla="*/ 203666907 w 154"/>
              <a:gd name="T83" fmla="*/ 171824099 h 190"/>
              <a:gd name="T84" fmla="*/ 181844363 w 154"/>
              <a:gd name="T85" fmla="*/ 189598768 h 190"/>
              <a:gd name="T86" fmla="*/ 181844363 w 154"/>
              <a:gd name="T87" fmla="*/ 195523084 h 190"/>
              <a:gd name="T88" fmla="*/ 14547091 w 154"/>
              <a:gd name="T89" fmla="*/ 272547799 h 190"/>
              <a:gd name="T90" fmla="*/ 7273546 w 154"/>
              <a:gd name="T91" fmla="*/ 272547799 h 190"/>
              <a:gd name="T92" fmla="*/ 0 w 154"/>
              <a:gd name="T93" fmla="*/ 284398152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90">
                <a:moveTo>
                  <a:pt x="0" y="96"/>
                </a:moveTo>
                <a:lnTo>
                  <a:pt x="0" y="96"/>
                </a:lnTo>
                <a:lnTo>
                  <a:pt x="4" y="102"/>
                </a:lnTo>
                <a:lnTo>
                  <a:pt x="8" y="106"/>
                </a:lnTo>
                <a:lnTo>
                  <a:pt x="6" y="116"/>
                </a:lnTo>
                <a:lnTo>
                  <a:pt x="6" y="124"/>
                </a:lnTo>
                <a:lnTo>
                  <a:pt x="8" y="134"/>
                </a:lnTo>
                <a:lnTo>
                  <a:pt x="10" y="144"/>
                </a:lnTo>
                <a:lnTo>
                  <a:pt x="10" y="154"/>
                </a:lnTo>
                <a:lnTo>
                  <a:pt x="8" y="166"/>
                </a:lnTo>
                <a:lnTo>
                  <a:pt x="12" y="164"/>
                </a:lnTo>
                <a:lnTo>
                  <a:pt x="14" y="162"/>
                </a:lnTo>
                <a:lnTo>
                  <a:pt x="16" y="162"/>
                </a:lnTo>
                <a:lnTo>
                  <a:pt x="16" y="160"/>
                </a:lnTo>
                <a:lnTo>
                  <a:pt x="18" y="160"/>
                </a:lnTo>
                <a:lnTo>
                  <a:pt x="22" y="162"/>
                </a:lnTo>
                <a:lnTo>
                  <a:pt x="32" y="160"/>
                </a:lnTo>
                <a:lnTo>
                  <a:pt x="34" y="160"/>
                </a:lnTo>
                <a:lnTo>
                  <a:pt x="36" y="162"/>
                </a:lnTo>
                <a:lnTo>
                  <a:pt x="38" y="164"/>
                </a:lnTo>
                <a:lnTo>
                  <a:pt x="42" y="168"/>
                </a:lnTo>
                <a:lnTo>
                  <a:pt x="42" y="172"/>
                </a:lnTo>
                <a:lnTo>
                  <a:pt x="42" y="174"/>
                </a:lnTo>
                <a:lnTo>
                  <a:pt x="44" y="174"/>
                </a:lnTo>
                <a:lnTo>
                  <a:pt x="48" y="176"/>
                </a:lnTo>
                <a:lnTo>
                  <a:pt x="50" y="176"/>
                </a:lnTo>
                <a:lnTo>
                  <a:pt x="50" y="178"/>
                </a:lnTo>
                <a:lnTo>
                  <a:pt x="50" y="184"/>
                </a:lnTo>
                <a:lnTo>
                  <a:pt x="52" y="184"/>
                </a:lnTo>
                <a:lnTo>
                  <a:pt x="54" y="186"/>
                </a:lnTo>
                <a:lnTo>
                  <a:pt x="56" y="186"/>
                </a:lnTo>
                <a:lnTo>
                  <a:pt x="58" y="186"/>
                </a:lnTo>
                <a:lnTo>
                  <a:pt x="60" y="190"/>
                </a:lnTo>
                <a:lnTo>
                  <a:pt x="62" y="190"/>
                </a:lnTo>
                <a:lnTo>
                  <a:pt x="66" y="190"/>
                </a:lnTo>
                <a:lnTo>
                  <a:pt x="66" y="188"/>
                </a:lnTo>
                <a:lnTo>
                  <a:pt x="66" y="186"/>
                </a:lnTo>
                <a:lnTo>
                  <a:pt x="68" y="182"/>
                </a:lnTo>
                <a:lnTo>
                  <a:pt x="68" y="178"/>
                </a:lnTo>
                <a:lnTo>
                  <a:pt x="70" y="176"/>
                </a:lnTo>
                <a:lnTo>
                  <a:pt x="78" y="178"/>
                </a:lnTo>
                <a:lnTo>
                  <a:pt x="84" y="178"/>
                </a:lnTo>
                <a:lnTo>
                  <a:pt x="88" y="178"/>
                </a:lnTo>
                <a:lnTo>
                  <a:pt x="88" y="176"/>
                </a:lnTo>
                <a:lnTo>
                  <a:pt x="88" y="172"/>
                </a:lnTo>
                <a:lnTo>
                  <a:pt x="90" y="170"/>
                </a:lnTo>
                <a:lnTo>
                  <a:pt x="92" y="170"/>
                </a:lnTo>
                <a:lnTo>
                  <a:pt x="94" y="172"/>
                </a:lnTo>
                <a:lnTo>
                  <a:pt x="140" y="172"/>
                </a:lnTo>
                <a:lnTo>
                  <a:pt x="144" y="164"/>
                </a:lnTo>
                <a:lnTo>
                  <a:pt x="144" y="162"/>
                </a:lnTo>
                <a:lnTo>
                  <a:pt x="142" y="160"/>
                </a:lnTo>
                <a:lnTo>
                  <a:pt x="140" y="160"/>
                </a:lnTo>
                <a:lnTo>
                  <a:pt x="132" y="32"/>
                </a:lnTo>
                <a:lnTo>
                  <a:pt x="154" y="32"/>
                </a:lnTo>
                <a:lnTo>
                  <a:pt x="112" y="0"/>
                </a:lnTo>
                <a:lnTo>
                  <a:pt x="112" y="22"/>
                </a:lnTo>
                <a:lnTo>
                  <a:pt x="66" y="24"/>
                </a:lnTo>
                <a:lnTo>
                  <a:pt x="64" y="58"/>
                </a:lnTo>
                <a:lnTo>
                  <a:pt x="56" y="58"/>
                </a:lnTo>
                <a:lnTo>
                  <a:pt x="52" y="60"/>
                </a:lnTo>
                <a:lnTo>
                  <a:pt x="50" y="64"/>
                </a:lnTo>
                <a:lnTo>
                  <a:pt x="50" y="66"/>
                </a:lnTo>
                <a:lnTo>
                  <a:pt x="50" y="92"/>
                </a:lnTo>
                <a:lnTo>
                  <a:pt x="4" y="92"/>
                </a:lnTo>
                <a:lnTo>
                  <a:pt x="2" y="92"/>
                </a:lnTo>
                <a:lnTo>
                  <a:pt x="0" y="9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46" name="Freeform 567"/>
          <p:cNvSpPr>
            <a:spLocks/>
          </p:cNvSpPr>
          <p:nvPr/>
        </p:nvSpPr>
        <p:spPr bwMode="auto">
          <a:xfrm>
            <a:off x="4830463" y="3948833"/>
            <a:ext cx="359019" cy="420687"/>
          </a:xfrm>
          <a:custGeom>
            <a:avLst/>
            <a:gdLst>
              <a:gd name="T0" fmla="*/ 225366113 w 204"/>
              <a:gd name="T1" fmla="*/ 707481742 h 244"/>
              <a:gd name="T2" fmla="*/ 239907400 w 204"/>
              <a:gd name="T3" fmla="*/ 713426532 h 244"/>
              <a:gd name="T4" fmla="*/ 261716470 w 204"/>
              <a:gd name="T5" fmla="*/ 695592161 h 244"/>
              <a:gd name="T6" fmla="*/ 283525540 w 204"/>
              <a:gd name="T7" fmla="*/ 695592161 h 244"/>
              <a:gd name="T8" fmla="*/ 298064920 w 204"/>
              <a:gd name="T9" fmla="*/ 671811277 h 244"/>
              <a:gd name="T10" fmla="*/ 305336517 w 204"/>
              <a:gd name="T11" fmla="*/ 636139088 h 244"/>
              <a:gd name="T12" fmla="*/ 305336517 w 204"/>
              <a:gd name="T13" fmla="*/ 618302994 h 244"/>
              <a:gd name="T14" fmla="*/ 312606207 w 204"/>
              <a:gd name="T15" fmla="*/ 594522110 h 244"/>
              <a:gd name="T16" fmla="*/ 341684968 w 204"/>
              <a:gd name="T17" fmla="*/ 588577320 h 244"/>
              <a:gd name="T18" fmla="*/ 356224348 w 204"/>
              <a:gd name="T19" fmla="*/ 546960341 h 244"/>
              <a:gd name="T20" fmla="*/ 399844395 w 204"/>
              <a:gd name="T21" fmla="*/ 529125971 h 244"/>
              <a:gd name="T22" fmla="*/ 421653465 w 204"/>
              <a:gd name="T23" fmla="*/ 511289876 h 244"/>
              <a:gd name="T24" fmla="*/ 450734132 w 204"/>
              <a:gd name="T25" fmla="*/ 481564202 h 244"/>
              <a:gd name="T26" fmla="*/ 465273512 w 204"/>
              <a:gd name="T27" fmla="*/ 457783318 h 244"/>
              <a:gd name="T28" fmla="*/ 494352273 w 204"/>
              <a:gd name="T29" fmla="*/ 445892013 h 244"/>
              <a:gd name="T30" fmla="*/ 508893560 w 204"/>
              <a:gd name="T31" fmla="*/ 428055919 h 244"/>
              <a:gd name="T32" fmla="*/ 523432940 w 204"/>
              <a:gd name="T33" fmla="*/ 434002433 h 244"/>
              <a:gd name="T34" fmla="*/ 545242010 w 204"/>
              <a:gd name="T35" fmla="*/ 445892013 h 244"/>
              <a:gd name="T36" fmla="*/ 574322677 w 204"/>
              <a:gd name="T37" fmla="*/ 439947223 h 244"/>
              <a:gd name="T38" fmla="*/ 639749888 w 204"/>
              <a:gd name="T39" fmla="*/ 428055919 h 244"/>
              <a:gd name="T40" fmla="*/ 719720292 w 204"/>
              <a:gd name="T41" fmla="*/ 410221549 h 244"/>
              <a:gd name="T42" fmla="*/ 726989982 w 204"/>
              <a:gd name="T43" fmla="*/ 380494150 h 244"/>
              <a:gd name="T44" fmla="*/ 712450602 w 204"/>
              <a:gd name="T45" fmla="*/ 273481033 h 244"/>
              <a:gd name="T46" fmla="*/ 690639625 w 204"/>
              <a:gd name="T47" fmla="*/ 267534518 h 244"/>
              <a:gd name="T48" fmla="*/ 690639625 w 204"/>
              <a:gd name="T49" fmla="*/ 231864054 h 244"/>
              <a:gd name="T50" fmla="*/ 676100245 w 204"/>
              <a:gd name="T51" fmla="*/ 208083169 h 244"/>
              <a:gd name="T52" fmla="*/ 639749888 w 204"/>
              <a:gd name="T53" fmla="*/ 196191865 h 244"/>
              <a:gd name="T54" fmla="*/ 261716470 w 204"/>
              <a:gd name="T55" fmla="*/ 0 h 244"/>
              <a:gd name="T56" fmla="*/ 305336517 w 204"/>
              <a:gd name="T57" fmla="*/ 386440664 h 244"/>
              <a:gd name="T58" fmla="*/ 123588545 w 204"/>
              <a:gd name="T59" fmla="*/ 416166339 h 244"/>
              <a:gd name="T60" fmla="*/ 109049165 w 204"/>
              <a:gd name="T61" fmla="*/ 410221549 h 244"/>
              <a:gd name="T62" fmla="*/ 101779475 w 204"/>
              <a:gd name="T63" fmla="*/ 434002433 h 244"/>
              <a:gd name="T64" fmla="*/ 87238188 w 204"/>
              <a:gd name="T65" fmla="*/ 434002433 h 244"/>
              <a:gd name="T66" fmla="*/ 36350357 w 204"/>
              <a:gd name="T67" fmla="*/ 428055919 h 244"/>
              <a:gd name="T68" fmla="*/ 21809070 w 204"/>
              <a:gd name="T69" fmla="*/ 457783318 h 244"/>
              <a:gd name="T70" fmla="*/ 7269690 w 204"/>
              <a:gd name="T71" fmla="*/ 469672898 h 244"/>
              <a:gd name="T72" fmla="*/ 0 w 204"/>
              <a:gd name="T73" fmla="*/ 487508992 h 244"/>
              <a:gd name="T74" fmla="*/ 7269690 w 204"/>
              <a:gd name="T75" fmla="*/ 511289876 h 244"/>
              <a:gd name="T76" fmla="*/ 7269690 w 204"/>
              <a:gd name="T77" fmla="*/ 541015551 h 244"/>
              <a:gd name="T78" fmla="*/ 21809070 w 204"/>
              <a:gd name="T79" fmla="*/ 558851645 h 244"/>
              <a:gd name="T80" fmla="*/ 36350357 w 204"/>
              <a:gd name="T81" fmla="*/ 600468624 h 244"/>
              <a:gd name="T82" fmla="*/ 65429117 w 204"/>
              <a:gd name="T83" fmla="*/ 600468624 h 244"/>
              <a:gd name="T84" fmla="*/ 87238188 w 204"/>
              <a:gd name="T85" fmla="*/ 588577320 h 244"/>
              <a:gd name="T86" fmla="*/ 109049165 w 204"/>
              <a:gd name="T87" fmla="*/ 594522110 h 244"/>
              <a:gd name="T88" fmla="*/ 123588545 w 204"/>
              <a:gd name="T89" fmla="*/ 600468624 h 244"/>
              <a:gd name="T90" fmla="*/ 123588545 w 204"/>
              <a:gd name="T91" fmla="*/ 636139088 h 244"/>
              <a:gd name="T92" fmla="*/ 138127925 w 204"/>
              <a:gd name="T93" fmla="*/ 659919973 h 244"/>
              <a:gd name="T94" fmla="*/ 159936995 w 204"/>
              <a:gd name="T95" fmla="*/ 665864763 h 244"/>
              <a:gd name="T96" fmla="*/ 130858235 w 204"/>
              <a:gd name="T97" fmla="*/ 689645647 h 244"/>
              <a:gd name="T98" fmla="*/ 152667305 w 204"/>
              <a:gd name="T99" fmla="*/ 689645647 h 244"/>
              <a:gd name="T100" fmla="*/ 167206685 w 204"/>
              <a:gd name="T101" fmla="*/ 695592161 h 244"/>
              <a:gd name="T102" fmla="*/ 196287352 w 204"/>
              <a:gd name="T103" fmla="*/ 719373046 h 244"/>
              <a:gd name="T104" fmla="*/ 210826733 w 204"/>
              <a:gd name="T105" fmla="*/ 725317836 h 2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4" h="244">
                <a:moveTo>
                  <a:pt x="58" y="244"/>
                </a:moveTo>
                <a:lnTo>
                  <a:pt x="58" y="244"/>
                </a:lnTo>
                <a:lnTo>
                  <a:pt x="58" y="242"/>
                </a:lnTo>
                <a:lnTo>
                  <a:pt x="62" y="238"/>
                </a:lnTo>
                <a:lnTo>
                  <a:pt x="64" y="238"/>
                </a:lnTo>
                <a:lnTo>
                  <a:pt x="66" y="238"/>
                </a:lnTo>
                <a:lnTo>
                  <a:pt x="66" y="240"/>
                </a:lnTo>
                <a:lnTo>
                  <a:pt x="68" y="234"/>
                </a:lnTo>
                <a:lnTo>
                  <a:pt x="70" y="232"/>
                </a:lnTo>
                <a:lnTo>
                  <a:pt x="72" y="234"/>
                </a:lnTo>
                <a:lnTo>
                  <a:pt x="74" y="234"/>
                </a:lnTo>
                <a:lnTo>
                  <a:pt x="76" y="236"/>
                </a:lnTo>
                <a:lnTo>
                  <a:pt x="78" y="234"/>
                </a:lnTo>
                <a:lnTo>
                  <a:pt x="78" y="232"/>
                </a:lnTo>
                <a:lnTo>
                  <a:pt x="80" y="230"/>
                </a:lnTo>
                <a:lnTo>
                  <a:pt x="82" y="226"/>
                </a:lnTo>
                <a:lnTo>
                  <a:pt x="82" y="220"/>
                </a:lnTo>
                <a:lnTo>
                  <a:pt x="82" y="216"/>
                </a:lnTo>
                <a:lnTo>
                  <a:pt x="84" y="214"/>
                </a:lnTo>
                <a:lnTo>
                  <a:pt x="86" y="212"/>
                </a:lnTo>
                <a:lnTo>
                  <a:pt x="84" y="208"/>
                </a:lnTo>
                <a:lnTo>
                  <a:pt x="84" y="204"/>
                </a:lnTo>
                <a:lnTo>
                  <a:pt x="86" y="202"/>
                </a:lnTo>
                <a:lnTo>
                  <a:pt x="86" y="200"/>
                </a:lnTo>
                <a:lnTo>
                  <a:pt x="90" y="198"/>
                </a:lnTo>
                <a:lnTo>
                  <a:pt x="92" y="198"/>
                </a:lnTo>
                <a:lnTo>
                  <a:pt x="94" y="198"/>
                </a:lnTo>
                <a:lnTo>
                  <a:pt x="96" y="188"/>
                </a:lnTo>
                <a:lnTo>
                  <a:pt x="98" y="184"/>
                </a:lnTo>
                <a:lnTo>
                  <a:pt x="100" y="182"/>
                </a:lnTo>
                <a:lnTo>
                  <a:pt x="106" y="178"/>
                </a:lnTo>
                <a:lnTo>
                  <a:pt x="110" y="178"/>
                </a:lnTo>
                <a:lnTo>
                  <a:pt x="114" y="176"/>
                </a:lnTo>
                <a:lnTo>
                  <a:pt x="116" y="172"/>
                </a:lnTo>
                <a:lnTo>
                  <a:pt x="116" y="168"/>
                </a:lnTo>
                <a:lnTo>
                  <a:pt x="120" y="164"/>
                </a:lnTo>
                <a:lnTo>
                  <a:pt x="124" y="162"/>
                </a:lnTo>
                <a:lnTo>
                  <a:pt x="126" y="162"/>
                </a:lnTo>
                <a:lnTo>
                  <a:pt x="126" y="160"/>
                </a:lnTo>
                <a:lnTo>
                  <a:pt x="128" y="154"/>
                </a:lnTo>
                <a:lnTo>
                  <a:pt x="128" y="152"/>
                </a:lnTo>
                <a:lnTo>
                  <a:pt x="132" y="152"/>
                </a:lnTo>
                <a:lnTo>
                  <a:pt x="136" y="150"/>
                </a:lnTo>
                <a:lnTo>
                  <a:pt x="138" y="148"/>
                </a:lnTo>
                <a:lnTo>
                  <a:pt x="140" y="144"/>
                </a:lnTo>
                <a:lnTo>
                  <a:pt x="142" y="146"/>
                </a:lnTo>
                <a:lnTo>
                  <a:pt x="144" y="146"/>
                </a:lnTo>
                <a:lnTo>
                  <a:pt x="146" y="144"/>
                </a:lnTo>
                <a:lnTo>
                  <a:pt x="148" y="146"/>
                </a:lnTo>
                <a:lnTo>
                  <a:pt x="150" y="150"/>
                </a:lnTo>
                <a:lnTo>
                  <a:pt x="152" y="152"/>
                </a:lnTo>
                <a:lnTo>
                  <a:pt x="154" y="148"/>
                </a:lnTo>
                <a:lnTo>
                  <a:pt x="158" y="148"/>
                </a:lnTo>
                <a:lnTo>
                  <a:pt x="162" y="148"/>
                </a:lnTo>
                <a:lnTo>
                  <a:pt x="168" y="146"/>
                </a:lnTo>
                <a:lnTo>
                  <a:pt x="176" y="144"/>
                </a:lnTo>
                <a:lnTo>
                  <a:pt x="184" y="142"/>
                </a:lnTo>
                <a:lnTo>
                  <a:pt x="192" y="138"/>
                </a:lnTo>
                <a:lnTo>
                  <a:pt x="198" y="138"/>
                </a:lnTo>
                <a:lnTo>
                  <a:pt x="200" y="136"/>
                </a:lnTo>
                <a:lnTo>
                  <a:pt x="200" y="128"/>
                </a:lnTo>
                <a:lnTo>
                  <a:pt x="204" y="126"/>
                </a:lnTo>
                <a:lnTo>
                  <a:pt x="204" y="90"/>
                </a:lnTo>
                <a:lnTo>
                  <a:pt x="196" y="92"/>
                </a:lnTo>
                <a:lnTo>
                  <a:pt x="192" y="92"/>
                </a:lnTo>
                <a:lnTo>
                  <a:pt x="190" y="92"/>
                </a:lnTo>
                <a:lnTo>
                  <a:pt x="190" y="90"/>
                </a:lnTo>
                <a:lnTo>
                  <a:pt x="190" y="84"/>
                </a:lnTo>
                <a:lnTo>
                  <a:pt x="188" y="82"/>
                </a:lnTo>
                <a:lnTo>
                  <a:pt x="190" y="78"/>
                </a:lnTo>
                <a:lnTo>
                  <a:pt x="190" y="74"/>
                </a:lnTo>
                <a:lnTo>
                  <a:pt x="188" y="74"/>
                </a:lnTo>
                <a:lnTo>
                  <a:pt x="186" y="70"/>
                </a:lnTo>
                <a:lnTo>
                  <a:pt x="182" y="68"/>
                </a:lnTo>
                <a:lnTo>
                  <a:pt x="176" y="66"/>
                </a:lnTo>
                <a:lnTo>
                  <a:pt x="174" y="62"/>
                </a:lnTo>
                <a:lnTo>
                  <a:pt x="172" y="60"/>
                </a:lnTo>
                <a:lnTo>
                  <a:pt x="94" y="0"/>
                </a:lnTo>
                <a:lnTo>
                  <a:pt x="72" y="0"/>
                </a:lnTo>
                <a:lnTo>
                  <a:pt x="80" y="128"/>
                </a:lnTo>
                <a:lnTo>
                  <a:pt x="82" y="128"/>
                </a:lnTo>
                <a:lnTo>
                  <a:pt x="84" y="130"/>
                </a:lnTo>
                <a:lnTo>
                  <a:pt x="84" y="132"/>
                </a:lnTo>
                <a:lnTo>
                  <a:pt x="80" y="140"/>
                </a:lnTo>
                <a:lnTo>
                  <a:pt x="34" y="140"/>
                </a:lnTo>
                <a:lnTo>
                  <a:pt x="32" y="138"/>
                </a:lnTo>
                <a:lnTo>
                  <a:pt x="30" y="138"/>
                </a:lnTo>
                <a:lnTo>
                  <a:pt x="28" y="140"/>
                </a:lnTo>
                <a:lnTo>
                  <a:pt x="28" y="144"/>
                </a:lnTo>
                <a:lnTo>
                  <a:pt x="28" y="146"/>
                </a:lnTo>
                <a:lnTo>
                  <a:pt x="24" y="146"/>
                </a:lnTo>
                <a:lnTo>
                  <a:pt x="18" y="146"/>
                </a:lnTo>
                <a:lnTo>
                  <a:pt x="10" y="144"/>
                </a:lnTo>
                <a:lnTo>
                  <a:pt x="8" y="146"/>
                </a:lnTo>
                <a:lnTo>
                  <a:pt x="8" y="150"/>
                </a:lnTo>
                <a:lnTo>
                  <a:pt x="6" y="154"/>
                </a:lnTo>
                <a:lnTo>
                  <a:pt x="6" y="156"/>
                </a:lnTo>
                <a:lnTo>
                  <a:pt x="6" y="158"/>
                </a:lnTo>
                <a:lnTo>
                  <a:pt x="2" y="158"/>
                </a:lnTo>
                <a:lnTo>
                  <a:pt x="0" y="158"/>
                </a:lnTo>
                <a:lnTo>
                  <a:pt x="0" y="162"/>
                </a:lnTo>
                <a:lnTo>
                  <a:pt x="0" y="164"/>
                </a:lnTo>
                <a:lnTo>
                  <a:pt x="2" y="166"/>
                </a:lnTo>
                <a:lnTo>
                  <a:pt x="2" y="168"/>
                </a:lnTo>
                <a:lnTo>
                  <a:pt x="2" y="172"/>
                </a:lnTo>
                <a:lnTo>
                  <a:pt x="0" y="178"/>
                </a:lnTo>
                <a:lnTo>
                  <a:pt x="2" y="182"/>
                </a:lnTo>
                <a:lnTo>
                  <a:pt x="4" y="184"/>
                </a:lnTo>
                <a:lnTo>
                  <a:pt x="6" y="188"/>
                </a:lnTo>
                <a:lnTo>
                  <a:pt x="6" y="196"/>
                </a:lnTo>
                <a:lnTo>
                  <a:pt x="8" y="202"/>
                </a:lnTo>
                <a:lnTo>
                  <a:pt x="10" y="202"/>
                </a:lnTo>
                <a:lnTo>
                  <a:pt x="12" y="200"/>
                </a:lnTo>
                <a:lnTo>
                  <a:pt x="14" y="200"/>
                </a:lnTo>
                <a:lnTo>
                  <a:pt x="18" y="202"/>
                </a:lnTo>
                <a:lnTo>
                  <a:pt x="20" y="202"/>
                </a:lnTo>
                <a:lnTo>
                  <a:pt x="22" y="200"/>
                </a:lnTo>
                <a:lnTo>
                  <a:pt x="24" y="198"/>
                </a:lnTo>
                <a:lnTo>
                  <a:pt x="24" y="200"/>
                </a:lnTo>
                <a:lnTo>
                  <a:pt x="26" y="200"/>
                </a:lnTo>
                <a:lnTo>
                  <a:pt x="30" y="200"/>
                </a:lnTo>
                <a:lnTo>
                  <a:pt x="34" y="200"/>
                </a:lnTo>
                <a:lnTo>
                  <a:pt x="34" y="202"/>
                </a:lnTo>
                <a:lnTo>
                  <a:pt x="36" y="208"/>
                </a:lnTo>
                <a:lnTo>
                  <a:pt x="36" y="212"/>
                </a:lnTo>
                <a:lnTo>
                  <a:pt x="34" y="214"/>
                </a:lnTo>
                <a:lnTo>
                  <a:pt x="34" y="216"/>
                </a:lnTo>
                <a:lnTo>
                  <a:pt x="38" y="218"/>
                </a:lnTo>
                <a:lnTo>
                  <a:pt x="38" y="222"/>
                </a:lnTo>
                <a:lnTo>
                  <a:pt x="38" y="224"/>
                </a:lnTo>
                <a:lnTo>
                  <a:pt x="40" y="224"/>
                </a:lnTo>
                <a:lnTo>
                  <a:pt x="44" y="224"/>
                </a:lnTo>
                <a:lnTo>
                  <a:pt x="34" y="230"/>
                </a:lnTo>
                <a:lnTo>
                  <a:pt x="36" y="232"/>
                </a:lnTo>
                <a:lnTo>
                  <a:pt x="40" y="230"/>
                </a:lnTo>
                <a:lnTo>
                  <a:pt x="42" y="232"/>
                </a:lnTo>
                <a:lnTo>
                  <a:pt x="44" y="232"/>
                </a:lnTo>
                <a:lnTo>
                  <a:pt x="46" y="234"/>
                </a:lnTo>
                <a:lnTo>
                  <a:pt x="48" y="234"/>
                </a:lnTo>
                <a:lnTo>
                  <a:pt x="50" y="240"/>
                </a:lnTo>
                <a:lnTo>
                  <a:pt x="54" y="242"/>
                </a:lnTo>
                <a:lnTo>
                  <a:pt x="56" y="242"/>
                </a:lnTo>
                <a:lnTo>
                  <a:pt x="58" y="24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47" name="Freeform 568"/>
          <p:cNvSpPr>
            <a:spLocks/>
          </p:cNvSpPr>
          <p:nvPr/>
        </p:nvSpPr>
        <p:spPr bwMode="auto">
          <a:xfrm>
            <a:off x="5807874" y="4879107"/>
            <a:ext cx="73269" cy="201612"/>
          </a:xfrm>
          <a:custGeom>
            <a:avLst/>
            <a:gdLst>
              <a:gd name="T0" fmla="*/ 107148690 w 42"/>
              <a:gd name="T1" fmla="*/ 216023841 h 118"/>
              <a:gd name="T2" fmla="*/ 78575580 w 42"/>
              <a:gd name="T3" fmla="*/ 210183927 h 118"/>
              <a:gd name="T4" fmla="*/ 78575580 w 42"/>
              <a:gd name="T5" fmla="*/ 204345722 h 118"/>
              <a:gd name="T6" fmla="*/ 85719330 w 42"/>
              <a:gd name="T7" fmla="*/ 198507517 h 118"/>
              <a:gd name="T8" fmla="*/ 71433720 w 42"/>
              <a:gd name="T9" fmla="*/ 180992902 h 118"/>
              <a:gd name="T10" fmla="*/ 78575580 w 42"/>
              <a:gd name="T11" fmla="*/ 169314783 h 118"/>
              <a:gd name="T12" fmla="*/ 64289970 w 42"/>
              <a:gd name="T13" fmla="*/ 134285552 h 118"/>
              <a:gd name="T14" fmla="*/ 71433720 w 42"/>
              <a:gd name="T15" fmla="*/ 128445638 h 118"/>
              <a:gd name="T16" fmla="*/ 71433720 w 42"/>
              <a:gd name="T17" fmla="*/ 128445638 h 118"/>
              <a:gd name="T18" fmla="*/ 64289970 w 42"/>
              <a:gd name="T19" fmla="*/ 110931023 h 118"/>
              <a:gd name="T20" fmla="*/ 71433720 w 42"/>
              <a:gd name="T21" fmla="*/ 93414699 h 118"/>
              <a:gd name="T22" fmla="*/ 78575580 w 42"/>
              <a:gd name="T23" fmla="*/ 52545555 h 118"/>
              <a:gd name="T24" fmla="*/ 64289970 w 42"/>
              <a:gd name="T25" fmla="*/ 17514615 h 118"/>
              <a:gd name="T26" fmla="*/ 57146220 w 42"/>
              <a:gd name="T27" fmla="*/ 17514615 h 118"/>
              <a:gd name="T28" fmla="*/ 64289970 w 42"/>
              <a:gd name="T29" fmla="*/ 11676410 h 118"/>
              <a:gd name="T30" fmla="*/ 28573110 w 42"/>
              <a:gd name="T31" fmla="*/ 0 h 118"/>
              <a:gd name="T32" fmla="*/ 42860610 w 42"/>
              <a:gd name="T33" fmla="*/ 17514615 h 118"/>
              <a:gd name="T34" fmla="*/ 50002470 w 42"/>
              <a:gd name="T35" fmla="*/ 23354529 h 118"/>
              <a:gd name="T36" fmla="*/ 50002470 w 42"/>
              <a:gd name="T37" fmla="*/ 40869144 h 118"/>
              <a:gd name="T38" fmla="*/ 50002470 w 42"/>
              <a:gd name="T39" fmla="*/ 46707350 h 118"/>
              <a:gd name="T40" fmla="*/ 50002470 w 42"/>
              <a:gd name="T41" fmla="*/ 58385468 h 118"/>
              <a:gd name="T42" fmla="*/ 42860610 w 42"/>
              <a:gd name="T43" fmla="*/ 70061879 h 118"/>
              <a:gd name="T44" fmla="*/ 28573110 w 42"/>
              <a:gd name="T45" fmla="*/ 81738289 h 118"/>
              <a:gd name="T46" fmla="*/ 28573110 w 42"/>
              <a:gd name="T47" fmla="*/ 87576494 h 118"/>
              <a:gd name="T48" fmla="*/ 28573110 w 42"/>
              <a:gd name="T49" fmla="*/ 110931023 h 118"/>
              <a:gd name="T50" fmla="*/ 35716860 w 42"/>
              <a:gd name="T51" fmla="*/ 116769228 h 118"/>
              <a:gd name="T52" fmla="*/ 42860610 w 42"/>
              <a:gd name="T53" fmla="*/ 122607433 h 118"/>
              <a:gd name="T54" fmla="*/ 42860610 w 42"/>
              <a:gd name="T55" fmla="*/ 128445638 h 118"/>
              <a:gd name="T56" fmla="*/ 14287500 w 42"/>
              <a:gd name="T57" fmla="*/ 145961962 h 118"/>
              <a:gd name="T58" fmla="*/ 7143750 w 42"/>
              <a:gd name="T59" fmla="*/ 157638373 h 118"/>
              <a:gd name="T60" fmla="*/ 7143750 w 42"/>
              <a:gd name="T61" fmla="*/ 175154696 h 118"/>
              <a:gd name="T62" fmla="*/ 0 w 42"/>
              <a:gd name="T63" fmla="*/ 198507517 h 118"/>
              <a:gd name="T64" fmla="*/ 7143750 w 42"/>
              <a:gd name="T65" fmla="*/ 221862046 h 118"/>
              <a:gd name="T66" fmla="*/ 21429360 w 42"/>
              <a:gd name="T67" fmla="*/ 227700251 h 118"/>
              <a:gd name="T68" fmla="*/ 28573110 w 42"/>
              <a:gd name="T69" fmla="*/ 233538456 h 118"/>
              <a:gd name="T70" fmla="*/ 28573110 w 42"/>
              <a:gd name="T71" fmla="*/ 251054780 h 118"/>
              <a:gd name="T72" fmla="*/ 35716860 w 42"/>
              <a:gd name="T73" fmla="*/ 251054780 h 118"/>
              <a:gd name="T74" fmla="*/ 64289970 w 42"/>
              <a:gd name="T75" fmla="*/ 239376661 h 118"/>
              <a:gd name="T76" fmla="*/ 71433720 w 42"/>
              <a:gd name="T77" fmla="*/ 256892985 h 118"/>
              <a:gd name="T78" fmla="*/ 71433720 w 42"/>
              <a:gd name="T79" fmla="*/ 274407601 h 118"/>
              <a:gd name="T80" fmla="*/ 71433720 w 42"/>
              <a:gd name="T81" fmla="*/ 286084011 h 118"/>
              <a:gd name="T82" fmla="*/ 71433720 w 42"/>
              <a:gd name="T83" fmla="*/ 303600335 h 118"/>
              <a:gd name="T84" fmla="*/ 92863080 w 42"/>
              <a:gd name="T85" fmla="*/ 326954864 h 118"/>
              <a:gd name="T86" fmla="*/ 107148690 w 42"/>
              <a:gd name="T87" fmla="*/ 332793069 h 118"/>
              <a:gd name="T88" fmla="*/ 107148690 w 42"/>
              <a:gd name="T89" fmla="*/ 338631274 h 118"/>
              <a:gd name="T90" fmla="*/ 114292440 w 42"/>
              <a:gd name="T91" fmla="*/ 344469479 h 118"/>
              <a:gd name="T92" fmla="*/ 128579940 w 42"/>
              <a:gd name="T93" fmla="*/ 338631274 h 118"/>
              <a:gd name="T94" fmla="*/ 128579940 w 42"/>
              <a:gd name="T95" fmla="*/ 326954864 h 118"/>
              <a:gd name="T96" fmla="*/ 121436190 w 42"/>
              <a:gd name="T97" fmla="*/ 309438540 h 118"/>
              <a:gd name="T98" fmla="*/ 128579940 w 42"/>
              <a:gd name="T99" fmla="*/ 291923925 h 118"/>
              <a:gd name="T100" fmla="*/ 142865551 w 42"/>
              <a:gd name="T101" fmla="*/ 297762130 h 118"/>
              <a:gd name="T102" fmla="*/ 150009301 w 42"/>
              <a:gd name="T103" fmla="*/ 286084011 h 118"/>
              <a:gd name="T104" fmla="*/ 150009301 w 42"/>
              <a:gd name="T105" fmla="*/ 274407601 h 118"/>
              <a:gd name="T106" fmla="*/ 150009301 w 42"/>
              <a:gd name="T107" fmla="*/ 262731190 h 118"/>
              <a:gd name="T108" fmla="*/ 150009301 w 42"/>
              <a:gd name="T109" fmla="*/ 245214866 h 118"/>
              <a:gd name="T110" fmla="*/ 135721801 w 42"/>
              <a:gd name="T111" fmla="*/ 233538456 h 118"/>
              <a:gd name="T112" fmla="*/ 114292440 w 42"/>
              <a:gd name="T113" fmla="*/ 227700251 h 118"/>
              <a:gd name="T114" fmla="*/ 114292440 w 42"/>
              <a:gd name="T115" fmla="*/ 221862046 h 118"/>
              <a:gd name="T116" fmla="*/ 107148690 w 42"/>
              <a:gd name="T117" fmla="*/ 216023841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 h="118">
                <a:moveTo>
                  <a:pt x="30" y="74"/>
                </a:moveTo>
                <a:lnTo>
                  <a:pt x="30" y="74"/>
                </a:lnTo>
                <a:lnTo>
                  <a:pt x="28" y="72"/>
                </a:lnTo>
                <a:lnTo>
                  <a:pt x="22" y="72"/>
                </a:lnTo>
                <a:lnTo>
                  <a:pt x="22" y="70"/>
                </a:lnTo>
                <a:lnTo>
                  <a:pt x="24" y="70"/>
                </a:lnTo>
                <a:lnTo>
                  <a:pt x="24" y="68"/>
                </a:lnTo>
                <a:lnTo>
                  <a:pt x="24" y="66"/>
                </a:lnTo>
                <a:lnTo>
                  <a:pt x="20" y="62"/>
                </a:lnTo>
                <a:lnTo>
                  <a:pt x="22" y="58"/>
                </a:lnTo>
                <a:lnTo>
                  <a:pt x="22" y="54"/>
                </a:lnTo>
                <a:lnTo>
                  <a:pt x="18" y="46"/>
                </a:lnTo>
                <a:lnTo>
                  <a:pt x="20" y="44"/>
                </a:lnTo>
                <a:lnTo>
                  <a:pt x="18" y="42"/>
                </a:lnTo>
                <a:lnTo>
                  <a:pt x="18" y="38"/>
                </a:lnTo>
                <a:lnTo>
                  <a:pt x="20" y="32"/>
                </a:lnTo>
                <a:lnTo>
                  <a:pt x="22" y="24"/>
                </a:lnTo>
                <a:lnTo>
                  <a:pt x="22" y="18"/>
                </a:lnTo>
                <a:lnTo>
                  <a:pt x="18" y="6"/>
                </a:lnTo>
                <a:lnTo>
                  <a:pt x="16" y="6"/>
                </a:lnTo>
                <a:lnTo>
                  <a:pt x="18" y="4"/>
                </a:lnTo>
                <a:lnTo>
                  <a:pt x="8" y="0"/>
                </a:lnTo>
                <a:lnTo>
                  <a:pt x="10" y="4"/>
                </a:lnTo>
                <a:lnTo>
                  <a:pt x="12" y="6"/>
                </a:lnTo>
                <a:lnTo>
                  <a:pt x="14" y="8"/>
                </a:lnTo>
                <a:lnTo>
                  <a:pt x="14" y="12"/>
                </a:lnTo>
                <a:lnTo>
                  <a:pt x="14" y="14"/>
                </a:lnTo>
                <a:lnTo>
                  <a:pt x="14" y="16"/>
                </a:lnTo>
                <a:lnTo>
                  <a:pt x="16" y="18"/>
                </a:lnTo>
                <a:lnTo>
                  <a:pt x="14" y="20"/>
                </a:lnTo>
                <a:lnTo>
                  <a:pt x="12" y="24"/>
                </a:lnTo>
                <a:lnTo>
                  <a:pt x="8" y="26"/>
                </a:lnTo>
                <a:lnTo>
                  <a:pt x="8" y="28"/>
                </a:lnTo>
                <a:lnTo>
                  <a:pt x="8" y="30"/>
                </a:lnTo>
                <a:lnTo>
                  <a:pt x="8" y="38"/>
                </a:lnTo>
                <a:lnTo>
                  <a:pt x="8" y="40"/>
                </a:lnTo>
                <a:lnTo>
                  <a:pt x="10" y="40"/>
                </a:lnTo>
                <a:lnTo>
                  <a:pt x="12" y="42"/>
                </a:lnTo>
                <a:lnTo>
                  <a:pt x="12" y="44"/>
                </a:lnTo>
                <a:lnTo>
                  <a:pt x="10" y="46"/>
                </a:lnTo>
                <a:lnTo>
                  <a:pt x="4" y="50"/>
                </a:lnTo>
                <a:lnTo>
                  <a:pt x="2" y="54"/>
                </a:lnTo>
                <a:lnTo>
                  <a:pt x="2" y="60"/>
                </a:lnTo>
                <a:lnTo>
                  <a:pt x="2" y="64"/>
                </a:lnTo>
                <a:lnTo>
                  <a:pt x="0" y="68"/>
                </a:lnTo>
                <a:lnTo>
                  <a:pt x="2" y="76"/>
                </a:lnTo>
                <a:lnTo>
                  <a:pt x="6" y="78"/>
                </a:lnTo>
                <a:lnTo>
                  <a:pt x="8" y="80"/>
                </a:lnTo>
                <a:lnTo>
                  <a:pt x="8" y="84"/>
                </a:lnTo>
                <a:lnTo>
                  <a:pt x="8" y="86"/>
                </a:lnTo>
                <a:lnTo>
                  <a:pt x="10" y="86"/>
                </a:lnTo>
                <a:lnTo>
                  <a:pt x="18" y="82"/>
                </a:lnTo>
                <a:lnTo>
                  <a:pt x="20" y="84"/>
                </a:lnTo>
                <a:lnTo>
                  <a:pt x="20" y="88"/>
                </a:lnTo>
                <a:lnTo>
                  <a:pt x="20" y="94"/>
                </a:lnTo>
                <a:lnTo>
                  <a:pt x="20" y="98"/>
                </a:lnTo>
                <a:lnTo>
                  <a:pt x="18" y="102"/>
                </a:lnTo>
                <a:lnTo>
                  <a:pt x="20" y="104"/>
                </a:lnTo>
                <a:lnTo>
                  <a:pt x="26" y="112"/>
                </a:lnTo>
                <a:lnTo>
                  <a:pt x="30" y="114"/>
                </a:lnTo>
                <a:lnTo>
                  <a:pt x="30" y="116"/>
                </a:lnTo>
                <a:lnTo>
                  <a:pt x="32" y="118"/>
                </a:lnTo>
                <a:lnTo>
                  <a:pt x="36" y="116"/>
                </a:lnTo>
                <a:lnTo>
                  <a:pt x="36" y="114"/>
                </a:lnTo>
                <a:lnTo>
                  <a:pt x="36" y="112"/>
                </a:lnTo>
                <a:lnTo>
                  <a:pt x="34" y="106"/>
                </a:lnTo>
                <a:lnTo>
                  <a:pt x="34" y="102"/>
                </a:lnTo>
                <a:lnTo>
                  <a:pt x="36" y="100"/>
                </a:lnTo>
                <a:lnTo>
                  <a:pt x="40" y="102"/>
                </a:lnTo>
                <a:lnTo>
                  <a:pt x="42" y="100"/>
                </a:lnTo>
                <a:lnTo>
                  <a:pt x="42" y="98"/>
                </a:lnTo>
                <a:lnTo>
                  <a:pt x="42" y="94"/>
                </a:lnTo>
                <a:lnTo>
                  <a:pt x="42" y="90"/>
                </a:lnTo>
                <a:lnTo>
                  <a:pt x="42" y="88"/>
                </a:lnTo>
                <a:lnTo>
                  <a:pt x="42" y="84"/>
                </a:lnTo>
                <a:lnTo>
                  <a:pt x="38" y="80"/>
                </a:lnTo>
                <a:lnTo>
                  <a:pt x="34" y="80"/>
                </a:lnTo>
                <a:lnTo>
                  <a:pt x="32" y="78"/>
                </a:lnTo>
                <a:lnTo>
                  <a:pt x="32" y="76"/>
                </a:lnTo>
                <a:lnTo>
                  <a:pt x="30" y="74"/>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48" name="Freeform 569"/>
          <p:cNvSpPr>
            <a:spLocks/>
          </p:cNvSpPr>
          <p:nvPr/>
        </p:nvSpPr>
        <p:spPr bwMode="auto">
          <a:xfrm>
            <a:off x="6033544" y="4964836"/>
            <a:ext cx="165589" cy="357187"/>
          </a:xfrm>
          <a:custGeom>
            <a:avLst/>
            <a:gdLst>
              <a:gd name="T0" fmla="*/ 284070440 w 94"/>
              <a:gd name="T1" fmla="*/ 0 h 208"/>
              <a:gd name="T2" fmla="*/ 262219455 w 94"/>
              <a:gd name="T3" fmla="*/ 76671563 h 208"/>
              <a:gd name="T4" fmla="*/ 240366561 w 94"/>
              <a:gd name="T5" fmla="*/ 76671563 h 208"/>
              <a:gd name="T6" fmla="*/ 225799874 w 94"/>
              <a:gd name="T7" fmla="*/ 82570301 h 208"/>
              <a:gd name="T8" fmla="*/ 225799874 w 94"/>
              <a:gd name="T9" fmla="*/ 88467321 h 208"/>
              <a:gd name="T10" fmla="*/ 233084172 w 94"/>
              <a:gd name="T11" fmla="*/ 88467321 h 208"/>
              <a:gd name="T12" fmla="*/ 218515576 w 94"/>
              <a:gd name="T13" fmla="*/ 106161815 h 208"/>
              <a:gd name="T14" fmla="*/ 218515576 w 94"/>
              <a:gd name="T15" fmla="*/ 112058835 h 208"/>
              <a:gd name="T16" fmla="*/ 211231278 w 94"/>
              <a:gd name="T17" fmla="*/ 129753329 h 208"/>
              <a:gd name="T18" fmla="*/ 203946981 w 94"/>
              <a:gd name="T19" fmla="*/ 123854592 h 208"/>
              <a:gd name="T20" fmla="*/ 189380293 w 94"/>
              <a:gd name="T21" fmla="*/ 123854592 h 208"/>
              <a:gd name="T22" fmla="*/ 189380293 w 94"/>
              <a:gd name="T23" fmla="*/ 153344844 h 208"/>
              <a:gd name="T24" fmla="*/ 182095995 w 94"/>
              <a:gd name="T25" fmla="*/ 153344844 h 208"/>
              <a:gd name="T26" fmla="*/ 167529308 w 94"/>
              <a:gd name="T27" fmla="*/ 147446107 h 208"/>
              <a:gd name="T28" fmla="*/ 152960713 w 94"/>
              <a:gd name="T29" fmla="*/ 165140601 h 208"/>
              <a:gd name="T30" fmla="*/ 145676415 w 94"/>
              <a:gd name="T31" fmla="*/ 165140601 h 208"/>
              <a:gd name="T32" fmla="*/ 123825430 w 94"/>
              <a:gd name="T33" fmla="*/ 159241864 h 208"/>
              <a:gd name="T34" fmla="*/ 123825430 w 94"/>
              <a:gd name="T35" fmla="*/ 171037621 h 208"/>
              <a:gd name="T36" fmla="*/ 50986268 w 94"/>
              <a:gd name="T37" fmla="*/ 206424893 h 208"/>
              <a:gd name="T38" fmla="*/ 36419581 w 94"/>
              <a:gd name="T39" fmla="*/ 230016407 h 208"/>
              <a:gd name="T40" fmla="*/ 36419581 w 94"/>
              <a:gd name="T41" fmla="*/ 259506659 h 208"/>
              <a:gd name="T42" fmla="*/ 65554864 w 94"/>
              <a:gd name="T43" fmla="*/ 324382465 h 208"/>
              <a:gd name="T44" fmla="*/ 65554864 w 94"/>
              <a:gd name="T45" fmla="*/ 353871000 h 208"/>
              <a:gd name="T46" fmla="*/ 43703879 w 94"/>
              <a:gd name="T47" fmla="*/ 365666757 h 208"/>
              <a:gd name="T48" fmla="*/ 29135283 w 94"/>
              <a:gd name="T49" fmla="*/ 377462514 h 208"/>
              <a:gd name="T50" fmla="*/ 29135283 w 94"/>
              <a:gd name="T51" fmla="*/ 401054028 h 208"/>
              <a:gd name="T52" fmla="*/ 7284298 w 94"/>
              <a:gd name="T53" fmla="*/ 412849786 h 208"/>
              <a:gd name="T54" fmla="*/ 0 w 94"/>
              <a:gd name="T55" fmla="*/ 436441300 h 208"/>
              <a:gd name="T56" fmla="*/ 0 w 94"/>
              <a:gd name="T57" fmla="*/ 477727309 h 208"/>
              <a:gd name="T58" fmla="*/ 29135283 w 94"/>
              <a:gd name="T59" fmla="*/ 536706095 h 208"/>
              <a:gd name="T60" fmla="*/ 50986268 w 94"/>
              <a:gd name="T61" fmla="*/ 583889124 h 208"/>
              <a:gd name="T62" fmla="*/ 101974444 w 94"/>
              <a:gd name="T63" fmla="*/ 613377659 h 208"/>
              <a:gd name="T64" fmla="*/ 109256834 w 94"/>
              <a:gd name="T65" fmla="*/ 613377659 h 208"/>
              <a:gd name="T66" fmla="*/ 116541132 w 94"/>
              <a:gd name="T67" fmla="*/ 613377659 h 208"/>
              <a:gd name="T68" fmla="*/ 152960713 w 94"/>
              <a:gd name="T69" fmla="*/ 601581901 h 208"/>
              <a:gd name="T70" fmla="*/ 182095995 w 94"/>
              <a:gd name="T71" fmla="*/ 583889124 h 208"/>
              <a:gd name="T72" fmla="*/ 189380293 w 94"/>
              <a:gd name="T73" fmla="*/ 566194630 h 208"/>
              <a:gd name="T74" fmla="*/ 203946981 w 94"/>
              <a:gd name="T75" fmla="*/ 513114581 h 208"/>
              <a:gd name="T76" fmla="*/ 233084172 w 94"/>
              <a:gd name="T77" fmla="*/ 448237057 h 208"/>
              <a:gd name="T78" fmla="*/ 262219455 w 94"/>
              <a:gd name="T79" fmla="*/ 383361251 h 208"/>
              <a:gd name="T80" fmla="*/ 254935157 w 94"/>
              <a:gd name="T81" fmla="*/ 359769737 h 208"/>
              <a:gd name="T82" fmla="*/ 254935157 w 94"/>
              <a:gd name="T83" fmla="*/ 347973980 h 208"/>
              <a:gd name="T84" fmla="*/ 291354738 w 94"/>
              <a:gd name="T85" fmla="*/ 300790951 h 208"/>
              <a:gd name="T86" fmla="*/ 298637127 w 94"/>
              <a:gd name="T87" fmla="*/ 265403679 h 208"/>
              <a:gd name="T88" fmla="*/ 298637127 w 94"/>
              <a:gd name="T89" fmla="*/ 247710902 h 208"/>
              <a:gd name="T90" fmla="*/ 305921425 w 94"/>
              <a:gd name="T91" fmla="*/ 235915145 h 208"/>
              <a:gd name="T92" fmla="*/ 313205723 w 94"/>
              <a:gd name="T93" fmla="*/ 218220650 h 208"/>
              <a:gd name="T94" fmla="*/ 320490021 w 94"/>
              <a:gd name="T95" fmla="*/ 206424893 h 208"/>
              <a:gd name="T96" fmla="*/ 320490021 w 94"/>
              <a:gd name="T97" fmla="*/ 194629136 h 208"/>
              <a:gd name="T98" fmla="*/ 298637127 w 94"/>
              <a:gd name="T99" fmla="*/ 147446107 h 208"/>
              <a:gd name="T100" fmla="*/ 320490021 w 94"/>
              <a:gd name="T101" fmla="*/ 147446107 h 208"/>
              <a:gd name="T102" fmla="*/ 335056708 w 94"/>
              <a:gd name="T103" fmla="*/ 165140601 h 208"/>
              <a:gd name="T104" fmla="*/ 335056708 w 94"/>
              <a:gd name="T105" fmla="*/ 153344844 h 208"/>
              <a:gd name="T106" fmla="*/ 342341006 w 94"/>
              <a:gd name="T107" fmla="*/ 147446107 h 208"/>
              <a:gd name="T108" fmla="*/ 335056708 w 94"/>
              <a:gd name="T109" fmla="*/ 88467321 h 208"/>
              <a:gd name="T110" fmla="*/ 320490021 w 94"/>
              <a:gd name="T111" fmla="*/ 29488534 h 208"/>
              <a:gd name="T112" fmla="*/ 320490021 w 94"/>
              <a:gd name="T113" fmla="*/ 23591514 h 208"/>
              <a:gd name="T114" fmla="*/ 298637127 w 94"/>
              <a:gd name="T115" fmla="*/ 29488534 h 208"/>
              <a:gd name="T116" fmla="*/ 284070440 w 94"/>
              <a:gd name="T117" fmla="*/ 0 h 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 h="208">
                <a:moveTo>
                  <a:pt x="78" y="0"/>
                </a:moveTo>
                <a:lnTo>
                  <a:pt x="78" y="0"/>
                </a:lnTo>
                <a:lnTo>
                  <a:pt x="74" y="12"/>
                </a:lnTo>
                <a:lnTo>
                  <a:pt x="72" y="26"/>
                </a:lnTo>
                <a:lnTo>
                  <a:pt x="66" y="26"/>
                </a:lnTo>
                <a:lnTo>
                  <a:pt x="62" y="28"/>
                </a:lnTo>
                <a:lnTo>
                  <a:pt x="62" y="30"/>
                </a:lnTo>
                <a:lnTo>
                  <a:pt x="64" y="30"/>
                </a:lnTo>
                <a:lnTo>
                  <a:pt x="64" y="36"/>
                </a:lnTo>
                <a:lnTo>
                  <a:pt x="60" y="36"/>
                </a:lnTo>
                <a:lnTo>
                  <a:pt x="60" y="38"/>
                </a:lnTo>
                <a:lnTo>
                  <a:pt x="58" y="44"/>
                </a:lnTo>
                <a:lnTo>
                  <a:pt x="56" y="44"/>
                </a:lnTo>
                <a:lnTo>
                  <a:pt x="56" y="42"/>
                </a:lnTo>
                <a:lnTo>
                  <a:pt x="52" y="42"/>
                </a:lnTo>
                <a:lnTo>
                  <a:pt x="52" y="48"/>
                </a:lnTo>
                <a:lnTo>
                  <a:pt x="52" y="52"/>
                </a:lnTo>
                <a:lnTo>
                  <a:pt x="50" y="52"/>
                </a:lnTo>
                <a:lnTo>
                  <a:pt x="48" y="50"/>
                </a:lnTo>
                <a:lnTo>
                  <a:pt x="46" y="50"/>
                </a:lnTo>
                <a:lnTo>
                  <a:pt x="42" y="56"/>
                </a:lnTo>
                <a:lnTo>
                  <a:pt x="40" y="56"/>
                </a:lnTo>
                <a:lnTo>
                  <a:pt x="36" y="56"/>
                </a:lnTo>
                <a:lnTo>
                  <a:pt x="34" y="54"/>
                </a:lnTo>
                <a:lnTo>
                  <a:pt x="34" y="58"/>
                </a:lnTo>
                <a:lnTo>
                  <a:pt x="20" y="66"/>
                </a:lnTo>
                <a:lnTo>
                  <a:pt x="14" y="70"/>
                </a:lnTo>
                <a:lnTo>
                  <a:pt x="10" y="78"/>
                </a:lnTo>
                <a:lnTo>
                  <a:pt x="10" y="82"/>
                </a:lnTo>
                <a:lnTo>
                  <a:pt x="10" y="88"/>
                </a:lnTo>
                <a:lnTo>
                  <a:pt x="14" y="98"/>
                </a:lnTo>
                <a:lnTo>
                  <a:pt x="18" y="110"/>
                </a:lnTo>
                <a:lnTo>
                  <a:pt x="18" y="114"/>
                </a:lnTo>
                <a:lnTo>
                  <a:pt x="18" y="120"/>
                </a:lnTo>
                <a:lnTo>
                  <a:pt x="12" y="124"/>
                </a:lnTo>
                <a:lnTo>
                  <a:pt x="8" y="128"/>
                </a:lnTo>
                <a:lnTo>
                  <a:pt x="8" y="132"/>
                </a:lnTo>
                <a:lnTo>
                  <a:pt x="8" y="136"/>
                </a:lnTo>
                <a:lnTo>
                  <a:pt x="2" y="140"/>
                </a:lnTo>
                <a:lnTo>
                  <a:pt x="0" y="148"/>
                </a:lnTo>
                <a:lnTo>
                  <a:pt x="0" y="152"/>
                </a:lnTo>
                <a:lnTo>
                  <a:pt x="0" y="162"/>
                </a:lnTo>
                <a:lnTo>
                  <a:pt x="8" y="182"/>
                </a:lnTo>
                <a:lnTo>
                  <a:pt x="12" y="190"/>
                </a:lnTo>
                <a:lnTo>
                  <a:pt x="14" y="198"/>
                </a:lnTo>
                <a:lnTo>
                  <a:pt x="20" y="202"/>
                </a:lnTo>
                <a:lnTo>
                  <a:pt x="28" y="208"/>
                </a:lnTo>
                <a:lnTo>
                  <a:pt x="30" y="208"/>
                </a:lnTo>
                <a:lnTo>
                  <a:pt x="32" y="208"/>
                </a:lnTo>
                <a:lnTo>
                  <a:pt x="42" y="204"/>
                </a:lnTo>
                <a:lnTo>
                  <a:pt x="46" y="202"/>
                </a:lnTo>
                <a:lnTo>
                  <a:pt x="50" y="198"/>
                </a:lnTo>
                <a:lnTo>
                  <a:pt x="52" y="192"/>
                </a:lnTo>
                <a:lnTo>
                  <a:pt x="54" y="186"/>
                </a:lnTo>
                <a:lnTo>
                  <a:pt x="56" y="174"/>
                </a:lnTo>
                <a:lnTo>
                  <a:pt x="64" y="152"/>
                </a:lnTo>
                <a:lnTo>
                  <a:pt x="68" y="140"/>
                </a:lnTo>
                <a:lnTo>
                  <a:pt x="72" y="130"/>
                </a:lnTo>
                <a:lnTo>
                  <a:pt x="70" y="122"/>
                </a:lnTo>
                <a:lnTo>
                  <a:pt x="70" y="118"/>
                </a:lnTo>
                <a:lnTo>
                  <a:pt x="80" y="102"/>
                </a:lnTo>
                <a:lnTo>
                  <a:pt x="82" y="90"/>
                </a:lnTo>
                <a:lnTo>
                  <a:pt x="82" y="86"/>
                </a:lnTo>
                <a:lnTo>
                  <a:pt x="82" y="84"/>
                </a:lnTo>
                <a:lnTo>
                  <a:pt x="84" y="80"/>
                </a:lnTo>
                <a:lnTo>
                  <a:pt x="86" y="74"/>
                </a:lnTo>
                <a:lnTo>
                  <a:pt x="86" y="72"/>
                </a:lnTo>
                <a:lnTo>
                  <a:pt x="88" y="70"/>
                </a:lnTo>
                <a:lnTo>
                  <a:pt x="88" y="66"/>
                </a:lnTo>
                <a:lnTo>
                  <a:pt x="82" y="50"/>
                </a:lnTo>
                <a:lnTo>
                  <a:pt x="88" y="50"/>
                </a:lnTo>
                <a:lnTo>
                  <a:pt x="88" y="56"/>
                </a:lnTo>
                <a:lnTo>
                  <a:pt x="92" y="56"/>
                </a:lnTo>
                <a:lnTo>
                  <a:pt x="92" y="52"/>
                </a:lnTo>
                <a:lnTo>
                  <a:pt x="92" y="50"/>
                </a:lnTo>
                <a:lnTo>
                  <a:pt x="94" y="50"/>
                </a:lnTo>
                <a:lnTo>
                  <a:pt x="92" y="30"/>
                </a:lnTo>
                <a:lnTo>
                  <a:pt x="92" y="18"/>
                </a:lnTo>
                <a:lnTo>
                  <a:pt x="88" y="10"/>
                </a:lnTo>
                <a:lnTo>
                  <a:pt x="88" y="8"/>
                </a:lnTo>
                <a:lnTo>
                  <a:pt x="86" y="8"/>
                </a:lnTo>
                <a:lnTo>
                  <a:pt x="82" y="10"/>
                </a:lnTo>
                <a:lnTo>
                  <a:pt x="7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49" name="Freeform 570"/>
          <p:cNvSpPr>
            <a:spLocks/>
          </p:cNvSpPr>
          <p:nvPr/>
        </p:nvSpPr>
        <p:spPr bwMode="auto">
          <a:xfrm>
            <a:off x="5552896" y="3450357"/>
            <a:ext cx="67408" cy="57150"/>
          </a:xfrm>
          <a:custGeom>
            <a:avLst/>
            <a:gdLst>
              <a:gd name="T0" fmla="*/ 7385134 w 38"/>
              <a:gd name="T1" fmla="*/ 39554524 h 34"/>
              <a:gd name="T2" fmla="*/ 7385134 w 38"/>
              <a:gd name="T3" fmla="*/ 39554524 h 34"/>
              <a:gd name="T4" fmla="*/ 7385134 w 38"/>
              <a:gd name="T5" fmla="*/ 50856776 h 34"/>
              <a:gd name="T6" fmla="*/ 7385134 w 38"/>
              <a:gd name="T7" fmla="*/ 62157349 h 34"/>
              <a:gd name="T8" fmla="*/ 7385134 w 38"/>
              <a:gd name="T9" fmla="*/ 62157349 h 34"/>
              <a:gd name="T10" fmla="*/ 0 w 38"/>
              <a:gd name="T11" fmla="*/ 73459601 h 34"/>
              <a:gd name="T12" fmla="*/ 7385134 w 38"/>
              <a:gd name="T13" fmla="*/ 79110728 h 34"/>
              <a:gd name="T14" fmla="*/ 7385134 w 38"/>
              <a:gd name="T15" fmla="*/ 79110728 h 34"/>
              <a:gd name="T16" fmla="*/ 14772189 w 38"/>
              <a:gd name="T17" fmla="*/ 90411300 h 34"/>
              <a:gd name="T18" fmla="*/ 22157322 w 38"/>
              <a:gd name="T19" fmla="*/ 96062426 h 34"/>
              <a:gd name="T20" fmla="*/ 22157322 w 38"/>
              <a:gd name="T21" fmla="*/ 96062426 h 34"/>
              <a:gd name="T22" fmla="*/ 66473889 w 38"/>
              <a:gd name="T23" fmla="*/ 90411300 h 34"/>
              <a:gd name="T24" fmla="*/ 66473889 w 38"/>
              <a:gd name="T25" fmla="*/ 90411300 h 34"/>
              <a:gd name="T26" fmla="*/ 73859022 w 38"/>
              <a:gd name="T27" fmla="*/ 90411300 h 34"/>
              <a:gd name="T28" fmla="*/ 81246078 w 38"/>
              <a:gd name="T29" fmla="*/ 79110728 h 34"/>
              <a:gd name="T30" fmla="*/ 81246078 w 38"/>
              <a:gd name="T31" fmla="*/ 79110728 h 34"/>
              <a:gd name="T32" fmla="*/ 88631211 w 38"/>
              <a:gd name="T33" fmla="*/ 79110728 h 34"/>
              <a:gd name="T34" fmla="*/ 88631211 w 38"/>
              <a:gd name="T35" fmla="*/ 79110728 h 34"/>
              <a:gd name="T36" fmla="*/ 96016345 w 38"/>
              <a:gd name="T37" fmla="*/ 73459601 h 34"/>
              <a:gd name="T38" fmla="*/ 96016345 w 38"/>
              <a:gd name="T39" fmla="*/ 73459601 h 34"/>
              <a:gd name="T40" fmla="*/ 96016345 w 38"/>
              <a:gd name="T41" fmla="*/ 67808475 h 34"/>
              <a:gd name="T42" fmla="*/ 110788534 w 38"/>
              <a:gd name="T43" fmla="*/ 67808475 h 34"/>
              <a:gd name="T44" fmla="*/ 118175589 w 38"/>
              <a:gd name="T45" fmla="*/ 67808475 h 34"/>
              <a:gd name="T46" fmla="*/ 118175589 w 38"/>
              <a:gd name="T47" fmla="*/ 67808475 h 34"/>
              <a:gd name="T48" fmla="*/ 125560722 w 38"/>
              <a:gd name="T49" fmla="*/ 67808475 h 34"/>
              <a:gd name="T50" fmla="*/ 132947778 w 38"/>
              <a:gd name="T51" fmla="*/ 67808475 h 34"/>
              <a:gd name="T52" fmla="*/ 132947778 w 38"/>
              <a:gd name="T53" fmla="*/ 62157349 h 34"/>
              <a:gd name="T54" fmla="*/ 132947778 w 38"/>
              <a:gd name="T55" fmla="*/ 62157349 h 34"/>
              <a:gd name="T56" fmla="*/ 132947778 w 38"/>
              <a:gd name="T57" fmla="*/ 50856776 h 34"/>
              <a:gd name="T58" fmla="*/ 140332911 w 38"/>
              <a:gd name="T59" fmla="*/ 50856776 h 34"/>
              <a:gd name="T60" fmla="*/ 125560722 w 38"/>
              <a:gd name="T61" fmla="*/ 39554524 h 34"/>
              <a:gd name="T62" fmla="*/ 125560722 w 38"/>
              <a:gd name="T63" fmla="*/ 39554524 h 34"/>
              <a:gd name="T64" fmla="*/ 132947778 w 38"/>
              <a:gd name="T65" fmla="*/ 28253951 h 34"/>
              <a:gd name="T66" fmla="*/ 132947778 w 38"/>
              <a:gd name="T67" fmla="*/ 16951699 h 34"/>
              <a:gd name="T68" fmla="*/ 125560722 w 38"/>
              <a:gd name="T69" fmla="*/ 11302253 h 34"/>
              <a:gd name="T70" fmla="*/ 125560722 w 38"/>
              <a:gd name="T71" fmla="*/ 11302253 h 34"/>
              <a:gd name="T72" fmla="*/ 118175589 w 38"/>
              <a:gd name="T73" fmla="*/ 0 h 34"/>
              <a:gd name="T74" fmla="*/ 66473889 w 38"/>
              <a:gd name="T75" fmla="*/ 11302253 h 34"/>
              <a:gd name="T76" fmla="*/ 51701700 w 38"/>
              <a:gd name="T77" fmla="*/ 28253951 h 34"/>
              <a:gd name="T78" fmla="*/ 29544378 w 38"/>
              <a:gd name="T79" fmla="*/ 22602825 h 34"/>
              <a:gd name="T80" fmla="*/ 7385134 w 38"/>
              <a:gd name="T81" fmla="*/ 39554524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 h="34">
                <a:moveTo>
                  <a:pt x="2" y="14"/>
                </a:moveTo>
                <a:lnTo>
                  <a:pt x="2" y="14"/>
                </a:lnTo>
                <a:lnTo>
                  <a:pt x="2" y="18"/>
                </a:lnTo>
                <a:lnTo>
                  <a:pt x="2" y="22"/>
                </a:lnTo>
                <a:lnTo>
                  <a:pt x="0" y="26"/>
                </a:lnTo>
                <a:lnTo>
                  <a:pt x="2" y="28"/>
                </a:lnTo>
                <a:lnTo>
                  <a:pt x="4" y="32"/>
                </a:lnTo>
                <a:lnTo>
                  <a:pt x="6" y="34"/>
                </a:lnTo>
                <a:lnTo>
                  <a:pt x="18" y="32"/>
                </a:lnTo>
                <a:lnTo>
                  <a:pt x="20" y="32"/>
                </a:lnTo>
                <a:lnTo>
                  <a:pt x="22" y="28"/>
                </a:lnTo>
                <a:lnTo>
                  <a:pt x="24" y="28"/>
                </a:lnTo>
                <a:lnTo>
                  <a:pt x="26" y="26"/>
                </a:lnTo>
                <a:lnTo>
                  <a:pt x="26" y="24"/>
                </a:lnTo>
                <a:lnTo>
                  <a:pt x="30" y="24"/>
                </a:lnTo>
                <a:lnTo>
                  <a:pt x="32" y="24"/>
                </a:lnTo>
                <a:lnTo>
                  <a:pt x="34" y="24"/>
                </a:lnTo>
                <a:lnTo>
                  <a:pt x="36" y="24"/>
                </a:lnTo>
                <a:lnTo>
                  <a:pt x="36" y="22"/>
                </a:lnTo>
                <a:lnTo>
                  <a:pt x="36" y="18"/>
                </a:lnTo>
                <a:lnTo>
                  <a:pt x="38" y="18"/>
                </a:lnTo>
                <a:lnTo>
                  <a:pt x="34" y="14"/>
                </a:lnTo>
                <a:lnTo>
                  <a:pt x="36" y="10"/>
                </a:lnTo>
                <a:lnTo>
                  <a:pt x="36" y="6"/>
                </a:lnTo>
                <a:lnTo>
                  <a:pt x="34" y="4"/>
                </a:lnTo>
                <a:lnTo>
                  <a:pt x="32" y="0"/>
                </a:lnTo>
                <a:lnTo>
                  <a:pt x="18" y="4"/>
                </a:lnTo>
                <a:lnTo>
                  <a:pt x="14" y="10"/>
                </a:lnTo>
                <a:lnTo>
                  <a:pt x="8" y="8"/>
                </a:lnTo>
                <a:lnTo>
                  <a:pt x="2" y="1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50" name="Freeform 571"/>
          <p:cNvSpPr>
            <a:spLocks/>
          </p:cNvSpPr>
          <p:nvPr/>
        </p:nvSpPr>
        <p:spPr bwMode="auto">
          <a:xfrm>
            <a:off x="5226116" y="3205886"/>
            <a:ext cx="13188" cy="26987"/>
          </a:xfrm>
          <a:custGeom>
            <a:avLst/>
            <a:gdLst>
              <a:gd name="T0" fmla="*/ 6379146 w 8"/>
              <a:gd name="T1" fmla="*/ 28449358 h 16"/>
              <a:gd name="T2" fmla="*/ 6379146 w 8"/>
              <a:gd name="T3" fmla="*/ 28449358 h 16"/>
              <a:gd name="T4" fmla="*/ 0 w 8"/>
              <a:gd name="T5" fmla="*/ 22760161 h 16"/>
              <a:gd name="T6" fmla="*/ 0 w 8"/>
              <a:gd name="T7" fmla="*/ 22760161 h 16"/>
              <a:gd name="T8" fmla="*/ 6379146 w 8"/>
              <a:gd name="T9" fmla="*/ 17069278 h 16"/>
              <a:gd name="T10" fmla="*/ 6379146 w 8"/>
              <a:gd name="T11" fmla="*/ 17069278 h 16"/>
              <a:gd name="T12" fmla="*/ 6379146 w 8"/>
              <a:gd name="T13" fmla="*/ 5689197 h 16"/>
              <a:gd name="T14" fmla="*/ 6379146 w 8"/>
              <a:gd name="T15" fmla="*/ 5689197 h 16"/>
              <a:gd name="T16" fmla="*/ 12758291 w 8"/>
              <a:gd name="T17" fmla="*/ 0 h 16"/>
              <a:gd name="T18" fmla="*/ 12758291 w 8"/>
              <a:gd name="T19" fmla="*/ 0 h 16"/>
              <a:gd name="T20" fmla="*/ 12758291 w 8"/>
              <a:gd name="T21" fmla="*/ 0 h 16"/>
              <a:gd name="T22" fmla="*/ 19135651 w 8"/>
              <a:gd name="T23" fmla="*/ 11380081 h 16"/>
              <a:gd name="T24" fmla="*/ 19135651 w 8"/>
              <a:gd name="T25" fmla="*/ 11380081 h 16"/>
              <a:gd name="T26" fmla="*/ 25514796 w 8"/>
              <a:gd name="T27" fmla="*/ 17069278 h 16"/>
              <a:gd name="T28" fmla="*/ 25514796 w 8"/>
              <a:gd name="T29" fmla="*/ 17069278 h 16"/>
              <a:gd name="T30" fmla="*/ 25514796 w 8"/>
              <a:gd name="T31" fmla="*/ 22760161 h 16"/>
              <a:gd name="T32" fmla="*/ 25514796 w 8"/>
              <a:gd name="T33" fmla="*/ 22760161 h 16"/>
              <a:gd name="T34" fmla="*/ 19135651 w 8"/>
              <a:gd name="T35" fmla="*/ 39829439 h 16"/>
              <a:gd name="T36" fmla="*/ 25514796 w 8"/>
              <a:gd name="T37" fmla="*/ 45518636 h 16"/>
              <a:gd name="T38" fmla="*/ 25514796 w 8"/>
              <a:gd name="T39" fmla="*/ 45518636 h 16"/>
              <a:gd name="T40" fmla="*/ 6379146 w 8"/>
              <a:gd name="T41" fmla="*/ 39829439 h 16"/>
              <a:gd name="T42" fmla="*/ 6379146 w 8"/>
              <a:gd name="T43" fmla="*/ 39829439 h 16"/>
              <a:gd name="T44" fmla="*/ 6379146 w 8"/>
              <a:gd name="T45" fmla="*/ 39829439 h 16"/>
              <a:gd name="T46" fmla="*/ 6379146 w 8"/>
              <a:gd name="T47" fmla="*/ 34138555 h 16"/>
              <a:gd name="T48" fmla="*/ 6379146 w 8"/>
              <a:gd name="T49" fmla="*/ 28449358 h 16"/>
              <a:gd name="T50" fmla="*/ 6379146 w 8"/>
              <a:gd name="T51" fmla="*/ 28449358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 h="16">
                <a:moveTo>
                  <a:pt x="2" y="10"/>
                </a:moveTo>
                <a:lnTo>
                  <a:pt x="2" y="10"/>
                </a:lnTo>
                <a:lnTo>
                  <a:pt x="0" y="8"/>
                </a:lnTo>
                <a:lnTo>
                  <a:pt x="2" y="6"/>
                </a:lnTo>
                <a:lnTo>
                  <a:pt x="2" y="2"/>
                </a:lnTo>
                <a:lnTo>
                  <a:pt x="4" y="0"/>
                </a:lnTo>
                <a:lnTo>
                  <a:pt x="6" y="4"/>
                </a:lnTo>
                <a:lnTo>
                  <a:pt x="8" y="6"/>
                </a:lnTo>
                <a:lnTo>
                  <a:pt x="8" y="8"/>
                </a:lnTo>
                <a:lnTo>
                  <a:pt x="6" y="14"/>
                </a:lnTo>
                <a:lnTo>
                  <a:pt x="8" y="16"/>
                </a:lnTo>
                <a:lnTo>
                  <a:pt x="2" y="14"/>
                </a:lnTo>
                <a:lnTo>
                  <a:pt x="2" y="12"/>
                </a:lnTo>
                <a:lnTo>
                  <a:pt x="2" y="10"/>
                </a:lnTo>
                <a:close/>
              </a:path>
            </a:pathLst>
          </a:custGeom>
          <a:solidFill>
            <a:schemeClr val="accent3">
              <a:lumMod val="85000"/>
            </a:schemeClr>
          </a:solidFill>
          <a:ln w="3175" cmpd="sng">
            <a:solidFill>
              <a:schemeClr val="bg1"/>
            </a:solidFill>
            <a:round/>
            <a:headEnd/>
            <a:tailEnd/>
          </a:ln>
        </p:spPr>
        <p:txBody>
          <a:bodyPr/>
          <a:lstStyle/>
          <a:p>
            <a:endParaRPr lang="es-ES"/>
          </a:p>
        </p:txBody>
      </p:sp>
      <p:sp>
        <p:nvSpPr>
          <p:cNvPr id="551" name="Freeform 572"/>
          <p:cNvSpPr>
            <a:spLocks/>
          </p:cNvSpPr>
          <p:nvPr/>
        </p:nvSpPr>
        <p:spPr bwMode="auto">
          <a:xfrm>
            <a:off x="5560224" y="2994744"/>
            <a:ext cx="127488" cy="96838"/>
          </a:xfrm>
          <a:custGeom>
            <a:avLst/>
            <a:gdLst>
              <a:gd name="T0" fmla="*/ 0 w 72"/>
              <a:gd name="T1" fmla="*/ 77748809 h 56"/>
              <a:gd name="T2" fmla="*/ 0 w 72"/>
              <a:gd name="T3" fmla="*/ 77748809 h 56"/>
              <a:gd name="T4" fmla="*/ 36795339 w 72"/>
              <a:gd name="T5" fmla="*/ 101671254 h 56"/>
              <a:gd name="T6" fmla="*/ 36795339 w 72"/>
              <a:gd name="T7" fmla="*/ 101671254 h 56"/>
              <a:gd name="T8" fmla="*/ 44155557 w 72"/>
              <a:gd name="T9" fmla="*/ 107651000 h 56"/>
              <a:gd name="T10" fmla="*/ 66232377 w 72"/>
              <a:gd name="T11" fmla="*/ 113632476 h 56"/>
              <a:gd name="T12" fmla="*/ 88309196 w 72"/>
              <a:gd name="T13" fmla="*/ 113632476 h 56"/>
              <a:gd name="T14" fmla="*/ 103027716 w 72"/>
              <a:gd name="T15" fmla="*/ 149516143 h 56"/>
              <a:gd name="T16" fmla="*/ 103027716 w 72"/>
              <a:gd name="T17" fmla="*/ 149516143 h 56"/>
              <a:gd name="T18" fmla="*/ 125106453 w 72"/>
              <a:gd name="T19" fmla="*/ 149516143 h 56"/>
              <a:gd name="T20" fmla="*/ 161901792 w 72"/>
              <a:gd name="T21" fmla="*/ 155495889 h 56"/>
              <a:gd name="T22" fmla="*/ 161901792 w 72"/>
              <a:gd name="T23" fmla="*/ 155495889 h 56"/>
              <a:gd name="T24" fmla="*/ 169260092 w 72"/>
              <a:gd name="T25" fmla="*/ 161477365 h 56"/>
              <a:gd name="T26" fmla="*/ 169260092 w 72"/>
              <a:gd name="T27" fmla="*/ 167457112 h 56"/>
              <a:gd name="T28" fmla="*/ 191338830 w 72"/>
              <a:gd name="T29" fmla="*/ 155495889 h 56"/>
              <a:gd name="T30" fmla="*/ 191338830 w 72"/>
              <a:gd name="T31" fmla="*/ 155495889 h 56"/>
              <a:gd name="T32" fmla="*/ 213415650 w 72"/>
              <a:gd name="T33" fmla="*/ 155495889 h 56"/>
              <a:gd name="T34" fmla="*/ 213415650 w 72"/>
              <a:gd name="T35" fmla="*/ 155495889 h 56"/>
              <a:gd name="T36" fmla="*/ 220773950 w 72"/>
              <a:gd name="T37" fmla="*/ 149516143 h 56"/>
              <a:gd name="T38" fmla="*/ 220773950 w 72"/>
              <a:gd name="T39" fmla="*/ 143534667 h 56"/>
              <a:gd name="T40" fmla="*/ 242852688 w 72"/>
              <a:gd name="T41" fmla="*/ 143534667 h 56"/>
              <a:gd name="T42" fmla="*/ 242852688 w 72"/>
              <a:gd name="T43" fmla="*/ 143534667 h 56"/>
              <a:gd name="T44" fmla="*/ 242852688 w 72"/>
              <a:gd name="T45" fmla="*/ 119612223 h 56"/>
              <a:gd name="T46" fmla="*/ 242852688 w 72"/>
              <a:gd name="T47" fmla="*/ 119612223 h 56"/>
              <a:gd name="T48" fmla="*/ 242852688 w 72"/>
              <a:gd name="T49" fmla="*/ 101671254 h 56"/>
              <a:gd name="T50" fmla="*/ 257571207 w 72"/>
              <a:gd name="T51" fmla="*/ 83728556 h 56"/>
              <a:gd name="T52" fmla="*/ 257571207 w 72"/>
              <a:gd name="T53" fmla="*/ 83728556 h 56"/>
              <a:gd name="T54" fmla="*/ 264929508 w 72"/>
              <a:gd name="T55" fmla="*/ 77748809 h 56"/>
              <a:gd name="T56" fmla="*/ 264929508 w 72"/>
              <a:gd name="T57" fmla="*/ 71767334 h 56"/>
              <a:gd name="T58" fmla="*/ 264929508 w 72"/>
              <a:gd name="T59" fmla="*/ 65787587 h 56"/>
              <a:gd name="T60" fmla="*/ 264929508 w 72"/>
              <a:gd name="T61" fmla="*/ 65787587 h 56"/>
              <a:gd name="T62" fmla="*/ 242852688 w 72"/>
              <a:gd name="T63" fmla="*/ 59806111 h 56"/>
              <a:gd name="T64" fmla="*/ 242852688 w 72"/>
              <a:gd name="T65" fmla="*/ 59806111 h 56"/>
              <a:gd name="T66" fmla="*/ 220773950 w 72"/>
              <a:gd name="T67" fmla="*/ 47844889 h 56"/>
              <a:gd name="T68" fmla="*/ 220773950 w 72"/>
              <a:gd name="T69" fmla="*/ 47844889 h 56"/>
              <a:gd name="T70" fmla="*/ 213415650 w 72"/>
              <a:gd name="T71" fmla="*/ 41865143 h 56"/>
              <a:gd name="T72" fmla="*/ 198697131 w 72"/>
              <a:gd name="T73" fmla="*/ 41865143 h 56"/>
              <a:gd name="T74" fmla="*/ 198697131 w 72"/>
              <a:gd name="T75" fmla="*/ 41865143 h 56"/>
              <a:gd name="T76" fmla="*/ 183978612 w 72"/>
              <a:gd name="T77" fmla="*/ 29903920 h 56"/>
              <a:gd name="T78" fmla="*/ 183978612 w 72"/>
              <a:gd name="T79" fmla="*/ 23922445 h 56"/>
              <a:gd name="T80" fmla="*/ 183978612 w 72"/>
              <a:gd name="T81" fmla="*/ 23922445 h 56"/>
              <a:gd name="T82" fmla="*/ 161901792 w 72"/>
              <a:gd name="T83" fmla="*/ 23922445 h 56"/>
              <a:gd name="T84" fmla="*/ 161901792 w 72"/>
              <a:gd name="T85" fmla="*/ 23922445 h 56"/>
              <a:gd name="T86" fmla="*/ 147183273 w 72"/>
              <a:gd name="T87" fmla="*/ 23922445 h 56"/>
              <a:gd name="T88" fmla="*/ 132464754 w 72"/>
              <a:gd name="T89" fmla="*/ 17942698 h 56"/>
              <a:gd name="T90" fmla="*/ 132464754 w 72"/>
              <a:gd name="T91" fmla="*/ 17942698 h 56"/>
              <a:gd name="T92" fmla="*/ 95669415 w 72"/>
              <a:gd name="T93" fmla="*/ 11961222 h 56"/>
              <a:gd name="T94" fmla="*/ 95669415 w 72"/>
              <a:gd name="T95" fmla="*/ 11961222 h 56"/>
              <a:gd name="T96" fmla="*/ 66232377 w 72"/>
              <a:gd name="T97" fmla="*/ 0 h 56"/>
              <a:gd name="T98" fmla="*/ 44155557 w 72"/>
              <a:gd name="T99" fmla="*/ 0 h 56"/>
              <a:gd name="T100" fmla="*/ 44155557 w 72"/>
              <a:gd name="T101" fmla="*/ 0 h 56"/>
              <a:gd name="T102" fmla="*/ 22076820 w 72"/>
              <a:gd name="T103" fmla="*/ 5981476 h 56"/>
              <a:gd name="T104" fmla="*/ 7358300 w 72"/>
              <a:gd name="T105" fmla="*/ 11961222 h 56"/>
              <a:gd name="T106" fmla="*/ 7358300 w 72"/>
              <a:gd name="T107" fmla="*/ 11961222 h 56"/>
              <a:gd name="T108" fmla="*/ 7358300 w 72"/>
              <a:gd name="T109" fmla="*/ 11961222 h 56"/>
              <a:gd name="T110" fmla="*/ 7358300 w 72"/>
              <a:gd name="T111" fmla="*/ 29903920 h 56"/>
              <a:gd name="T112" fmla="*/ 7358300 w 72"/>
              <a:gd name="T113" fmla="*/ 47844889 h 56"/>
              <a:gd name="T114" fmla="*/ 7358300 w 72"/>
              <a:gd name="T115" fmla="*/ 77748809 h 56"/>
              <a:gd name="T116" fmla="*/ 0 w 72"/>
              <a:gd name="T117" fmla="*/ 77748809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 h="56">
                <a:moveTo>
                  <a:pt x="0" y="26"/>
                </a:moveTo>
                <a:lnTo>
                  <a:pt x="0" y="26"/>
                </a:lnTo>
                <a:lnTo>
                  <a:pt x="10" y="34"/>
                </a:lnTo>
                <a:lnTo>
                  <a:pt x="12" y="36"/>
                </a:lnTo>
                <a:lnTo>
                  <a:pt x="18" y="38"/>
                </a:lnTo>
                <a:lnTo>
                  <a:pt x="24" y="38"/>
                </a:lnTo>
                <a:lnTo>
                  <a:pt x="28" y="50"/>
                </a:lnTo>
                <a:lnTo>
                  <a:pt x="34" y="50"/>
                </a:lnTo>
                <a:lnTo>
                  <a:pt x="44" y="52"/>
                </a:lnTo>
                <a:lnTo>
                  <a:pt x="46" y="54"/>
                </a:lnTo>
                <a:lnTo>
                  <a:pt x="46" y="56"/>
                </a:lnTo>
                <a:lnTo>
                  <a:pt x="52" y="52"/>
                </a:lnTo>
                <a:lnTo>
                  <a:pt x="58" y="52"/>
                </a:lnTo>
                <a:lnTo>
                  <a:pt x="60" y="50"/>
                </a:lnTo>
                <a:lnTo>
                  <a:pt x="60" y="48"/>
                </a:lnTo>
                <a:lnTo>
                  <a:pt x="66" y="48"/>
                </a:lnTo>
                <a:lnTo>
                  <a:pt x="66" y="40"/>
                </a:lnTo>
                <a:lnTo>
                  <a:pt x="66" y="34"/>
                </a:lnTo>
                <a:lnTo>
                  <a:pt x="70" y="28"/>
                </a:lnTo>
                <a:lnTo>
                  <a:pt x="72" y="26"/>
                </a:lnTo>
                <a:lnTo>
                  <a:pt x="72" y="24"/>
                </a:lnTo>
                <a:lnTo>
                  <a:pt x="72" y="22"/>
                </a:lnTo>
                <a:lnTo>
                  <a:pt x="66" y="20"/>
                </a:lnTo>
                <a:lnTo>
                  <a:pt x="60" y="16"/>
                </a:lnTo>
                <a:lnTo>
                  <a:pt x="58" y="14"/>
                </a:lnTo>
                <a:lnTo>
                  <a:pt x="54" y="14"/>
                </a:lnTo>
                <a:lnTo>
                  <a:pt x="50" y="10"/>
                </a:lnTo>
                <a:lnTo>
                  <a:pt x="50" y="8"/>
                </a:lnTo>
                <a:lnTo>
                  <a:pt x="44" y="8"/>
                </a:lnTo>
                <a:lnTo>
                  <a:pt x="40" y="8"/>
                </a:lnTo>
                <a:lnTo>
                  <a:pt x="36" y="6"/>
                </a:lnTo>
                <a:lnTo>
                  <a:pt x="26" y="4"/>
                </a:lnTo>
                <a:lnTo>
                  <a:pt x="18" y="0"/>
                </a:lnTo>
                <a:lnTo>
                  <a:pt x="12" y="0"/>
                </a:lnTo>
                <a:lnTo>
                  <a:pt x="6" y="2"/>
                </a:lnTo>
                <a:lnTo>
                  <a:pt x="2" y="4"/>
                </a:lnTo>
                <a:lnTo>
                  <a:pt x="2" y="10"/>
                </a:lnTo>
                <a:lnTo>
                  <a:pt x="2" y="16"/>
                </a:lnTo>
                <a:lnTo>
                  <a:pt x="2" y="26"/>
                </a:lnTo>
                <a:lnTo>
                  <a:pt x="0" y="26"/>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52" name="Freeform 573"/>
          <p:cNvSpPr>
            <a:spLocks/>
          </p:cNvSpPr>
          <p:nvPr/>
        </p:nvSpPr>
        <p:spPr bwMode="auto">
          <a:xfrm>
            <a:off x="5281800" y="3713886"/>
            <a:ext cx="375139" cy="382587"/>
          </a:xfrm>
          <a:custGeom>
            <a:avLst/>
            <a:gdLst>
              <a:gd name="T0" fmla="*/ 124943079 w 212"/>
              <a:gd name="T1" fmla="*/ 17819593 h 222"/>
              <a:gd name="T2" fmla="*/ 117593374 w 212"/>
              <a:gd name="T3" fmla="*/ 41579624 h 222"/>
              <a:gd name="T4" fmla="*/ 88196468 w 212"/>
              <a:gd name="T5" fmla="*/ 59399217 h 222"/>
              <a:gd name="T6" fmla="*/ 66147351 w 212"/>
              <a:gd name="T7" fmla="*/ 65339655 h 222"/>
              <a:gd name="T8" fmla="*/ 66147351 w 212"/>
              <a:gd name="T9" fmla="*/ 100978841 h 222"/>
              <a:gd name="T10" fmla="*/ 66147351 w 212"/>
              <a:gd name="T11" fmla="*/ 112859718 h 222"/>
              <a:gd name="T12" fmla="*/ 51447940 w 212"/>
              <a:gd name="T13" fmla="*/ 130679311 h 222"/>
              <a:gd name="T14" fmla="*/ 36748528 w 212"/>
              <a:gd name="T15" fmla="*/ 136619750 h 222"/>
              <a:gd name="T16" fmla="*/ 22049117 w 212"/>
              <a:gd name="T17" fmla="*/ 148498904 h 222"/>
              <a:gd name="T18" fmla="*/ 29398823 w 212"/>
              <a:gd name="T19" fmla="*/ 231658152 h 222"/>
              <a:gd name="T20" fmla="*/ 29398823 w 212"/>
              <a:gd name="T21" fmla="*/ 255418183 h 222"/>
              <a:gd name="T22" fmla="*/ 29398823 w 212"/>
              <a:gd name="T23" fmla="*/ 261358622 h 222"/>
              <a:gd name="T24" fmla="*/ 29398823 w 212"/>
              <a:gd name="T25" fmla="*/ 273239499 h 222"/>
              <a:gd name="T26" fmla="*/ 29398823 w 212"/>
              <a:gd name="T27" fmla="*/ 320757839 h 222"/>
              <a:gd name="T28" fmla="*/ 14699411 w 212"/>
              <a:gd name="T29" fmla="*/ 338579155 h 222"/>
              <a:gd name="T30" fmla="*/ 14699411 w 212"/>
              <a:gd name="T31" fmla="*/ 356398748 h 222"/>
              <a:gd name="T32" fmla="*/ 36748528 w 212"/>
              <a:gd name="T33" fmla="*/ 386097494 h 222"/>
              <a:gd name="T34" fmla="*/ 44098234 w 212"/>
              <a:gd name="T35" fmla="*/ 409857526 h 222"/>
              <a:gd name="T36" fmla="*/ 66147351 w 212"/>
              <a:gd name="T37" fmla="*/ 433617557 h 222"/>
              <a:gd name="T38" fmla="*/ 95546174 w 212"/>
              <a:gd name="T39" fmla="*/ 439557996 h 222"/>
              <a:gd name="T40" fmla="*/ 117593374 w 212"/>
              <a:gd name="T41" fmla="*/ 451437150 h 222"/>
              <a:gd name="T42" fmla="*/ 139642491 w 212"/>
              <a:gd name="T43" fmla="*/ 469258466 h 222"/>
              <a:gd name="T44" fmla="*/ 293984392 w 212"/>
              <a:gd name="T45" fmla="*/ 493018497 h 222"/>
              <a:gd name="T46" fmla="*/ 734962898 w 212"/>
              <a:gd name="T47" fmla="*/ 623697808 h 222"/>
              <a:gd name="T48" fmla="*/ 771711426 w 212"/>
              <a:gd name="T49" fmla="*/ 201959405 h 222"/>
              <a:gd name="T50" fmla="*/ 764361721 w 212"/>
              <a:gd name="T51" fmla="*/ 190078528 h 222"/>
              <a:gd name="T52" fmla="*/ 757012015 w 212"/>
              <a:gd name="T53" fmla="*/ 166318496 h 222"/>
              <a:gd name="T54" fmla="*/ 764361721 w 212"/>
              <a:gd name="T55" fmla="*/ 136619750 h 222"/>
              <a:gd name="T56" fmla="*/ 757012015 w 212"/>
              <a:gd name="T57" fmla="*/ 106919280 h 222"/>
              <a:gd name="T58" fmla="*/ 749662309 w 212"/>
              <a:gd name="T59" fmla="*/ 83159248 h 222"/>
              <a:gd name="T60" fmla="*/ 720263487 w 212"/>
              <a:gd name="T61" fmla="*/ 65339655 h 222"/>
              <a:gd name="T62" fmla="*/ 661467758 w 212"/>
              <a:gd name="T63" fmla="*/ 41579624 h 222"/>
              <a:gd name="T64" fmla="*/ 595320408 w 212"/>
              <a:gd name="T65" fmla="*/ 23760031 h 222"/>
              <a:gd name="T66" fmla="*/ 514473645 w 212"/>
              <a:gd name="T67" fmla="*/ 77218810 h 222"/>
              <a:gd name="T68" fmla="*/ 536522762 w 212"/>
              <a:gd name="T69" fmla="*/ 95040126 h 222"/>
              <a:gd name="T70" fmla="*/ 536522762 w 212"/>
              <a:gd name="T71" fmla="*/ 118800157 h 222"/>
              <a:gd name="T72" fmla="*/ 463027623 w 212"/>
              <a:gd name="T73" fmla="*/ 130679311 h 222"/>
              <a:gd name="T74" fmla="*/ 404229977 w 212"/>
              <a:gd name="T75" fmla="*/ 118800157 h 222"/>
              <a:gd name="T76" fmla="*/ 345432332 w 212"/>
              <a:gd name="T77" fmla="*/ 106919280 h 222"/>
              <a:gd name="T78" fmla="*/ 301334098 w 212"/>
              <a:gd name="T79" fmla="*/ 59399217 h 222"/>
              <a:gd name="T80" fmla="*/ 257237781 w 212"/>
              <a:gd name="T81" fmla="*/ 41579624 h 222"/>
              <a:gd name="T82" fmla="*/ 176391019 w 212"/>
              <a:gd name="T83" fmla="*/ 35639185 h 222"/>
              <a:gd name="T84" fmla="*/ 161691608 w 212"/>
              <a:gd name="T85" fmla="*/ 23760031 h 222"/>
              <a:gd name="T86" fmla="*/ 139642491 w 212"/>
              <a:gd name="T87" fmla="*/ 11879154 h 2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2" h="222">
                <a:moveTo>
                  <a:pt x="38" y="0"/>
                </a:moveTo>
                <a:lnTo>
                  <a:pt x="34" y="6"/>
                </a:lnTo>
                <a:lnTo>
                  <a:pt x="34" y="10"/>
                </a:lnTo>
                <a:lnTo>
                  <a:pt x="34" y="12"/>
                </a:lnTo>
                <a:lnTo>
                  <a:pt x="32" y="14"/>
                </a:lnTo>
                <a:lnTo>
                  <a:pt x="28" y="18"/>
                </a:lnTo>
                <a:lnTo>
                  <a:pt x="24" y="20"/>
                </a:lnTo>
                <a:lnTo>
                  <a:pt x="20" y="22"/>
                </a:lnTo>
                <a:lnTo>
                  <a:pt x="18" y="22"/>
                </a:lnTo>
                <a:lnTo>
                  <a:pt x="18" y="26"/>
                </a:lnTo>
                <a:lnTo>
                  <a:pt x="18" y="34"/>
                </a:lnTo>
                <a:lnTo>
                  <a:pt x="18" y="36"/>
                </a:lnTo>
                <a:lnTo>
                  <a:pt x="18" y="38"/>
                </a:lnTo>
                <a:lnTo>
                  <a:pt x="16" y="40"/>
                </a:lnTo>
                <a:lnTo>
                  <a:pt x="14" y="44"/>
                </a:lnTo>
                <a:lnTo>
                  <a:pt x="10" y="46"/>
                </a:lnTo>
                <a:lnTo>
                  <a:pt x="6" y="48"/>
                </a:lnTo>
                <a:lnTo>
                  <a:pt x="6" y="50"/>
                </a:lnTo>
                <a:lnTo>
                  <a:pt x="8" y="50"/>
                </a:lnTo>
                <a:lnTo>
                  <a:pt x="8" y="52"/>
                </a:lnTo>
                <a:lnTo>
                  <a:pt x="8" y="78"/>
                </a:lnTo>
                <a:lnTo>
                  <a:pt x="12" y="84"/>
                </a:lnTo>
                <a:lnTo>
                  <a:pt x="8" y="86"/>
                </a:lnTo>
                <a:lnTo>
                  <a:pt x="8" y="88"/>
                </a:lnTo>
                <a:lnTo>
                  <a:pt x="8" y="90"/>
                </a:lnTo>
                <a:lnTo>
                  <a:pt x="8" y="92"/>
                </a:lnTo>
                <a:lnTo>
                  <a:pt x="8" y="98"/>
                </a:lnTo>
                <a:lnTo>
                  <a:pt x="8" y="108"/>
                </a:lnTo>
                <a:lnTo>
                  <a:pt x="6" y="112"/>
                </a:lnTo>
                <a:lnTo>
                  <a:pt x="4" y="114"/>
                </a:lnTo>
                <a:lnTo>
                  <a:pt x="0" y="116"/>
                </a:lnTo>
                <a:lnTo>
                  <a:pt x="4" y="120"/>
                </a:lnTo>
                <a:lnTo>
                  <a:pt x="6" y="126"/>
                </a:lnTo>
                <a:lnTo>
                  <a:pt x="10" y="130"/>
                </a:lnTo>
                <a:lnTo>
                  <a:pt x="12" y="134"/>
                </a:lnTo>
                <a:lnTo>
                  <a:pt x="12" y="138"/>
                </a:lnTo>
                <a:lnTo>
                  <a:pt x="14" y="144"/>
                </a:lnTo>
                <a:lnTo>
                  <a:pt x="18" y="146"/>
                </a:lnTo>
                <a:lnTo>
                  <a:pt x="26" y="148"/>
                </a:lnTo>
                <a:lnTo>
                  <a:pt x="30" y="150"/>
                </a:lnTo>
                <a:lnTo>
                  <a:pt x="30" y="152"/>
                </a:lnTo>
                <a:lnTo>
                  <a:pt x="32" y="152"/>
                </a:lnTo>
                <a:lnTo>
                  <a:pt x="36" y="156"/>
                </a:lnTo>
                <a:lnTo>
                  <a:pt x="38" y="158"/>
                </a:lnTo>
                <a:lnTo>
                  <a:pt x="68" y="176"/>
                </a:lnTo>
                <a:lnTo>
                  <a:pt x="70" y="172"/>
                </a:lnTo>
                <a:lnTo>
                  <a:pt x="80" y="166"/>
                </a:lnTo>
                <a:lnTo>
                  <a:pt x="92" y="158"/>
                </a:lnTo>
                <a:lnTo>
                  <a:pt x="200" y="222"/>
                </a:lnTo>
                <a:lnTo>
                  <a:pt x="200" y="210"/>
                </a:lnTo>
                <a:lnTo>
                  <a:pt x="212" y="210"/>
                </a:lnTo>
                <a:lnTo>
                  <a:pt x="210" y="180"/>
                </a:lnTo>
                <a:lnTo>
                  <a:pt x="210" y="68"/>
                </a:lnTo>
                <a:lnTo>
                  <a:pt x="208" y="64"/>
                </a:lnTo>
                <a:lnTo>
                  <a:pt x="206" y="62"/>
                </a:lnTo>
                <a:lnTo>
                  <a:pt x="206" y="56"/>
                </a:lnTo>
                <a:lnTo>
                  <a:pt x="206" y="50"/>
                </a:lnTo>
                <a:lnTo>
                  <a:pt x="208" y="46"/>
                </a:lnTo>
                <a:lnTo>
                  <a:pt x="210" y="44"/>
                </a:lnTo>
                <a:lnTo>
                  <a:pt x="208" y="42"/>
                </a:lnTo>
                <a:lnTo>
                  <a:pt x="206" y="36"/>
                </a:lnTo>
                <a:lnTo>
                  <a:pt x="204" y="30"/>
                </a:lnTo>
                <a:lnTo>
                  <a:pt x="204" y="28"/>
                </a:lnTo>
                <a:lnTo>
                  <a:pt x="196" y="22"/>
                </a:lnTo>
                <a:lnTo>
                  <a:pt x="190" y="22"/>
                </a:lnTo>
                <a:lnTo>
                  <a:pt x="182" y="22"/>
                </a:lnTo>
                <a:lnTo>
                  <a:pt x="180" y="14"/>
                </a:lnTo>
                <a:lnTo>
                  <a:pt x="162" y="8"/>
                </a:lnTo>
                <a:lnTo>
                  <a:pt x="156" y="10"/>
                </a:lnTo>
                <a:lnTo>
                  <a:pt x="150" y="16"/>
                </a:lnTo>
                <a:lnTo>
                  <a:pt x="140" y="26"/>
                </a:lnTo>
                <a:lnTo>
                  <a:pt x="146" y="32"/>
                </a:lnTo>
                <a:lnTo>
                  <a:pt x="146" y="36"/>
                </a:lnTo>
                <a:lnTo>
                  <a:pt x="146" y="40"/>
                </a:lnTo>
                <a:lnTo>
                  <a:pt x="132" y="50"/>
                </a:lnTo>
                <a:lnTo>
                  <a:pt x="126" y="44"/>
                </a:lnTo>
                <a:lnTo>
                  <a:pt x="118" y="42"/>
                </a:lnTo>
                <a:lnTo>
                  <a:pt x="110" y="40"/>
                </a:lnTo>
                <a:lnTo>
                  <a:pt x="102" y="38"/>
                </a:lnTo>
                <a:lnTo>
                  <a:pt x="94" y="36"/>
                </a:lnTo>
                <a:lnTo>
                  <a:pt x="90" y="32"/>
                </a:lnTo>
                <a:lnTo>
                  <a:pt x="86" y="26"/>
                </a:lnTo>
                <a:lnTo>
                  <a:pt x="82" y="20"/>
                </a:lnTo>
                <a:lnTo>
                  <a:pt x="78" y="16"/>
                </a:lnTo>
                <a:lnTo>
                  <a:pt x="70" y="14"/>
                </a:lnTo>
                <a:lnTo>
                  <a:pt x="64" y="14"/>
                </a:lnTo>
                <a:lnTo>
                  <a:pt x="58" y="14"/>
                </a:lnTo>
                <a:lnTo>
                  <a:pt x="48" y="12"/>
                </a:lnTo>
                <a:lnTo>
                  <a:pt x="48" y="8"/>
                </a:lnTo>
                <a:lnTo>
                  <a:pt x="44" y="8"/>
                </a:lnTo>
                <a:lnTo>
                  <a:pt x="38" y="6"/>
                </a:lnTo>
                <a:lnTo>
                  <a:pt x="38" y="4"/>
                </a:lnTo>
                <a:lnTo>
                  <a:pt x="38"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53" name="Freeform 574"/>
          <p:cNvSpPr>
            <a:spLocks/>
          </p:cNvSpPr>
          <p:nvPr/>
        </p:nvSpPr>
        <p:spPr bwMode="auto">
          <a:xfrm>
            <a:off x="4840719" y="4388570"/>
            <a:ext cx="95251" cy="127000"/>
          </a:xfrm>
          <a:custGeom>
            <a:avLst/>
            <a:gdLst>
              <a:gd name="T0" fmla="*/ 0 w 54"/>
              <a:gd name="T1" fmla="*/ 100142932 h 74"/>
              <a:gd name="T2" fmla="*/ 7303417 w 54"/>
              <a:gd name="T3" fmla="*/ 117816527 h 74"/>
              <a:gd name="T4" fmla="*/ 36515176 w 54"/>
              <a:gd name="T5" fmla="*/ 135488405 h 74"/>
              <a:gd name="T6" fmla="*/ 65726934 w 54"/>
              <a:gd name="T7" fmla="*/ 147270230 h 74"/>
              <a:gd name="T8" fmla="*/ 146060703 w 54"/>
              <a:gd name="T9" fmla="*/ 212069405 h 74"/>
              <a:gd name="T10" fmla="*/ 189877385 w 54"/>
              <a:gd name="T11" fmla="*/ 217959459 h 74"/>
              <a:gd name="T12" fmla="*/ 182573968 w 54"/>
              <a:gd name="T13" fmla="*/ 200287581 h 74"/>
              <a:gd name="T14" fmla="*/ 182573968 w 54"/>
              <a:gd name="T15" fmla="*/ 188505757 h 74"/>
              <a:gd name="T16" fmla="*/ 182573968 w 54"/>
              <a:gd name="T17" fmla="*/ 182613986 h 74"/>
              <a:gd name="T18" fmla="*/ 189877385 w 54"/>
              <a:gd name="T19" fmla="*/ 170833878 h 74"/>
              <a:gd name="T20" fmla="*/ 197180803 w 54"/>
              <a:gd name="T21" fmla="*/ 159052054 h 74"/>
              <a:gd name="T22" fmla="*/ 189877385 w 54"/>
              <a:gd name="T23" fmla="*/ 147270230 h 74"/>
              <a:gd name="T24" fmla="*/ 182573968 w 54"/>
              <a:gd name="T25" fmla="*/ 141378459 h 74"/>
              <a:gd name="T26" fmla="*/ 175272462 w 54"/>
              <a:gd name="T27" fmla="*/ 129598351 h 74"/>
              <a:gd name="T28" fmla="*/ 160665627 w 54"/>
              <a:gd name="T29" fmla="*/ 106034703 h 74"/>
              <a:gd name="T30" fmla="*/ 131453868 w 54"/>
              <a:gd name="T31" fmla="*/ 94252878 h 74"/>
              <a:gd name="T32" fmla="*/ 131453868 w 54"/>
              <a:gd name="T33" fmla="*/ 88361108 h 74"/>
              <a:gd name="T34" fmla="*/ 153362210 w 54"/>
              <a:gd name="T35" fmla="*/ 70689230 h 74"/>
              <a:gd name="T36" fmla="*/ 153362210 w 54"/>
              <a:gd name="T37" fmla="*/ 53017351 h 74"/>
              <a:gd name="T38" fmla="*/ 146060703 w 54"/>
              <a:gd name="T39" fmla="*/ 41235527 h 74"/>
              <a:gd name="T40" fmla="*/ 138757286 w 54"/>
              <a:gd name="T41" fmla="*/ 35345473 h 74"/>
              <a:gd name="T42" fmla="*/ 131453868 w 54"/>
              <a:gd name="T43" fmla="*/ 41235527 h 74"/>
              <a:gd name="T44" fmla="*/ 102242110 w 54"/>
              <a:gd name="T45" fmla="*/ 53017351 h 74"/>
              <a:gd name="T46" fmla="*/ 109545527 w 54"/>
              <a:gd name="T47" fmla="*/ 41235527 h 74"/>
              <a:gd name="T48" fmla="*/ 109545527 w 54"/>
              <a:gd name="T49" fmla="*/ 23563649 h 74"/>
              <a:gd name="T50" fmla="*/ 94938693 w 54"/>
              <a:gd name="T51" fmla="*/ 0 h 74"/>
              <a:gd name="T52" fmla="*/ 94938693 w 54"/>
              <a:gd name="T53" fmla="*/ 5890054 h 74"/>
              <a:gd name="T54" fmla="*/ 87635275 w 54"/>
              <a:gd name="T55" fmla="*/ 11781824 h 74"/>
              <a:gd name="T56" fmla="*/ 65726934 w 54"/>
              <a:gd name="T57" fmla="*/ 11781824 h 74"/>
              <a:gd name="T58" fmla="*/ 65726934 w 54"/>
              <a:gd name="T59" fmla="*/ 17671878 h 74"/>
              <a:gd name="T60" fmla="*/ 58423517 w 54"/>
              <a:gd name="T61" fmla="*/ 29453703 h 74"/>
              <a:gd name="T62" fmla="*/ 43818593 w 54"/>
              <a:gd name="T63" fmla="*/ 35345473 h 74"/>
              <a:gd name="T64" fmla="*/ 43818593 w 54"/>
              <a:gd name="T65" fmla="*/ 41235527 h 74"/>
              <a:gd name="T66" fmla="*/ 21908341 w 54"/>
              <a:gd name="T67" fmla="*/ 64799176 h 74"/>
              <a:gd name="T68" fmla="*/ 0 w 54"/>
              <a:gd name="T69" fmla="*/ 10014293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 h="74">
                <a:moveTo>
                  <a:pt x="0" y="34"/>
                </a:moveTo>
                <a:lnTo>
                  <a:pt x="0" y="34"/>
                </a:lnTo>
                <a:lnTo>
                  <a:pt x="2" y="40"/>
                </a:lnTo>
                <a:lnTo>
                  <a:pt x="6" y="44"/>
                </a:lnTo>
                <a:lnTo>
                  <a:pt x="10" y="46"/>
                </a:lnTo>
                <a:lnTo>
                  <a:pt x="18" y="50"/>
                </a:lnTo>
                <a:lnTo>
                  <a:pt x="32" y="66"/>
                </a:lnTo>
                <a:lnTo>
                  <a:pt x="40" y="72"/>
                </a:lnTo>
                <a:lnTo>
                  <a:pt x="46" y="74"/>
                </a:lnTo>
                <a:lnTo>
                  <a:pt x="52" y="74"/>
                </a:lnTo>
                <a:lnTo>
                  <a:pt x="50" y="68"/>
                </a:lnTo>
                <a:lnTo>
                  <a:pt x="50" y="64"/>
                </a:lnTo>
                <a:lnTo>
                  <a:pt x="48" y="62"/>
                </a:lnTo>
                <a:lnTo>
                  <a:pt x="50" y="62"/>
                </a:lnTo>
                <a:lnTo>
                  <a:pt x="52" y="58"/>
                </a:lnTo>
                <a:lnTo>
                  <a:pt x="54" y="54"/>
                </a:lnTo>
                <a:lnTo>
                  <a:pt x="54" y="50"/>
                </a:lnTo>
                <a:lnTo>
                  <a:pt x="52" y="50"/>
                </a:lnTo>
                <a:lnTo>
                  <a:pt x="50" y="48"/>
                </a:lnTo>
                <a:lnTo>
                  <a:pt x="48" y="44"/>
                </a:lnTo>
                <a:lnTo>
                  <a:pt x="46" y="38"/>
                </a:lnTo>
                <a:lnTo>
                  <a:pt x="44" y="36"/>
                </a:lnTo>
                <a:lnTo>
                  <a:pt x="36" y="32"/>
                </a:lnTo>
                <a:lnTo>
                  <a:pt x="36" y="30"/>
                </a:lnTo>
                <a:lnTo>
                  <a:pt x="42" y="24"/>
                </a:lnTo>
                <a:lnTo>
                  <a:pt x="42" y="22"/>
                </a:lnTo>
                <a:lnTo>
                  <a:pt x="42" y="18"/>
                </a:lnTo>
                <a:lnTo>
                  <a:pt x="40" y="14"/>
                </a:lnTo>
                <a:lnTo>
                  <a:pt x="38" y="12"/>
                </a:lnTo>
                <a:lnTo>
                  <a:pt x="36" y="14"/>
                </a:lnTo>
                <a:lnTo>
                  <a:pt x="30" y="22"/>
                </a:lnTo>
                <a:lnTo>
                  <a:pt x="28" y="18"/>
                </a:lnTo>
                <a:lnTo>
                  <a:pt x="30" y="14"/>
                </a:lnTo>
                <a:lnTo>
                  <a:pt x="30" y="12"/>
                </a:lnTo>
                <a:lnTo>
                  <a:pt x="30" y="8"/>
                </a:lnTo>
                <a:lnTo>
                  <a:pt x="26" y="0"/>
                </a:lnTo>
                <a:lnTo>
                  <a:pt x="26" y="2"/>
                </a:lnTo>
                <a:lnTo>
                  <a:pt x="24" y="4"/>
                </a:lnTo>
                <a:lnTo>
                  <a:pt x="20" y="4"/>
                </a:lnTo>
                <a:lnTo>
                  <a:pt x="18" y="4"/>
                </a:lnTo>
                <a:lnTo>
                  <a:pt x="18" y="6"/>
                </a:lnTo>
                <a:lnTo>
                  <a:pt x="18" y="8"/>
                </a:lnTo>
                <a:lnTo>
                  <a:pt x="16" y="10"/>
                </a:lnTo>
                <a:lnTo>
                  <a:pt x="12" y="12"/>
                </a:lnTo>
                <a:lnTo>
                  <a:pt x="12" y="14"/>
                </a:lnTo>
                <a:lnTo>
                  <a:pt x="6" y="22"/>
                </a:lnTo>
                <a:lnTo>
                  <a:pt x="2" y="30"/>
                </a:lnTo>
                <a:lnTo>
                  <a:pt x="0" y="3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54" name="Freeform 575"/>
          <p:cNvSpPr>
            <a:spLocks/>
          </p:cNvSpPr>
          <p:nvPr/>
        </p:nvSpPr>
        <p:spPr bwMode="auto">
          <a:xfrm>
            <a:off x="5687713" y="5415682"/>
            <a:ext cx="42497" cy="38100"/>
          </a:xfrm>
          <a:custGeom>
            <a:avLst/>
            <a:gdLst>
              <a:gd name="T0" fmla="*/ 44156197 w 24"/>
              <a:gd name="T1" fmla="*/ 59983255 h 22"/>
              <a:gd name="T2" fmla="*/ 44156197 w 24"/>
              <a:gd name="T3" fmla="*/ 59983255 h 22"/>
              <a:gd name="T4" fmla="*/ 51516522 w 24"/>
              <a:gd name="T5" fmla="*/ 47986950 h 22"/>
              <a:gd name="T6" fmla="*/ 51516522 w 24"/>
              <a:gd name="T7" fmla="*/ 47986950 h 22"/>
              <a:gd name="T8" fmla="*/ 66235254 w 24"/>
              <a:gd name="T9" fmla="*/ 41987932 h 22"/>
              <a:gd name="T10" fmla="*/ 66235254 w 24"/>
              <a:gd name="T11" fmla="*/ 41987932 h 22"/>
              <a:gd name="T12" fmla="*/ 80953987 w 24"/>
              <a:gd name="T13" fmla="*/ 41987932 h 22"/>
              <a:gd name="T14" fmla="*/ 88312394 w 24"/>
              <a:gd name="T15" fmla="*/ 35990645 h 22"/>
              <a:gd name="T16" fmla="*/ 88312394 w 24"/>
              <a:gd name="T17" fmla="*/ 35990645 h 22"/>
              <a:gd name="T18" fmla="*/ 88312394 w 24"/>
              <a:gd name="T19" fmla="*/ 29991627 h 22"/>
              <a:gd name="T20" fmla="*/ 80953987 w 24"/>
              <a:gd name="T21" fmla="*/ 17995323 h 22"/>
              <a:gd name="T22" fmla="*/ 80953987 w 24"/>
              <a:gd name="T23" fmla="*/ 17995323 h 22"/>
              <a:gd name="T24" fmla="*/ 66235254 w 24"/>
              <a:gd name="T25" fmla="*/ 5999018 h 22"/>
              <a:gd name="T26" fmla="*/ 66235254 w 24"/>
              <a:gd name="T27" fmla="*/ 5999018 h 22"/>
              <a:gd name="T28" fmla="*/ 58874929 w 24"/>
              <a:gd name="T29" fmla="*/ 0 h 22"/>
              <a:gd name="T30" fmla="*/ 58874929 w 24"/>
              <a:gd name="T31" fmla="*/ 0 h 22"/>
              <a:gd name="T32" fmla="*/ 29437465 w 24"/>
              <a:gd name="T33" fmla="*/ 11996305 h 22"/>
              <a:gd name="T34" fmla="*/ 29437465 w 24"/>
              <a:gd name="T35" fmla="*/ 11996305 h 22"/>
              <a:gd name="T36" fmla="*/ 22079058 w 24"/>
              <a:gd name="T37" fmla="*/ 17995323 h 22"/>
              <a:gd name="T38" fmla="*/ 14718732 w 24"/>
              <a:gd name="T39" fmla="*/ 17995323 h 22"/>
              <a:gd name="T40" fmla="*/ 14718732 w 24"/>
              <a:gd name="T41" fmla="*/ 17995323 h 22"/>
              <a:gd name="T42" fmla="*/ 0 w 24"/>
              <a:gd name="T43" fmla="*/ 29991627 h 22"/>
              <a:gd name="T44" fmla="*/ 0 w 24"/>
              <a:gd name="T45" fmla="*/ 35990645 h 22"/>
              <a:gd name="T46" fmla="*/ 0 w 24"/>
              <a:gd name="T47" fmla="*/ 35990645 h 22"/>
              <a:gd name="T48" fmla="*/ 7360325 w 24"/>
              <a:gd name="T49" fmla="*/ 35990645 h 22"/>
              <a:gd name="T50" fmla="*/ 14718732 w 24"/>
              <a:gd name="T51" fmla="*/ 47986950 h 22"/>
              <a:gd name="T52" fmla="*/ 14718732 w 24"/>
              <a:gd name="T53" fmla="*/ 47986950 h 22"/>
              <a:gd name="T54" fmla="*/ 14718732 w 24"/>
              <a:gd name="T55" fmla="*/ 59983255 h 22"/>
              <a:gd name="T56" fmla="*/ 22079058 w 24"/>
              <a:gd name="T57" fmla="*/ 59983255 h 22"/>
              <a:gd name="T58" fmla="*/ 29437465 w 24"/>
              <a:gd name="T59" fmla="*/ 65982273 h 22"/>
              <a:gd name="T60" fmla="*/ 29437465 w 24"/>
              <a:gd name="T61" fmla="*/ 65982273 h 22"/>
              <a:gd name="T62" fmla="*/ 36797790 w 24"/>
              <a:gd name="T63" fmla="*/ 59983255 h 22"/>
              <a:gd name="T64" fmla="*/ 44156197 w 24"/>
              <a:gd name="T65" fmla="*/ 59983255 h 22"/>
              <a:gd name="T66" fmla="*/ 44156197 w 24"/>
              <a:gd name="T67" fmla="*/ 59983255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 h="22">
                <a:moveTo>
                  <a:pt x="12" y="20"/>
                </a:moveTo>
                <a:lnTo>
                  <a:pt x="12" y="20"/>
                </a:lnTo>
                <a:lnTo>
                  <a:pt x="14" y="16"/>
                </a:lnTo>
                <a:lnTo>
                  <a:pt x="18" y="14"/>
                </a:lnTo>
                <a:lnTo>
                  <a:pt x="22" y="14"/>
                </a:lnTo>
                <a:lnTo>
                  <a:pt x="24" y="12"/>
                </a:lnTo>
                <a:lnTo>
                  <a:pt x="24" y="10"/>
                </a:lnTo>
                <a:lnTo>
                  <a:pt x="22" y="6"/>
                </a:lnTo>
                <a:lnTo>
                  <a:pt x="18" y="2"/>
                </a:lnTo>
                <a:lnTo>
                  <a:pt x="16" y="0"/>
                </a:lnTo>
                <a:lnTo>
                  <a:pt x="8" y="4"/>
                </a:lnTo>
                <a:lnTo>
                  <a:pt x="6" y="6"/>
                </a:lnTo>
                <a:lnTo>
                  <a:pt x="4" y="6"/>
                </a:lnTo>
                <a:lnTo>
                  <a:pt x="0" y="10"/>
                </a:lnTo>
                <a:lnTo>
                  <a:pt x="0" y="12"/>
                </a:lnTo>
                <a:lnTo>
                  <a:pt x="2" y="12"/>
                </a:lnTo>
                <a:lnTo>
                  <a:pt x="4" y="16"/>
                </a:lnTo>
                <a:lnTo>
                  <a:pt x="4" y="20"/>
                </a:lnTo>
                <a:lnTo>
                  <a:pt x="6" y="20"/>
                </a:lnTo>
                <a:lnTo>
                  <a:pt x="8" y="22"/>
                </a:lnTo>
                <a:lnTo>
                  <a:pt x="10" y="20"/>
                </a:lnTo>
                <a:lnTo>
                  <a:pt x="12" y="2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55" name="Freeform 576"/>
          <p:cNvSpPr>
            <a:spLocks/>
          </p:cNvSpPr>
          <p:nvPr/>
        </p:nvSpPr>
        <p:spPr bwMode="auto">
          <a:xfrm>
            <a:off x="5875282" y="3675783"/>
            <a:ext cx="42497" cy="55562"/>
          </a:xfrm>
          <a:custGeom>
            <a:avLst/>
            <a:gdLst>
              <a:gd name="T0" fmla="*/ 7360325 w 24"/>
              <a:gd name="T1" fmla="*/ 96472995 h 32"/>
              <a:gd name="T2" fmla="*/ 7360325 w 24"/>
              <a:gd name="T3" fmla="*/ 96472995 h 32"/>
              <a:gd name="T4" fmla="*/ 36797790 w 24"/>
              <a:gd name="T5" fmla="*/ 90442782 h 32"/>
              <a:gd name="T6" fmla="*/ 36797790 w 24"/>
              <a:gd name="T7" fmla="*/ 90442782 h 32"/>
              <a:gd name="T8" fmla="*/ 44156197 w 24"/>
              <a:gd name="T9" fmla="*/ 72355615 h 32"/>
              <a:gd name="T10" fmla="*/ 44156197 w 24"/>
              <a:gd name="T11" fmla="*/ 72355615 h 32"/>
              <a:gd name="T12" fmla="*/ 51516522 w 24"/>
              <a:gd name="T13" fmla="*/ 72355615 h 32"/>
              <a:gd name="T14" fmla="*/ 58874929 w 24"/>
              <a:gd name="T15" fmla="*/ 66325401 h 32"/>
              <a:gd name="T16" fmla="*/ 58874929 w 24"/>
              <a:gd name="T17" fmla="*/ 66325401 h 32"/>
              <a:gd name="T18" fmla="*/ 66235254 w 24"/>
              <a:gd name="T19" fmla="*/ 54266711 h 32"/>
              <a:gd name="T20" fmla="*/ 66235254 w 24"/>
              <a:gd name="T21" fmla="*/ 42206284 h 32"/>
              <a:gd name="T22" fmla="*/ 66235254 w 24"/>
              <a:gd name="T23" fmla="*/ 42206284 h 32"/>
              <a:gd name="T24" fmla="*/ 80953987 w 24"/>
              <a:gd name="T25" fmla="*/ 24119117 h 32"/>
              <a:gd name="T26" fmla="*/ 88312394 w 24"/>
              <a:gd name="T27" fmla="*/ 6030213 h 32"/>
              <a:gd name="T28" fmla="*/ 88312394 w 24"/>
              <a:gd name="T29" fmla="*/ 6030213 h 32"/>
              <a:gd name="T30" fmla="*/ 88312394 w 24"/>
              <a:gd name="T31" fmla="*/ 0 h 32"/>
              <a:gd name="T32" fmla="*/ 73593661 w 24"/>
              <a:gd name="T33" fmla="*/ 0 h 32"/>
              <a:gd name="T34" fmla="*/ 58874929 w 24"/>
              <a:gd name="T35" fmla="*/ 0 h 32"/>
              <a:gd name="T36" fmla="*/ 58874929 w 24"/>
              <a:gd name="T37" fmla="*/ 0 h 32"/>
              <a:gd name="T38" fmla="*/ 51516522 w 24"/>
              <a:gd name="T39" fmla="*/ 0 h 32"/>
              <a:gd name="T40" fmla="*/ 44156197 w 24"/>
              <a:gd name="T41" fmla="*/ 6030213 h 32"/>
              <a:gd name="T42" fmla="*/ 36797790 w 24"/>
              <a:gd name="T43" fmla="*/ 18088904 h 32"/>
              <a:gd name="T44" fmla="*/ 36797790 w 24"/>
              <a:gd name="T45" fmla="*/ 18088904 h 32"/>
              <a:gd name="T46" fmla="*/ 29437465 w 24"/>
              <a:gd name="T47" fmla="*/ 36177807 h 32"/>
              <a:gd name="T48" fmla="*/ 22079058 w 24"/>
              <a:gd name="T49" fmla="*/ 54266711 h 32"/>
              <a:gd name="T50" fmla="*/ 0 w 24"/>
              <a:gd name="T51" fmla="*/ 78384092 h 32"/>
              <a:gd name="T52" fmla="*/ 0 w 24"/>
              <a:gd name="T53" fmla="*/ 78384092 h 32"/>
              <a:gd name="T54" fmla="*/ 0 w 24"/>
              <a:gd name="T55" fmla="*/ 84414305 h 32"/>
              <a:gd name="T56" fmla="*/ 0 w 24"/>
              <a:gd name="T57" fmla="*/ 90442782 h 32"/>
              <a:gd name="T58" fmla="*/ 7360325 w 24"/>
              <a:gd name="T59" fmla="*/ 96472995 h 32"/>
              <a:gd name="T60" fmla="*/ 7360325 w 24"/>
              <a:gd name="T61" fmla="*/ 96472995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 h="32">
                <a:moveTo>
                  <a:pt x="2" y="32"/>
                </a:moveTo>
                <a:lnTo>
                  <a:pt x="2" y="32"/>
                </a:lnTo>
                <a:lnTo>
                  <a:pt x="10" y="30"/>
                </a:lnTo>
                <a:lnTo>
                  <a:pt x="12" y="24"/>
                </a:lnTo>
                <a:lnTo>
                  <a:pt x="14" y="24"/>
                </a:lnTo>
                <a:lnTo>
                  <a:pt x="16" y="22"/>
                </a:lnTo>
                <a:lnTo>
                  <a:pt x="18" y="18"/>
                </a:lnTo>
                <a:lnTo>
                  <a:pt x="18" y="14"/>
                </a:lnTo>
                <a:lnTo>
                  <a:pt x="22" y="8"/>
                </a:lnTo>
                <a:lnTo>
                  <a:pt x="24" y="2"/>
                </a:lnTo>
                <a:lnTo>
                  <a:pt x="24" y="0"/>
                </a:lnTo>
                <a:lnTo>
                  <a:pt x="20" y="0"/>
                </a:lnTo>
                <a:lnTo>
                  <a:pt x="16" y="0"/>
                </a:lnTo>
                <a:lnTo>
                  <a:pt x="14" y="0"/>
                </a:lnTo>
                <a:lnTo>
                  <a:pt x="12" y="2"/>
                </a:lnTo>
                <a:lnTo>
                  <a:pt x="10" y="6"/>
                </a:lnTo>
                <a:lnTo>
                  <a:pt x="8" y="12"/>
                </a:lnTo>
                <a:lnTo>
                  <a:pt x="6" y="18"/>
                </a:lnTo>
                <a:lnTo>
                  <a:pt x="0" y="26"/>
                </a:lnTo>
                <a:lnTo>
                  <a:pt x="0" y="28"/>
                </a:lnTo>
                <a:lnTo>
                  <a:pt x="0" y="30"/>
                </a:lnTo>
                <a:lnTo>
                  <a:pt x="2" y="3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56" name="Freeform 577"/>
          <p:cNvSpPr>
            <a:spLocks/>
          </p:cNvSpPr>
          <p:nvPr/>
        </p:nvSpPr>
        <p:spPr bwMode="auto">
          <a:xfrm>
            <a:off x="5564618" y="2937594"/>
            <a:ext cx="168520" cy="95250"/>
          </a:xfrm>
          <a:custGeom>
            <a:avLst/>
            <a:gdLst>
              <a:gd name="T0" fmla="*/ 144658357 w 96"/>
              <a:gd name="T1" fmla="*/ 5786438 h 56"/>
              <a:gd name="T2" fmla="*/ 130192141 w 96"/>
              <a:gd name="T3" fmla="*/ 57860973 h 56"/>
              <a:gd name="T4" fmla="*/ 108493768 w 96"/>
              <a:gd name="T5" fmla="*/ 57860973 h 56"/>
              <a:gd name="T6" fmla="*/ 86795395 w 96"/>
              <a:gd name="T7" fmla="*/ 57860973 h 56"/>
              <a:gd name="T8" fmla="*/ 57862963 w 96"/>
              <a:gd name="T9" fmla="*/ 17357612 h 56"/>
              <a:gd name="T10" fmla="*/ 36164589 w 96"/>
              <a:gd name="T11" fmla="*/ 28930487 h 56"/>
              <a:gd name="T12" fmla="*/ 36164589 w 96"/>
              <a:gd name="T13" fmla="*/ 57860973 h 56"/>
              <a:gd name="T14" fmla="*/ 21698373 w 96"/>
              <a:gd name="T15" fmla="*/ 75218585 h 56"/>
              <a:gd name="T16" fmla="*/ 7232157 w 96"/>
              <a:gd name="T17" fmla="*/ 92577897 h 56"/>
              <a:gd name="T18" fmla="*/ 0 w 96"/>
              <a:gd name="T19" fmla="*/ 109935509 h 56"/>
              <a:gd name="T20" fmla="*/ 36164589 w 96"/>
              <a:gd name="T21" fmla="*/ 98362634 h 56"/>
              <a:gd name="T22" fmla="*/ 86795395 w 96"/>
              <a:gd name="T23" fmla="*/ 109935509 h 56"/>
              <a:gd name="T24" fmla="*/ 122959984 w 96"/>
              <a:gd name="T25" fmla="*/ 115721946 h 56"/>
              <a:gd name="T26" fmla="*/ 137426200 w 96"/>
              <a:gd name="T27" fmla="*/ 121508384 h 56"/>
              <a:gd name="T28" fmla="*/ 151890514 w 96"/>
              <a:gd name="T29" fmla="*/ 121508384 h 56"/>
              <a:gd name="T30" fmla="*/ 173590789 w 96"/>
              <a:gd name="T31" fmla="*/ 121508384 h 56"/>
              <a:gd name="T32" fmla="*/ 188055104 w 96"/>
              <a:gd name="T33" fmla="*/ 138865996 h 56"/>
              <a:gd name="T34" fmla="*/ 202521320 w 96"/>
              <a:gd name="T35" fmla="*/ 138865996 h 56"/>
              <a:gd name="T36" fmla="*/ 209753477 w 96"/>
              <a:gd name="T37" fmla="*/ 144652433 h 56"/>
              <a:gd name="T38" fmla="*/ 231453752 w 96"/>
              <a:gd name="T39" fmla="*/ 156223607 h 56"/>
              <a:gd name="T40" fmla="*/ 253152125 w 96"/>
              <a:gd name="T41" fmla="*/ 162010045 h 56"/>
              <a:gd name="T42" fmla="*/ 274850498 w 96"/>
              <a:gd name="T43" fmla="*/ 144652433 h 56"/>
              <a:gd name="T44" fmla="*/ 289316714 w 96"/>
              <a:gd name="T45" fmla="*/ 144652433 h 56"/>
              <a:gd name="T46" fmla="*/ 303782930 w 96"/>
              <a:gd name="T47" fmla="*/ 133079558 h 56"/>
              <a:gd name="T48" fmla="*/ 311015087 w 96"/>
              <a:gd name="T49" fmla="*/ 115721946 h 56"/>
              <a:gd name="T50" fmla="*/ 311015087 w 96"/>
              <a:gd name="T51" fmla="*/ 109935509 h 56"/>
              <a:gd name="T52" fmla="*/ 332713461 w 96"/>
              <a:gd name="T53" fmla="*/ 115721946 h 56"/>
              <a:gd name="T54" fmla="*/ 339947520 w 96"/>
              <a:gd name="T55" fmla="*/ 92577897 h 56"/>
              <a:gd name="T56" fmla="*/ 325481304 w 96"/>
              <a:gd name="T57" fmla="*/ 81005022 h 56"/>
              <a:gd name="T58" fmla="*/ 318247245 w 96"/>
              <a:gd name="T59" fmla="*/ 75218585 h 56"/>
              <a:gd name="T60" fmla="*/ 311015087 w 96"/>
              <a:gd name="T61" fmla="*/ 75218585 h 56"/>
              <a:gd name="T62" fmla="*/ 311015087 w 96"/>
              <a:gd name="T63" fmla="*/ 69432147 h 56"/>
              <a:gd name="T64" fmla="*/ 303782930 w 96"/>
              <a:gd name="T65" fmla="*/ 40503362 h 56"/>
              <a:gd name="T66" fmla="*/ 282082655 w 96"/>
              <a:gd name="T67" fmla="*/ 46288098 h 56"/>
              <a:gd name="T68" fmla="*/ 282082655 w 96"/>
              <a:gd name="T69" fmla="*/ 40503362 h 56"/>
              <a:gd name="T70" fmla="*/ 253152125 w 96"/>
              <a:gd name="T71" fmla="*/ 34716924 h 56"/>
              <a:gd name="T72" fmla="*/ 224219693 w 96"/>
              <a:gd name="T73" fmla="*/ 17357612 h 56"/>
              <a:gd name="T74" fmla="*/ 224219693 w 96"/>
              <a:gd name="T75" fmla="*/ 11572875 h 56"/>
              <a:gd name="T76" fmla="*/ 209753477 w 96"/>
              <a:gd name="T77" fmla="*/ 0 h 56"/>
              <a:gd name="T78" fmla="*/ 180822946 w 96"/>
              <a:gd name="T79" fmla="*/ 0 h 56"/>
              <a:gd name="T80" fmla="*/ 166356730 w 96"/>
              <a:gd name="T81" fmla="*/ 5786438 h 56"/>
              <a:gd name="T82" fmla="*/ 144658357 w 96"/>
              <a:gd name="T83" fmla="*/ 5786438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6" h="56">
                <a:moveTo>
                  <a:pt x="40" y="2"/>
                </a:moveTo>
                <a:lnTo>
                  <a:pt x="40" y="2"/>
                </a:lnTo>
                <a:lnTo>
                  <a:pt x="38" y="12"/>
                </a:lnTo>
                <a:lnTo>
                  <a:pt x="36" y="20"/>
                </a:lnTo>
                <a:lnTo>
                  <a:pt x="30" y="20"/>
                </a:lnTo>
                <a:lnTo>
                  <a:pt x="24" y="20"/>
                </a:lnTo>
                <a:lnTo>
                  <a:pt x="16" y="6"/>
                </a:lnTo>
                <a:lnTo>
                  <a:pt x="10" y="10"/>
                </a:lnTo>
                <a:lnTo>
                  <a:pt x="8" y="14"/>
                </a:lnTo>
                <a:lnTo>
                  <a:pt x="10" y="20"/>
                </a:lnTo>
                <a:lnTo>
                  <a:pt x="6" y="26"/>
                </a:lnTo>
                <a:lnTo>
                  <a:pt x="2" y="32"/>
                </a:lnTo>
                <a:lnTo>
                  <a:pt x="0" y="38"/>
                </a:lnTo>
                <a:lnTo>
                  <a:pt x="10" y="34"/>
                </a:lnTo>
                <a:lnTo>
                  <a:pt x="16" y="34"/>
                </a:lnTo>
                <a:lnTo>
                  <a:pt x="24" y="38"/>
                </a:lnTo>
                <a:lnTo>
                  <a:pt x="34" y="40"/>
                </a:lnTo>
                <a:lnTo>
                  <a:pt x="38" y="42"/>
                </a:lnTo>
                <a:lnTo>
                  <a:pt x="42" y="42"/>
                </a:lnTo>
                <a:lnTo>
                  <a:pt x="48" y="42"/>
                </a:lnTo>
                <a:lnTo>
                  <a:pt x="48" y="44"/>
                </a:lnTo>
                <a:lnTo>
                  <a:pt x="52" y="48"/>
                </a:lnTo>
                <a:lnTo>
                  <a:pt x="56" y="48"/>
                </a:lnTo>
                <a:lnTo>
                  <a:pt x="58" y="50"/>
                </a:lnTo>
                <a:lnTo>
                  <a:pt x="64" y="54"/>
                </a:lnTo>
                <a:lnTo>
                  <a:pt x="70" y="56"/>
                </a:lnTo>
                <a:lnTo>
                  <a:pt x="72" y="52"/>
                </a:lnTo>
                <a:lnTo>
                  <a:pt x="76" y="50"/>
                </a:lnTo>
                <a:lnTo>
                  <a:pt x="80" y="50"/>
                </a:lnTo>
                <a:lnTo>
                  <a:pt x="84" y="52"/>
                </a:lnTo>
                <a:lnTo>
                  <a:pt x="84" y="46"/>
                </a:lnTo>
                <a:lnTo>
                  <a:pt x="86" y="40"/>
                </a:lnTo>
                <a:lnTo>
                  <a:pt x="86" y="38"/>
                </a:lnTo>
                <a:lnTo>
                  <a:pt x="90" y="40"/>
                </a:lnTo>
                <a:lnTo>
                  <a:pt x="92" y="40"/>
                </a:lnTo>
                <a:lnTo>
                  <a:pt x="96" y="38"/>
                </a:lnTo>
                <a:lnTo>
                  <a:pt x="94" y="32"/>
                </a:lnTo>
                <a:lnTo>
                  <a:pt x="90" y="28"/>
                </a:lnTo>
                <a:lnTo>
                  <a:pt x="88" y="26"/>
                </a:lnTo>
                <a:lnTo>
                  <a:pt x="86" y="26"/>
                </a:lnTo>
                <a:lnTo>
                  <a:pt x="86" y="24"/>
                </a:lnTo>
                <a:lnTo>
                  <a:pt x="84" y="14"/>
                </a:lnTo>
                <a:lnTo>
                  <a:pt x="82" y="16"/>
                </a:lnTo>
                <a:lnTo>
                  <a:pt x="78" y="16"/>
                </a:lnTo>
                <a:lnTo>
                  <a:pt x="78" y="14"/>
                </a:lnTo>
                <a:lnTo>
                  <a:pt x="76" y="10"/>
                </a:lnTo>
                <a:lnTo>
                  <a:pt x="70" y="12"/>
                </a:lnTo>
                <a:lnTo>
                  <a:pt x="66" y="6"/>
                </a:lnTo>
                <a:lnTo>
                  <a:pt x="62" y="6"/>
                </a:lnTo>
                <a:lnTo>
                  <a:pt x="62" y="4"/>
                </a:lnTo>
                <a:lnTo>
                  <a:pt x="58" y="0"/>
                </a:lnTo>
                <a:lnTo>
                  <a:pt x="50" y="0"/>
                </a:lnTo>
                <a:lnTo>
                  <a:pt x="48" y="0"/>
                </a:lnTo>
                <a:lnTo>
                  <a:pt x="46" y="2"/>
                </a:lnTo>
                <a:lnTo>
                  <a:pt x="40" y="2"/>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57" name="Freeform 578"/>
          <p:cNvSpPr>
            <a:spLocks noEditPoints="1"/>
          </p:cNvSpPr>
          <p:nvPr/>
        </p:nvSpPr>
        <p:spPr bwMode="auto">
          <a:xfrm>
            <a:off x="6624094" y="3424957"/>
            <a:ext cx="240323" cy="114300"/>
          </a:xfrm>
          <a:custGeom>
            <a:avLst/>
            <a:gdLst>
              <a:gd name="T0" fmla="*/ 146588536 w 136"/>
              <a:gd name="T1" fmla="*/ 191947800 h 66"/>
              <a:gd name="T2" fmla="*/ 117270446 w 136"/>
              <a:gd name="T3" fmla="*/ 197946818 h 66"/>
              <a:gd name="T4" fmla="*/ 95282357 w 136"/>
              <a:gd name="T5" fmla="*/ 197946818 h 66"/>
              <a:gd name="T6" fmla="*/ 87952356 w 136"/>
              <a:gd name="T7" fmla="*/ 191947800 h 66"/>
              <a:gd name="T8" fmla="*/ 58634266 w 136"/>
              <a:gd name="T9" fmla="*/ 191947800 h 66"/>
              <a:gd name="T10" fmla="*/ 43976178 w 136"/>
              <a:gd name="T11" fmla="*/ 185950514 h 66"/>
              <a:gd name="T12" fmla="*/ 0 w 136"/>
              <a:gd name="T13" fmla="*/ 167955191 h 66"/>
              <a:gd name="T14" fmla="*/ 51306179 w 136"/>
              <a:gd name="T15" fmla="*/ 149959868 h 66"/>
              <a:gd name="T16" fmla="*/ 58634266 w 136"/>
              <a:gd name="T17" fmla="*/ 161956173 h 66"/>
              <a:gd name="T18" fmla="*/ 65964267 w 136"/>
              <a:gd name="T19" fmla="*/ 161956173 h 66"/>
              <a:gd name="T20" fmla="*/ 73294268 w 136"/>
              <a:gd name="T21" fmla="*/ 155958886 h 66"/>
              <a:gd name="T22" fmla="*/ 80622355 w 136"/>
              <a:gd name="T23" fmla="*/ 149959868 h 66"/>
              <a:gd name="T24" fmla="*/ 102610444 w 136"/>
              <a:gd name="T25" fmla="*/ 149959868 h 66"/>
              <a:gd name="T26" fmla="*/ 146588536 w 136"/>
              <a:gd name="T27" fmla="*/ 119968241 h 66"/>
              <a:gd name="T28" fmla="*/ 146588536 w 136"/>
              <a:gd name="T29" fmla="*/ 113969223 h 66"/>
              <a:gd name="T30" fmla="*/ 131928534 w 136"/>
              <a:gd name="T31" fmla="*/ 107970205 h 66"/>
              <a:gd name="T32" fmla="*/ 95282357 w 136"/>
              <a:gd name="T33" fmla="*/ 101972918 h 66"/>
              <a:gd name="T34" fmla="*/ 87952356 w 136"/>
              <a:gd name="T35" fmla="*/ 89976614 h 66"/>
              <a:gd name="T36" fmla="*/ 73294268 w 136"/>
              <a:gd name="T37" fmla="*/ 89976614 h 66"/>
              <a:gd name="T38" fmla="*/ 58634266 w 136"/>
              <a:gd name="T39" fmla="*/ 83977595 h 66"/>
              <a:gd name="T40" fmla="*/ 43976178 w 136"/>
              <a:gd name="T41" fmla="*/ 77978577 h 66"/>
              <a:gd name="T42" fmla="*/ 58634266 w 136"/>
              <a:gd name="T43" fmla="*/ 65982273 h 66"/>
              <a:gd name="T44" fmla="*/ 80622355 w 136"/>
              <a:gd name="T45" fmla="*/ 53985968 h 66"/>
              <a:gd name="T46" fmla="*/ 73294268 w 136"/>
              <a:gd name="T47" fmla="*/ 35990645 h 66"/>
              <a:gd name="T48" fmla="*/ 58634266 w 136"/>
              <a:gd name="T49" fmla="*/ 41987932 h 66"/>
              <a:gd name="T50" fmla="*/ 80622355 w 136"/>
              <a:gd name="T51" fmla="*/ 17995323 h 66"/>
              <a:gd name="T52" fmla="*/ 124600447 w 136"/>
              <a:gd name="T53" fmla="*/ 17995323 h 66"/>
              <a:gd name="T54" fmla="*/ 168576625 w 136"/>
              <a:gd name="T55" fmla="*/ 35990645 h 66"/>
              <a:gd name="T56" fmla="*/ 183234713 w 136"/>
              <a:gd name="T57" fmla="*/ 29991627 h 66"/>
              <a:gd name="T58" fmla="*/ 197892801 w 136"/>
              <a:gd name="T59" fmla="*/ 17995323 h 66"/>
              <a:gd name="T60" fmla="*/ 212552803 w 136"/>
              <a:gd name="T61" fmla="*/ 11996305 h 66"/>
              <a:gd name="T62" fmla="*/ 234540892 w 136"/>
              <a:gd name="T63" fmla="*/ 0 h 66"/>
              <a:gd name="T64" fmla="*/ 256528981 w 136"/>
              <a:gd name="T65" fmla="*/ 11996305 h 66"/>
              <a:gd name="T66" fmla="*/ 271187069 w 136"/>
              <a:gd name="T67" fmla="*/ 23994341 h 66"/>
              <a:gd name="T68" fmla="*/ 322493248 w 136"/>
              <a:gd name="T69" fmla="*/ 0 h 66"/>
              <a:gd name="T70" fmla="*/ 381127514 w 136"/>
              <a:gd name="T71" fmla="*/ 0 h 66"/>
              <a:gd name="T72" fmla="*/ 417775605 w 136"/>
              <a:gd name="T73" fmla="*/ 0 h 66"/>
              <a:gd name="T74" fmla="*/ 447091781 w 136"/>
              <a:gd name="T75" fmla="*/ 17995323 h 66"/>
              <a:gd name="T76" fmla="*/ 498397960 w 136"/>
              <a:gd name="T77" fmla="*/ 35990645 h 66"/>
              <a:gd name="T78" fmla="*/ 461751783 w 136"/>
              <a:gd name="T79" fmla="*/ 47986950 h 66"/>
              <a:gd name="T80" fmla="*/ 425103692 w 136"/>
              <a:gd name="T81" fmla="*/ 71981291 h 66"/>
              <a:gd name="T82" fmla="*/ 410445604 w 136"/>
              <a:gd name="T83" fmla="*/ 83977595 h 66"/>
              <a:gd name="T84" fmla="*/ 395787516 w 136"/>
              <a:gd name="T85" fmla="*/ 95973900 h 66"/>
              <a:gd name="T86" fmla="*/ 329821335 w 136"/>
              <a:gd name="T87" fmla="*/ 113969223 h 66"/>
              <a:gd name="T88" fmla="*/ 329821335 w 136"/>
              <a:gd name="T89" fmla="*/ 131964545 h 66"/>
              <a:gd name="T90" fmla="*/ 322493248 w 136"/>
              <a:gd name="T91" fmla="*/ 143960850 h 66"/>
              <a:gd name="T92" fmla="*/ 285845157 w 136"/>
              <a:gd name="T93" fmla="*/ 155958886 h 66"/>
              <a:gd name="T94" fmla="*/ 263857068 w 136"/>
              <a:gd name="T95" fmla="*/ 161956173 h 66"/>
              <a:gd name="T96" fmla="*/ 249198980 w 136"/>
              <a:gd name="T97" fmla="*/ 155958886 h 66"/>
              <a:gd name="T98" fmla="*/ 241868979 w 136"/>
              <a:gd name="T99" fmla="*/ 143960850 h 66"/>
              <a:gd name="T100" fmla="*/ 219880890 w 136"/>
              <a:gd name="T101" fmla="*/ 155958886 h 66"/>
              <a:gd name="T102" fmla="*/ 183234713 w 136"/>
              <a:gd name="T103" fmla="*/ 179951495 h 66"/>
              <a:gd name="T104" fmla="*/ 168576625 w 136"/>
              <a:gd name="T105" fmla="*/ 191947800 h 66"/>
              <a:gd name="T106" fmla="*/ 410445604 w 136"/>
              <a:gd name="T107" fmla="*/ 5999018 h 66"/>
              <a:gd name="T108" fmla="*/ 388457515 w 136"/>
              <a:gd name="T109" fmla="*/ 41987932 h 66"/>
              <a:gd name="T110" fmla="*/ 337151336 w 136"/>
              <a:gd name="T111" fmla="*/ 23994341 h 66"/>
              <a:gd name="T112" fmla="*/ 388457515 w 136"/>
              <a:gd name="T113" fmla="*/ 17995323 h 66"/>
              <a:gd name="T114" fmla="*/ 403115603 w 136"/>
              <a:gd name="T115" fmla="*/ 5999018 h 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6" h="66">
                <a:moveTo>
                  <a:pt x="46" y="64"/>
                </a:moveTo>
                <a:lnTo>
                  <a:pt x="46" y="64"/>
                </a:lnTo>
                <a:lnTo>
                  <a:pt x="40" y="64"/>
                </a:lnTo>
                <a:lnTo>
                  <a:pt x="36" y="66"/>
                </a:lnTo>
                <a:lnTo>
                  <a:pt x="32" y="66"/>
                </a:lnTo>
                <a:lnTo>
                  <a:pt x="30" y="66"/>
                </a:lnTo>
                <a:lnTo>
                  <a:pt x="26" y="66"/>
                </a:lnTo>
                <a:lnTo>
                  <a:pt x="24" y="64"/>
                </a:lnTo>
                <a:lnTo>
                  <a:pt x="22" y="62"/>
                </a:lnTo>
                <a:lnTo>
                  <a:pt x="20" y="62"/>
                </a:lnTo>
                <a:lnTo>
                  <a:pt x="16" y="64"/>
                </a:lnTo>
                <a:lnTo>
                  <a:pt x="14" y="64"/>
                </a:lnTo>
                <a:lnTo>
                  <a:pt x="12" y="62"/>
                </a:lnTo>
                <a:lnTo>
                  <a:pt x="12" y="60"/>
                </a:lnTo>
                <a:lnTo>
                  <a:pt x="4" y="62"/>
                </a:lnTo>
                <a:lnTo>
                  <a:pt x="0" y="56"/>
                </a:lnTo>
                <a:lnTo>
                  <a:pt x="6" y="54"/>
                </a:lnTo>
                <a:lnTo>
                  <a:pt x="12" y="56"/>
                </a:lnTo>
                <a:lnTo>
                  <a:pt x="14" y="50"/>
                </a:lnTo>
                <a:lnTo>
                  <a:pt x="14" y="52"/>
                </a:lnTo>
                <a:lnTo>
                  <a:pt x="16" y="54"/>
                </a:lnTo>
                <a:lnTo>
                  <a:pt x="18" y="54"/>
                </a:lnTo>
                <a:lnTo>
                  <a:pt x="20" y="54"/>
                </a:lnTo>
                <a:lnTo>
                  <a:pt x="20" y="52"/>
                </a:lnTo>
                <a:lnTo>
                  <a:pt x="20" y="50"/>
                </a:lnTo>
                <a:lnTo>
                  <a:pt x="22" y="50"/>
                </a:lnTo>
                <a:lnTo>
                  <a:pt x="28" y="50"/>
                </a:lnTo>
                <a:lnTo>
                  <a:pt x="32" y="50"/>
                </a:lnTo>
                <a:lnTo>
                  <a:pt x="34" y="46"/>
                </a:lnTo>
                <a:lnTo>
                  <a:pt x="40" y="40"/>
                </a:lnTo>
                <a:lnTo>
                  <a:pt x="40" y="38"/>
                </a:lnTo>
                <a:lnTo>
                  <a:pt x="36" y="36"/>
                </a:lnTo>
                <a:lnTo>
                  <a:pt x="30" y="34"/>
                </a:lnTo>
                <a:lnTo>
                  <a:pt x="26" y="34"/>
                </a:lnTo>
                <a:lnTo>
                  <a:pt x="24" y="32"/>
                </a:lnTo>
                <a:lnTo>
                  <a:pt x="24" y="30"/>
                </a:lnTo>
                <a:lnTo>
                  <a:pt x="24" y="28"/>
                </a:lnTo>
                <a:lnTo>
                  <a:pt x="20" y="30"/>
                </a:lnTo>
                <a:lnTo>
                  <a:pt x="18" y="30"/>
                </a:lnTo>
                <a:lnTo>
                  <a:pt x="16" y="28"/>
                </a:lnTo>
                <a:lnTo>
                  <a:pt x="14" y="26"/>
                </a:lnTo>
                <a:lnTo>
                  <a:pt x="12" y="26"/>
                </a:lnTo>
                <a:lnTo>
                  <a:pt x="10" y="24"/>
                </a:lnTo>
                <a:lnTo>
                  <a:pt x="12" y="24"/>
                </a:lnTo>
                <a:lnTo>
                  <a:pt x="16" y="22"/>
                </a:lnTo>
                <a:lnTo>
                  <a:pt x="22" y="18"/>
                </a:lnTo>
                <a:lnTo>
                  <a:pt x="22" y="16"/>
                </a:lnTo>
                <a:lnTo>
                  <a:pt x="22" y="14"/>
                </a:lnTo>
                <a:lnTo>
                  <a:pt x="20" y="12"/>
                </a:lnTo>
                <a:lnTo>
                  <a:pt x="18" y="12"/>
                </a:lnTo>
                <a:lnTo>
                  <a:pt x="16" y="14"/>
                </a:lnTo>
                <a:lnTo>
                  <a:pt x="18" y="10"/>
                </a:lnTo>
                <a:lnTo>
                  <a:pt x="22" y="6"/>
                </a:lnTo>
                <a:lnTo>
                  <a:pt x="26" y="6"/>
                </a:lnTo>
                <a:lnTo>
                  <a:pt x="34" y="6"/>
                </a:lnTo>
                <a:lnTo>
                  <a:pt x="38" y="6"/>
                </a:lnTo>
                <a:lnTo>
                  <a:pt x="42" y="10"/>
                </a:lnTo>
                <a:lnTo>
                  <a:pt x="46" y="12"/>
                </a:lnTo>
                <a:lnTo>
                  <a:pt x="48" y="12"/>
                </a:lnTo>
                <a:lnTo>
                  <a:pt x="50" y="10"/>
                </a:lnTo>
                <a:lnTo>
                  <a:pt x="52" y="8"/>
                </a:lnTo>
                <a:lnTo>
                  <a:pt x="54" y="6"/>
                </a:lnTo>
                <a:lnTo>
                  <a:pt x="56" y="4"/>
                </a:lnTo>
                <a:lnTo>
                  <a:pt x="58" y="4"/>
                </a:lnTo>
                <a:lnTo>
                  <a:pt x="64" y="0"/>
                </a:lnTo>
                <a:lnTo>
                  <a:pt x="66" y="2"/>
                </a:lnTo>
                <a:lnTo>
                  <a:pt x="66" y="4"/>
                </a:lnTo>
                <a:lnTo>
                  <a:pt x="70" y="4"/>
                </a:lnTo>
                <a:lnTo>
                  <a:pt x="72" y="6"/>
                </a:lnTo>
                <a:lnTo>
                  <a:pt x="74" y="8"/>
                </a:lnTo>
                <a:lnTo>
                  <a:pt x="82" y="4"/>
                </a:lnTo>
                <a:lnTo>
                  <a:pt x="88" y="0"/>
                </a:lnTo>
                <a:lnTo>
                  <a:pt x="104" y="0"/>
                </a:lnTo>
                <a:lnTo>
                  <a:pt x="110" y="0"/>
                </a:lnTo>
                <a:lnTo>
                  <a:pt x="114" y="0"/>
                </a:lnTo>
                <a:lnTo>
                  <a:pt x="120" y="2"/>
                </a:lnTo>
                <a:lnTo>
                  <a:pt x="122" y="6"/>
                </a:lnTo>
                <a:lnTo>
                  <a:pt x="126" y="8"/>
                </a:lnTo>
                <a:lnTo>
                  <a:pt x="130" y="8"/>
                </a:lnTo>
                <a:lnTo>
                  <a:pt x="136" y="12"/>
                </a:lnTo>
                <a:lnTo>
                  <a:pt x="126" y="16"/>
                </a:lnTo>
                <a:lnTo>
                  <a:pt x="120" y="22"/>
                </a:lnTo>
                <a:lnTo>
                  <a:pt x="116" y="24"/>
                </a:lnTo>
                <a:lnTo>
                  <a:pt x="114" y="24"/>
                </a:lnTo>
                <a:lnTo>
                  <a:pt x="112" y="28"/>
                </a:lnTo>
                <a:lnTo>
                  <a:pt x="112" y="30"/>
                </a:lnTo>
                <a:lnTo>
                  <a:pt x="108" y="32"/>
                </a:lnTo>
                <a:lnTo>
                  <a:pt x="102" y="32"/>
                </a:lnTo>
                <a:lnTo>
                  <a:pt x="96" y="34"/>
                </a:lnTo>
                <a:lnTo>
                  <a:pt x="90" y="38"/>
                </a:lnTo>
                <a:lnTo>
                  <a:pt x="90" y="40"/>
                </a:lnTo>
                <a:lnTo>
                  <a:pt x="90" y="44"/>
                </a:lnTo>
                <a:lnTo>
                  <a:pt x="90" y="46"/>
                </a:lnTo>
                <a:lnTo>
                  <a:pt x="88" y="48"/>
                </a:lnTo>
                <a:lnTo>
                  <a:pt x="86" y="50"/>
                </a:lnTo>
                <a:lnTo>
                  <a:pt x="82" y="50"/>
                </a:lnTo>
                <a:lnTo>
                  <a:pt x="78" y="52"/>
                </a:lnTo>
                <a:lnTo>
                  <a:pt x="74" y="54"/>
                </a:lnTo>
                <a:lnTo>
                  <a:pt x="72" y="54"/>
                </a:lnTo>
                <a:lnTo>
                  <a:pt x="70" y="54"/>
                </a:lnTo>
                <a:lnTo>
                  <a:pt x="68" y="52"/>
                </a:lnTo>
                <a:lnTo>
                  <a:pt x="68" y="50"/>
                </a:lnTo>
                <a:lnTo>
                  <a:pt x="66" y="48"/>
                </a:lnTo>
                <a:lnTo>
                  <a:pt x="62" y="50"/>
                </a:lnTo>
                <a:lnTo>
                  <a:pt x="60" y="52"/>
                </a:lnTo>
                <a:lnTo>
                  <a:pt x="54" y="58"/>
                </a:lnTo>
                <a:lnTo>
                  <a:pt x="50" y="60"/>
                </a:lnTo>
                <a:lnTo>
                  <a:pt x="46" y="64"/>
                </a:lnTo>
                <a:close/>
                <a:moveTo>
                  <a:pt x="110" y="2"/>
                </a:moveTo>
                <a:lnTo>
                  <a:pt x="110" y="2"/>
                </a:lnTo>
                <a:lnTo>
                  <a:pt x="112" y="2"/>
                </a:lnTo>
                <a:lnTo>
                  <a:pt x="114" y="4"/>
                </a:lnTo>
                <a:lnTo>
                  <a:pt x="112" y="8"/>
                </a:lnTo>
                <a:lnTo>
                  <a:pt x="106" y="14"/>
                </a:lnTo>
                <a:lnTo>
                  <a:pt x="94" y="14"/>
                </a:lnTo>
                <a:lnTo>
                  <a:pt x="92" y="8"/>
                </a:lnTo>
                <a:lnTo>
                  <a:pt x="98" y="6"/>
                </a:lnTo>
                <a:lnTo>
                  <a:pt x="106" y="6"/>
                </a:lnTo>
                <a:lnTo>
                  <a:pt x="108" y="4"/>
                </a:lnTo>
                <a:lnTo>
                  <a:pt x="110" y="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58" name="Freeform 579"/>
          <p:cNvSpPr>
            <a:spLocks/>
          </p:cNvSpPr>
          <p:nvPr/>
        </p:nvSpPr>
        <p:spPr bwMode="auto">
          <a:xfrm>
            <a:off x="6108276" y="3798020"/>
            <a:ext cx="57151" cy="47625"/>
          </a:xfrm>
          <a:custGeom>
            <a:avLst/>
            <a:gdLst>
              <a:gd name="T0" fmla="*/ 119784242 w 32"/>
              <a:gd name="T1" fmla="*/ 75218585 h 28"/>
              <a:gd name="T2" fmla="*/ 119784242 w 32"/>
              <a:gd name="T3" fmla="*/ 75218585 h 28"/>
              <a:gd name="T4" fmla="*/ 104811212 w 32"/>
              <a:gd name="T5" fmla="*/ 57860973 h 28"/>
              <a:gd name="T6" fmla="*/ 89838182 w 32"/>
              <a:gd name="T7" fmla="*/ 46288098 h 28"/>
              <a:gd name="T8" fmla="*/ 89838182 w 32"/>
              <a:gd name="T9" fmla="*/ 46288098 h 28"/>
              <a:gd name="T10" fmla="*/ 97325664 w 32"/>
              <a:gd name="T11" fmla="*/ 34716924 h 28"/>
              <a:gd name="T12" fmla="*/ 97325664 w 32"/>
              <a:gd name="T13" fmla="*/ 17357612 h 28"/>
              <a:gd name="T14" fmla="*/ 97325664 w 32"/>
              <a:gd name="T15" fmla="*/ 17357612 h 28"/>
              <a:gd name="T16" fmla="*/ 119784242 w 32"/>
              <a:gd name="T17" fmla="*/ 23144049 h 28"/>
              <a:gd name="T18" fmla="*/ 119784242 w 32"/>
              <a:gd name="T19" fmla="*/ 17357612 h 28"/>
              <a:gd name="T20" fmla="*/ 104811212 w 32"/>
              <a:gd name="T21" fmla="*/ 0 h 28"/>
              <a:gd name="T22" fmla="*/ 104811212 w 32"/>
              <a:gd name="T23" fmla="*/ 0 h 28"/>
              <a:gd name="T24" fmla="*/ 97325664 w 32"/>
              <a:gd name="T25" fmla="*/ 0 h 28"/>
              <a:gd name="T26" fmla="*/ 74865151 w 32"/>
              <a:gd name="T27" fmla="*/ 0 h 28"/>
              <a:gd name="T28" fmla="*/ 74865151 w 32"/>
              <a:gd name="T29" fmla="*/ 0 h 28"/>
              <a:gd name="T30" fmla="*/ 67379604 w 32"/>
              <a:gd name="T31" fmla="*/ 0 h 28"/>
              <a:gd name="T32" fmla="*/ 59892121 w 32"/>
              <a:gd name="T33" fmla="*/ 5786438 h 28"/>
              <a:gd name="T34" fmla="*/ 44919091 w 32"/>
              <a:gd name="T35" fmla="*/ 28930487 h 28"/>
              <a:gd name="T36" fmla="*/ 44919091 w 32"/>
              <a:gd name="T37" fmla="*/ 28930487 h 28"/>
              <a:gd name="T38" fmla="*/ 14973030 w 32"/>
              <a:gd name="T39" fmla="*/ 46288098 h 28"/>
              <a:gd name="T40" fmla="*/ 0 w 32"/>
              <a:gd name="T41" fmla="*/ 52074536 h 28"/>
              <a:gd name="T42" fmla="*/ 67379604 w 32"/>
              <a:gd name="T43" fmla="*/ 63647411 h 28"/>
              <a:gd name="T44" fmla="*/ 74865151 w 32"/>
              <a:gd name="T45" fmla="*/ 81005022 h 28"/>
              <a:gd name="T46" fmla="*/ 119784242 w 32"/>
              <a:gd name="T47" fmla="*/ 75218585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 h="28">
                <a:moveTo>
                  <a:pt x="32" y="26"/>
                </a:moveTo>
                <a:lnTo>
                  <a:pt x="32" y="26"/>
                </a:lnTo>
                <a:lnTo>
                  <a:pt x="28" y="20"/>
                </a:lnTo>
                <a:lnTo>
                  <a:pt x="24" y="16"/>
                </a:lnTo>
                <a:lnTo>
                  <a:pt x="26" y="12"/>
                </a:lnTo>
                <a:lnTo>
                  <a:pt x="26" y="6"/>
                </a:lnTo>
                <a:lnTo>
                  <a:pt x="32" y="8"/>
                </a:lnTo>
                <a:lnTo>
                  <a:pt x="32" y="6"/>
                </a:lnTo>
                <a:lnTo>
                  <a:pt x="28" y="0"/>
                </a:lnTo>
                <a:lnTo>
                  <a:pt x="26" y="0"/>
                </a:lnTo>
                <a:lnTo>
                  <a:pt x="20" y="0"/>
                </a:lnTo>
                <a:lnTo>
                  <a:pt x="18" y="0"/>
                </a:lnTo>
                <a:lnTo>
                  <a:pt x="16" y="2"/>
                </a:lnTo>
                <a:lnTo>
                  <a:pt x="12" y="10"/>
                </a:lnTo>
                <a:lnTo>
                  <a:pt x="4" y="16"/>
                </a:lnTo>
                <a:lnTo>
                  <a:pt x="0" y="18"/>
                </a:lnTo>
                <a:lnTo>
                  <a:pt x="18" y="22"/>
                </a:lnTo>
                <a:lnTo>
                  <a:pt x="20" y="28"/>
                </a:lnTo>
                <a:lnTo>
                  <a:pt x="32" y="26"/>
                </a:lnTo>
                <a:close/>
              </a:path>
            </a:pathLst>
          </a:custGeom>
          <a:solidFill>
            <a:schemeClr val="bg1">
              <a:lumMod val="9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59" name="Freeform 580"/>
          <p:cNvSpPr>
            <a:spLocks noEditPoints="1"/>
          </p:cNvSpPr>
          <p:nvPr/>
        </p:nvSpPr>
        <p:spPr bwMode="auto">
          <a:xfrm>
            <a:off x="5843043" y="4499694"/>
            <a:ext cx="193431" cy="247650"/>
          </a:xfrm>
          <a:custGeom>
            <a:avLst/>
            <a:gdLst>
              <a:gd name="T0" fmla="*/ 21774150 w 110"/>
              <a:gd name="T1" fmla="*/ 254360627 h 144"/>
              <a:gd name="T2" fmla="*/ 36290250 w 110"/>
              <a:gd name="T3" fmla="*/ 248446264 h 144"/>
              <a:gd name="T4" fmla="*/ 21774150 w 110"/>
              <a:gd name="T5" fmla="*/ 301684134 h 144"/>
              <a:gd name="T6" fmla="*/ 174193200 w 110"/>
              <a:gd name="T7" fmla="*/ 360838089 h 144"/>
              <a:gd name="T8" fmla="*/ 174193200 w 110"/>
              <a:gd name="T9" fmla="*/ 390415066 h 144"/>
              <a:gd name="T10" fmla="*/ 195967350 w 110"/>
              <a:gd name="T11" fmla="*/ 396329429 h 144"/>
              <a:gd name="T12" fmla="*/ 246773700 w 110"/>
              <a:gd name="T13" fmla="*/ 425906406 h 144"/>
              <a:gd name="T14" fmla="*/ 261289800 w 110"/>
              <a:gd name="T15" fmla="*/ 384498982 h 144"/>
              <a:gd name="T16" fmla="*/ 268547850 w 110"/>
              <a:gd name="T17" fmla="*/ 366752452 h 144"/>
              <a:gd name="T18" fmla="*/ 304838100 w 110"/>
              <a:gd name="T19" fmla="*/ 349005922 h 144"/>
              <a:gd name="T20" fmla="*/ 319354200 w 110"/>
              <a:gd name="T21" fmla="*/ 325345028 h 144"/>
              <a:gd name="T22" fmla="*/ 341128350 w 110"/>
              <a:gd name="T23" fmla="*/ 319430665 h 144"/>
              <a:gd name="T24" fmla="*/ 348386400 w 110"/>
              <a:gd name="T25" fmla="*/ 307598498 h 144"/>
              <a:gd name="T26" fmla="*/ 362902500 w 110"/>
              <a:gd name="T27" fmla="*/ 278021521 h 144"/>
              <a:gd name="T28" fmla="*/ 370160550 w 110"/>
              <a:gd name="T29" fmla="*/ 248446264 h 144"/>
              <a:gd name="T30" fmla="*/ 370160550 w 110"/>
              <a:gd name="T31" fmla="*/ 59153954 h 144"/>
              <a:gd name="T32" fmla="*/ 377418600 w 110"/>
              <a:gd name="T33" fmla="*/ 17746530 h 144"/>
              <a:gd name="T34" fmla="*/ 333870300 w 110"/>
              <a:gd name="T35" fmla="*/ 5916083 h 144"/>
              <a:gd name="T36" fmla="*/ 326612250 w 110"/>
              <a:gd name="T37" fmla="*/ 11830447 h 144"/>
              <a:gd name="T38" fmla="*/ 304838100 w 110"/>
              <a:gd name="T39" fmla="*/ 11830447 h 144"/>
              <a:gd name="T40" fmla="*/ 283063950 w 110"/>
              <a:gd name="T41" fmla="*/ 23660894 h 144"/>
              <a:gd name="T42" fmla="*/ 261289800 w 110"/>
              <a:gd name="T43" fmla="*/ 29576977 h 144"/>
              <a:gd name="T44" fmla="*/ 232257600 w 110"/>
              <a:gd name="T45" fmla="*/ 23660894 h 144"/>
              <a:gd name="T46" fmla="*/ 195967350 w 110"/>
              <a:gd name="T47" fmla="*/ 17746530 h 144"/>
              <a:gd name="T48" fmla="*/ 166935150 w 110"/>
              <a:gd name="T49" fmla="*/ 17746530 h 144"/>
              <a:gd name="T50" fmla="*/ 152419050 w 110"/>
              <a:gd name="T51" fmla="*/ 17746530 h 144"/>
              <a:gd name="T52" fmla="*/ 101612700 w 110"/>
              <a:gd name="T53" fmla="*/ 17746530 h 144"/>
              <a:gd name="T54" fmla="*/ 58064400 w 110"/>
              <a:gd name="T55" fmla="*/ 5916083 h 144"/>
              <a:gd name="T56" fmla="*/ 0 w 110"/>
              <a:gd name="T57" fmla="*/ 17746530 h 144"/>
              <a:gd name="T58" fmla="*/ 14516100 w 110"/>
              <a:gd name="T59" fmla="*/ 41407424 h 144"/>
              <a:gd name="T60" fmla="*/ 21774150 w 110"/>
              <a:gd name="T61" fmla="*/ 47323507 h 144"/>
              <a:gd name="T62" fmla="*/ 21774150 w 110"/>
              <a:gd name="T63" fmla="*/ 70984401 h 144"/>
              <a:gd name="T64" fmla="*/ 29032200 w 110"/>
              <a:gd name="T65" fmla="*/ 100561378 h 144"/>
              <a:gd name="T66" fmla="*/ 36290250 w 110"/>
              <a:gd name="T67" fmla="*/ 124222272 h 144"/>
              <a:gd name="T68" fmla="*/ 36290250 w 110"/>
              <a:gd name="T69" fmla="*/ 141968802 h 144"/>
              <a:gd name="T70" fmla="*/ 14516100 w 110"/>
              <a:gd name="T71" fmla="*/ 159715332 h 144"/>
              <a:gd name="T72" fmla="*/ 7258050 w 110"/>
              <a:gd name="T73" fmla="*/ 189292309 h 144"/>
              <a:gd name="T74" fmla="*/ 7258050 w 110"/>
              <a:gd name="T75" fmla="*/ 207037120 h 144"/>
              <a:gd name="T76" fmla="*/ 14516100 w 110"/>
              <a:gd name="T77" fmla="*/ 224783650 h 144"/>
              <a:gd name="T78" fmla="*/ 7258050 w 110"/>
              <a:gd name="T79" fmla="*/ 254360627 h 144"/>
              <a:gd name="T80" fmla="*/ 101612700 w 110"/>
              <a:gd name="T81" fmla="*/ 29576977 h 144"/>
              <a:gd name="T82" fmla="*/ 108870750 w 110"/>
              <a:gd name="T83" fmla="*/ 76900484 h 144"/>
              <a:gd name="T84" fmla="*/ 130644900 w 110"/>
              <a:gd name="T85" fmla="*/ 106477461 h 144"/>
              <a:gd name="T86" fmla="*/ 87096600 w 110"/>
              <a:gd name="T87" fmla="*/ 70984401 h 144"/>
              <a:gd name="T88" fmla="*/ 94354650 w 110"/>
              <a:gd name="T89" fmla="*/ 41407424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0" h="144">
                <a:moveTo>
                  <a:pt x="2" y="86"/>
                </a:moveTo>
                <a:lnTo>
                  <a:pt x="2" y="86"/>
                </a:lnTo>
                <a:lnTo>
                  <a:pt x="6" y="86"/>
                </a:lnTo>
                <a:lnTo>
                  <a:pt x="8" y="84"/>
                </a:lnTo>
                <a:lnTo>
                  <a:pt x="10" y="84"/>
                </a:lnTo>
                <a:lnTo>
                  <a:pt x="8" y="92"/>
                </a:lnTo>
                <a:lnTo>
                  <a:pt x="6" y="102"/>
                </a:lnTo>
                <a:lnTo>
                  <a:pt x="46" y="120"/>
                </a:lnTo>
                <a:lnTo>
                  <a:pt x="48" y="122"/>
                </a:lnTo>
                <a:lnTo>
                  <a:pt x="48" y="126"/>
                </a:lnTo>
                <a:lnTo>
                  <a:pt x="48" y="132"/>
                </a:lnTo>
                <a:lnTo>
                  <a:pt x="52" y="134"/>
                </a:lnTo>
                <a:lnTo>
                  <a:pt x="54" y="134"/>
                </a:lnTo>
                <a:lnTo>
                  <a:pt x="54" y="136"/>
                </a:lnTo>
                <a:lnTo>
                  <a:pt x="68" y="144"/>
                </a:lnTo>
                <a:lnTo>
                  <a:pt x="68" y="138"/>
                </a:lnTo>
                <a:lnTo>
                  <a:pt x="68" y="130"/>
                </a:lnTo>
                <a:lnTo>
                  <a:pt x="72" y="130"/>
                </a:lnTo>
                <a:lnTo>
                  <a:pt x="72" y="128"/>
                </a:lnTo>
                <a:lnTo>
                  <a:pt x="74" y="124"/>
                </a:lnTo>
                <a:lnTo>
                  <a:pt x="78" y="118"/>
                </a:lnTo>
                <a:lnTo>
                  <a:pt x="84" y="118"/>
                </a:lnTo>
                <a:lnTo>
                  <a:pt x="86" y="114"/>
                </a:lnTo>
                <a:lnTo>
                  <a:pt x="88" y="110"/>
                </a:lnTo>
                <a:lnTo>
                  <a:pt x="92" y="108"/>
                </a:lnTo>
                <a:lnTo>
                  <a:pt x="94" y="108"/>
                </a:lnTo>
                <a:lnTo>
                  <a:pt x="96" y="104"/>
                </a:lnTo>
                <a:lnTo>
                  <a:pt x="94" y="100"/>
                </a:lnTo>
                <a:lnTo>
                  <a:pt x="100" y="94"/>
                </a:lnTo>
                <a:lnTo>
                  <a:pt x="102" y="88"/>
                </a:lnTo>
                <a:lnTo>
                  <a:pt x="102" y="84"/>
                </a:lnTo>
                <a:lnTo>
                  <a:pt x="96" y="78"/>
                </a:lnTo>
                <a:lnTo>
                  <a:pt x="96" y="26"/>
                </a:lnTo>
                <a:lnTo>
                  <a:pt x="102" y="20"/>
                </a:lnTo>
                <a:lnTo>
                  <a:pt x="110" y="4"/>
                </a:lnTo>
                <a:lnTo>
                  <a:pt x="104" y="6"/>
                </a:lnTo>
                <a:lnTo>
                  <a:pt x="96" y="6"/>
                </a:lnTo>
                <a:lnTo>
                  <a:pt x="92" y="2"/>
                </a:lnTo>
                <a:lnTo>
                  <a:pt x="92" y="0"/>
                </a:lnTo>
                <a:lnTo>
                  <a:pt x="90" y="4"/>
                </a:lnTo>
                <a:lnTo>
                  <a:pt x="86" y="4"/>
                </a:lnTo>
                <a:lnTo>
                  <a:pt x="84" y="4"/>
                </a:lnTo>
                <a:lnTo>
                  <a:pt x="82" y="4"/>
                </a:lnTo>
                <a:lnTo>
                  <a:pt x="80" y="6"/>
                </a:lnTo>
                <a:lnTo>
                  <a:pt x="78" y="8"/>
                </a:lnTo>
                <a:lnTo>
                  <a:pt x="72" y="10"/>
                </a:lnTo>
                <a:lnTo>
                  <a:pt x="68" y="10"/>
                </a:lnTo>
                <a:lnTo>
                  <a:pt x="64" y="8"/>
                </a:lnTo>
                <a:lnTo>
                  <a:pt x="58" y="6"/>
                </a:lnTo>
                <a:lnTo>
                  <a:pt x="54" y="6"/>
                </a:lnTo>
                <a:lnTo>
                  <a:pt x="52" y="8"/>
                </a:lnTo>
                <a:lnTo>
                  <a:pt x="48" y="8"/>
                </a:lnTo>
                <a:lnTo>
                  <a:pt x="46" y="6"/>
                </a:lnTo>
                <a:lnTo>
                  <a:pt x="44" y="6"/>
                </a:lnTo>
                <a:lnTo>
                  <a:pt x="42" y="6"/>
                </a:lnTo>
                <a:lnTo>
                  <a:pt x="38" y="8"/>
                </a:lnTo>
                <a:lnTo>
                  <a:pt x="28" y="6"/>
                </a:lnTo>
                <a:lnTo>
                  <a:pt x="20" y="2"/>
                </a:lnTo>
                <a:lnTo>
                  <a:pt x="16" y="2"/>
                </a:lnTo>
                <a:lnTo>
                  <a:pt x="10" y="2"/>
                </a:lnTo>
                <a:lnTo>
                  <a:pt x="6" y="6"/>
                </a:lnTo>
                <a:lnTo>
                  <a:pt x="0" y="6"/>
                </a:lnTo>
                <a:lnTo>
                  <a:pt x="2" y="10"/>
                </a:lnTo>
                <a:lnTo>
                  <a:pt x="4" y="14"/>
                </a:lnTo>
                <a:lnTo>
                  <a:pt x="6" y="16"/>
                </a:lnTo>
                <a:lnTo>
                  <a:pt x="8" y="20"/>
                </a:lnTo>
                <a:lnTo>
                  <a:pt x="6" y="24"/>
                </a:lnTo>
                <a:lnTo>
                  <a:pt x="6" y="30"/>
                </a:lnTo>
                <a:lnTo>
                  <a:pt x="8" y="34"/>
                </a:lnTo>
                <a:lnTo>
                  <a:pt x="10" y="38"/>
                </a:lnTo>
                <a:lnTo>
                  <a:pt x="10" y="42"/>
                </a:lnTo>
                <a:lnTo>
                  <a:pt x="10" y="48"/>
                </a:lnTo>
                <a:lnTo>
                  <a:pt x="6" y="50"/>
                </a:lnTo>
                <a:lnTo>
                  <a:pt x="4" y="54"/>
                </a:lnTo>
                <a:lnTo>
                  <a:pt x="4" y="60"/>
                </a:lnTo>
                <a:lnTo>
                  <a:pt x="2" y="64"/>
                </a:lnTo>
                <a:lnTo>
                  <a:pt x="2" y="66"/>
                </a:lnTo>
                <a:lnTo>
                  <a:pt x="2" y="70"/>
                </a:lnTo>
                <a:lnTo>
                  <a:pt x="4" y="74"/>
                </a:lnTo>
                <a:lnTo>
                  <a:pt x="4" y="76"/>
                </a:lnTo>
                <a:lnTo>
                  <a:pt x="4" y="78"/>
                </a:lnTo>
                <a:lnTo>
                  <a:pt x="4" y="80"/>
                </a:lnTo>
                <a:lnTo>
                  <a:pt x="2" y="86"/>
                </a:lnTo>
                <a:close/>
                <a:moveTo>
                  <a:pt x="28" y="10"/>
                </a:moveTo>
                <a:lnTo>
                  <a:pt x="28" y="10"/>
                </a:lnTo>
                <a:lnTo>
                  <a:pt x="28" y="18"/>
                </a:lnTo>
                <a:lnTo>
                  <a:pt x="30" y="26"/>
                </a:lnTo>
                <a:lnTo>
                  <a:pt x="36" y="32"/>
                </a:lnTo>
                <a:lnTo>
                  <a:pt x="36" y="36"/>
                </a:lnTo>
                <a:lnTo>
                  <a:pt x="36" y="38"/>
                </a:lnTo>
                <a:lnTo>
                  <a:pt x="32" y="36"/>
                </a:lnTo>
                <a:lnTo>
                  <a:pt x="24" y="24"/>
                </a:lnTo>
                <a:lnTo>
                  <a:pt x="24" y="20"/>
                </a:lnTo>
                <a:lnTo>
                  <a:pt x="26" y="14"/>
                </a:lnTo>
                <a:lnTo>
                  <a:pt x="28" y="10"/>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60" name="Freeform 581"/>
          <p:cNvSpPr>
            <a:spLocks noEditPoints="1"/>
          </p:cNvSpPr>
          <p:nvPr/>
        </p:nvSpPr>
        <p:spPr bwMode="auto">
          <a:xfrm>
            <a:off x="6136120" y="3043960"/>
            <a:ext cx="905608" cy="447675"/>
          </a:xfrm>
          <a:custGeom>
            <a:avLst/>
            <a:gdLst>
              <a:gd name="T0" fmla="*/ 558095627 w 512"/>
              <a:gd name="T1" fmla="*/ 521785874 h 260"/>
              <a:gd name="T2" fmla="*/ 602155859 w 512"/>
              <a:gd name="T3" fmla="*/ 486209487 h 260"/>
              <a:gd name="T4" fmla="*/ 646216091 w 512"/>
              <a:gd name="T5" fmla="*/ 480279515 h 260"/>
              <a:gd name="T6" fmla="*/ 653558824 w 512"/>
              <a:gd name="T7" fmla="*/ 575148734 h 260"/>
              <a:gd name="T8" fmla="*/ 668246206 w 512"/>
              <a:gd name="T9" fmla="*/ 598866900 h 260"/>
              <a:gd name="T10" fmla="*/ 675588940 w 512"/>
              <a:gd name="T11" fmla="*/ 675949648 h 260"/>
              <a:gd name="T12" fmla="*/ 807769634 w 512"/>
              <a:gd name="T13" fmla="*/ 705596064 h 260"/>
              <a:gd name="T14" fmla="*/ 851829866 w 512"/>
              <a:gd name="T15" fmla="*/ 723384258 h 260"/>
              <a:gd name="T16" fmla="*/ 910575564 w 512"/>
              <a:gd name="T17" fmla="*/ 741172452 h 260"/>
              <a:gd name="T18" fmla="*/ 947293062 w 512"/>
              <a:gd name="T19" fmla="*/ 753030674 h 260"/>
              <a:gd name="T20" fmla="*/ 1013383409 w 512"/>
              <a:gd name="T21" fmla="*/ 717454286 h 260"/>
              <a:gd name="T22" fmla="*/ 1094159223 w 512"/>
              <a:gd name="T23" fmla="*/ 675949648 h 260"/>
              <a:gd name="T24" fmla="*/ 1196967069 w 512"/>
              <a:gd name="T25" fmla="*/ 687807870 h 260"/>
              <a:gd name="T26" fmla="*/ 1248370033 w 512"/>
              <a:gd name="T27" fmla="*/ 658161454 h 260"/>
              <a:gd name="T28" fmla="*/ 1336490497 w 512"/>
              <a:gd name="T29" fmla="*/ 658161454 h 260"/>
              <a:gd name="T30" fmla="*/ 1461328458 w 512"/>
              <a:gd name="T31" fmla="*/ 675949648 h 260"/>
              <a:gd name="T32" fmla="*/ 1498044040 w 512"/>
              <a:gd name="T33" fmla="*/ 575148734 h 260"/>
              <a:gd name="T34" fmla="*/ 1644912117 w 512"/>
              <a:gd name="T35" fmla="*/ 444703127 h 260"/>
              <a:gd name="T36" fmla="*/ 1879898741 w 512"/>
              <a:gd name="T37" fmla="*/ 337973963 h 260"/>
              <a:gd name="T38" fmla="*/ 1630224735 w 512"/>
              <a:gd name="T39" fmla="*/ 308327547 h 260"/>
              <a:gd name="T40" fmla="*/ 1512731423 w 512"/>
              <a:gd name="T41" fmla="*/ 219386577 h 260"/>
              <a:gd name="T42" fmla="*/ 1351177879 w 512"/>
              <a:gd name="T43" fmla="*/ 35576388 h 260"/>
              <a:gd name="T44" fmla="*/ 1145564104 w 512"/>
              <a:gd name="T45" fmla="*/ 59294554 h 260"/>
              <a:gd name="T46" fmla="*/ 1035413525 w 512"/>
              <a:gd name="T47" fmla="*/ 65222804 h 260"/>
              <a:gd name="T48" fmla="*/ 888545448 w 512"/>
              <a:gd name="T49" fmla="*/ 29646416 h 260"/>
              <a:gd name="T50" fmla="*/ 616841325 w 512"/>
              <a:gd name="T51" fmla="*/ 41506360 h 260"/>
              <a:gd name="T52" fmla="*/ 594811210 w 512"/>
              <a:gd name="T53" fmla="*/ 201598383 h 260"/>
              <a:gd name="T54" fmla="*/ 602155859 w 512"/>
              <a:gd name="T55" fmla="*/ 254962965 h 260"/>
              <a:gd name="T56" fmla="*/ 521378129 w 512"/>
              <a:gd name="T57" fmla="*/ 225316549 h 260"/>
              <a:gd name="T58" fmla="*/ 447945049 w 512"/>
              <a:gd name="T59" fmla="*/ 231246521 h 260"/>
              <a:gd name="T60" fmla="*/ 396542084 w 512"/>
              <a:gd name="T61" fmla="*/ 249032993 h 260"/>
              <a:gd name="T62" fmla="*/ 352481852 w 512"/>
              <a:gd name="T63" fmla="*/ 219386577 h 260"/>
              <a:gd name="T64" fmla="*/ 286391505 w 512"/>
              <a:gd name="T65" fmla="*/ 183810190 h 260"/>
              <a:gd name="T66" fmla="*/ 257016740 w 512"/>
              <a:gd name="T67" fmla="*/ 160093745 h 260"/>
              <a:gd name="T68" fmla="*/ 205613775 w 512"/>
              <a:gd name="T69" fmla="*/ 171951968 h 260"/>
              <a:gd name="T70" fmla="*/ 110150579 w 512"/>
              <a:gd name="T71" fmla="*/ 219386577 h 260"/>
              <a:gd name="T72" fmla="*/ 88120463 w 512"/>
              <a:gd name="T73" fmla="*/ 278681131 h 260"/>
              <a:gd name="T74" fmla="*/ 36717498 w 512"/>
              <a:gd name="T75" fmla="*/ 272751159 h 260"/>
              <a:gd name="T76" fmla="*/ 29372849 w 512"/>
              <a:gd name="T77" fmla="*/ 320185769 h 260"/>
              <a:gd name="T78" fmla="*/ 0 w 512"/>
              <a:gd name="T79" fmla="*/ 367622101 h 260"/>
              <a:gd name="T80" fmla="*/ 51402965 w 512"/>
              <a:gd name="T81" fmla="*/ 403196767 h 260"/>
              <a:gd name="T82" fmla="*/ 80777730 w 512"/>
              <a:gd name="T83" fmla="*/ 480279515 h 260"/>
              <a:gd name="T84" fmla="*/ 124837961 w 512"/>
              <a:gd name="T85" fmla="*/ 474349543 h 260"/>
              <a:gd name="T86" fmla="*/ 212956508 w 512"/>
              <a:gd name="T87" fmla="*/ 456561349 h 260"/>
              <a:gd name="T88" fmla="*/ 286391505 w 512"/>
              <a:gd name="T89" fmla="*/ 492137737 h 260"/>
              <a:gd name="T90" fmla="*/ 337794470 w 512"/>
              <a:gd name="T91" fmla="*/ 545502318 h 260"/>
              <a:gd name="T92" fmla="*/ 293734238 w 512"/>
              <a:gd name="T93" fmla="*/ 575148734 h 260"/>
              <a:gd name="T94" fmla="*/ 242331273 w 512"/>
              <a:gd name="T95" fmla="*/ 551432290 h 260"/>
              <a:gd name="T96" fmla="*/ 190926393 w 512"/>
              <a:gd name="T97" fmla="*/ 592936928 h 260"/>
              <a:gd name="T98" fmla="*/ 190926393 w 512"/>
              <a:gd name="T99" fmla="*/ 640373260 h 260"/>
              <a:gd name="T100" fmla="*/ 257016740 w 512"/>
              <a:gd name="T101" fmla="*/ 705596064 h 260"/>
              <a:gd name="T102" fmla="*/ 330451737 w 512"/>
              <a:gd name="T103" fmla="*/ 699666092 h 260"/>
              <a:gd name="T104" fmla="*/ 462630515 w 512"/>
              <a:gd name="T105" fmla="*/ 539574068 h 260"/>
              <a:gd name="T106" fmla="*/ 279046856 w 512"/>
              <a:gd name="T107" fmla="*/ 592936928 h 260"/>
              <a:gd name="T108" fmla="*/ 264361389 w 512"/>
              <a:gd name="T109" fmla="*/ 592936928 h 260"/>
              <a:gd name="T110" fmla="*/ 1490701307 w 512"/>
              <a:gd name="T111" fmla="*/ 450633099 h 260"/>
              <a:gd name="T112" fmla="*/ 1329147763 w 512"/>
              <a:gd name="T113" fmla="*/ 456561349 h 260"/>
              <a:gd name="T114" fmla="*/ 1277742882 w 512"/>
              <a:gd name="T115" fmla="*/ 503997680 h 260"/>
              <a:gd name="T116" fmla="*/ 1211652535 w 512"/>
              <a:gd name="T117" fmla="*/ 557360540 h 260"/>
              <a:gd name="T118" fmla="*/ 1196967069 w 512"/>
              <a:gd name="T119" fmla="*/ 563290512 h 260"/>
              <a:gd name="T120" fmla="*/ 1226339918 w 512"/>
              <a:gd name="T121" fmla="*/ 486209487 h 260"/>
              <a:gd name="T122" fmla="*/ 1373207995 w 512"/>
              <a:gd name="T123" fmla="*/ 456561349 h 260"/>
              <a:gd name="T124" fmla="*/ 1461328458 w 512"/>
              <a:gd name="T125" fmla="*/ 438773155 h 2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2" h="260">
                <a:moveTo>
                  <a:pt x="142" y="182"/>
                </a:moveTo>
                <a:lnTo>
                  <a:pt x="142" y="182"/>
                </a:lnTo>
                <a:lnTo>
                  <a:pt x="144" y="178"/>
                </a:lnTo>
                <a:lnTo>
                  <a:pt x="148" y="178"/>
                </a:lnTo>
                <a:lnTo>
                  <a:pt x="146" y="176"/>
                </a:lnTo>
                <a:lnTo>
                  <a:pt x="148" y="176"/>
                </a:lnTo>
                <a:lnTo>
                  <a:pt x="152" y="176"/>
                </a:lnTo>
                <a:lnTo>
                  <a:pt x="150" y="178"/>
                </a:lnTo>
                <a:lnTo>
                  <a:pt x="150" y="180"/>
                </a:lnTo>
                <a:lnTo>
                  <a:pt x="152" y="182"/>
                </a:lnTo>
                <a:lnTo>
                  <a:pt x="158" y="172"/>
                </a:lnTo>
                <a:lnTo>
                  <a:pt x="168" y="168"/>
                </a:lnTo>
                <a:lnTo>
                  <a:pt x="166" y="166"/>
                </a:lnTo>
                <a:lnTo>
                  <a:pt x="164" y="164"/>
                </a:lnTo>
                <a:lnTo>
                  <a:pt x="166" y="162"/>
                </a:lnTo>
                <a:lnTo>
                  <a:pt x="170" y="162"/>
                </a:lnTo>
                <a:lnTo>
                  <a:pt x="174" y="164"/>
                </a:lnTo>
                <a:lnTo>
                  <a:pt x="174" y="162"/>
                </a:lnTo>
                <a:lnTo>
                  <a:pt x="176" y="160"/>
                </a:lnTo>
                <a:lnTo>
                  <a:pt x="176" y="162"/>
                </a:lnTo>
                <a:lnTo>
                  <a:pt x="178" y="162"/>
                </a:lnTo>
                <a:lnTo>
                  <a:pt x="180" y="162"/>
                </a:lnTo>
                <a:lnTo>
                  <a:pt x="176" y="170"/>
                </a:lnTo>
                <a:lnTo>
                  <a:pt x="174" y="180"/>
                </a:lnTo>
                <a:lnTo>
                  <a:pt x="174" y="188"/>
                </a:lnTo>
                <a:lnTo>
                  <a:pt x="176" y="192"/>
                </a:lnTo>
                <a:lnTo>
                  <a:pt x="178" y="194"/>
                </a:lnTo>
                <a:lnTo>
                  <a:pt x="182" y="196"/>
                </a:lnTo>
                <a:lnTo>
                  <a:pt x="184" y="196"/>
                </a:lnTo>
                <a:lnTo>
                  <a:pt x="182" y="198"/>
                </a:lnTo>
                <a:lnTo>
                  <a:pt x="180" y="200"/>
                </a:lnTo>
                <a:lnTo>
                  <a:pt x="180" y="202"/>
                </a:lnTo>
                <a:lnTo>
                  <a:pt x="182" y="202"/>
                </a:lnTo>
                <a:lnTo>
                  <a:pt x="182" y="204"/>
                </a:lnTo>
                <a:lnTo>
                  <a:pt x="178" y="206"/>
                </a:lnTo>
                <a:lnTo>
                  <a:pt x="180" y="210"/>
                </a:lnTo>
                <a:lnTo>
                  <a:pt x="182" y="214"/>
                </a:lnTo>
                <a:lnTo>
                  <a:pt x="184" y="228"/>
                </a:lnTo>
                <a:lnTo>
                  <a:pt x="188" y="228"/>
                </a:lnTo>
                <a:lnTo>
                  <a:pt x="196" y="228"/>
                </a:lnTo>
                <a:lnTo>
                  <a:pt x="212" y="232"/>
                </a:lnTo>
                <a:lnTo>
                  <a:pt x="214" y="228"/>
                </a:lnTo>
                <a:lnTo>
                  <a:pt x="218" y="236"/>
                </a:lnTo>
                <a:lnTo>
                  <a:pt x="220" y="238"/>
                </a:lnTo>
                <a:lnTo>
                  <a:pt x="224" y="238"/>
                </a:lnTo>
                <a:lnTo>
                  <a:pt x="228" y="238"/>
                </a:lnTo>
                <a:lnTo>
                  <a:pt x="228" y="240"/>
                </a:lnTo>
                <a:lnTo>
                  <a:pt x="230" y="242"/>
                </a:lnTo>
                <a:lnTo>
                  <a:pt x="232" y="244"/>
                </a:lnTo>
                <a:lnTo>
                  <a:pt x="230" y="246"/>
                </a:lnTo>
                <a:lnTo>
                  <a:pt x="230" y="248"/>
                </a:lnTo>
                <a:lnTo>
                  <a:pt x="232" y="248"/>
                </a:lnTo>
                <a:lnTo>
                  <a:pt x="238" y="250"/>
                </a:lnTo>
                <a:lnTo>
                  <a:pt x="242" y="250"/>
                </a:lnTo>
                <a:lnTo>
                  <a:pt x="248" y="250"/>
                </a:lnTo>
                <a:lnTo>
                  <a:pt x="252" y="254"/>
                </a:lnTo>
                <a:lnTo>
                  <a:pt x="252" y="258"/>
                </a:lnTo>
                <a:lnTo>
                  <a:pt x="252" y="260"/>
                </a:lnTo>
                <a:lnTo>
                  <a:pt x="258" y="258"/>
                </a:lnTo>
                <a:lnTo>
                  <a:pt x="258" y="254"/>
                </a:lnTo>
                <a:lnTo>
                  <a:pt x="266" y="252"/>
                </a:lnTo>
                <a:lnTo>
                  <a:pt x="266" y="248"/>
                </a:lnTo>
                <a:lnTo>
                  <a:pt x="270" y="244"/>
                </a:lnTo>
                <a:lnTo>
                  <a:pt x="274" y="244"/>
                </a:lnTo>
                <a:lnTo>
                  <a:pt x="274" y="242"/>
                </a:lnTo>
                <a:lnTo>
                  <a:pt x="276" y="242"/>
                </a:lnTo>
                <a:lnTo>
                  <a:pt x="278" y="240"/>
                </a:lnTo>
                <a:lnTo>
                  <a:pt x="284" y="238"/>
                </a:lnTo>
                <a:lnTo>
                  <a:pt x="288" y="238"/>
                </a:lnTo>
                <a:lnTo>
                  <a:pt x="290" y="236"/>
                </a:lnTo>
                <a:lnTo>
                  <a:pt x="294" y="232"/>
                </a:lnTo>
                <a:lnTo>
                  <a:pt x="298" y="228"/>
                </a:lnTo>
                <a:lnTo>
                  <a:pt x="302" y="228"/>
                </a:lnTo>
                <a:lnTo>
                  <a:pt x="310" y="228"/>
                </a:lnTo>
                <a:lnTo>
                  <a:pt x="314" y="228"/>
                </a:lnTo>
                <a:lnTo>
                  <a:pt x="318" y="232"/>
                </a:lnTo>
                <a:lnTo>
                  <a:pt x="322" y="234"/>
                </a:lnTo>
                <a:lnTo>
                  <a:pt x="324" y="234"/>
                </a:lnTo>
                <a:lnTo>
                  <a:pt x="326" y="232"/>
                </a:lnTo>
                <a:lnTo>
                  <a:pt x="328" y="230"/>
                </a:lnTo>
                <a:lnTo>
                  <a:pt x="330" y="228"/>
                </a:lnTo>
                <a:lnTo>
                  <a:pt x="332" y="226"/>
                </a:lnTo>
                <a:lnTo>
                  <a:pt x="334" y="226"/>
                </a:lnTo>
                <a:lnTo>
                  <a:pt x="340" y="222"/>
                </a:lnTo>
                <a:lnTo>
                  <a:pt x="342" y="224"/>
                </a:lnTo>
                <a:lnTo>
                  <a:pt x="342" y="226"/>
                </a:lnTo>
                <a:lnTo>
                  <a:pt x="346" y="226"/>
                </a:lnTo>
                <a:lnTo>
                  <a:pt x="348" y="228"/>
                </a:lnTo>
                <a:lnTo>
                  <a:pt x="350" y="230"/>
                </a:lnTo>
                <a:lnTo>
                  <a:pt x="358" y="226"/>
                </a:lnTo>
                <a:lnTo>
                  <a:pt x="364" y="222"/>
                </a:lnTo>
                <a:lnTo>
                  <a:pt x="380" y="222"/>
                </a:lnTo>
                <a:lnTo>
                  <a:pt x="386" y="222"/>
                </a:lnTo>
                <a:lnTo>
                  <a:pt x="390" y="222"/>
                </a:lnTo>
                <a:lnTo>
                  <a:pt x="396" y="224"/>
                </a:lnTo>
                <a:lnTo>
                  <a:pt x="398" y="228"/>
                </a:lnTo>
                <a:lnTo>
                  <a:pt x="402" y="230"/>
                </a:lnTo>
                <a:lnTo>
                  <a:pt x="406" y="230"/>
                </a:lnTo>
                <a:lnTo>
                  <a:pt x="412" y="232"/>
                </a:lnTo>
                <a:lnTo>
                  <a:pt x="412" y="224"/>
                </a:lnTo>
                <a:lnTo>
                  <a:pt x="416" y="212"/>
                </a:lnTo>
                <a:lnTo>
                  <a:pt x="414" y="208"/>
                </a:lnTo>
                <a:lnTo>
                  <a:pt x="408" y="202"/>
                </a:lnTo>
                <a:lnTo>
                  <a:pt x="406" y="196"/>
                </a:lnTo>
                <a:lnTo>
                  <a:pt x="408" y="194"/>
                </a:lnTo>
                <a:lnTo>
                  <a:pt x="418" y="192"/>
                </a:lnTo>
                <a:lnTo>
                  <a:pt x="428" y="188"/>
                </a:lnTo>
                <a:lnTo>
                  <a:pt x="440" y="188"/>
                </a:lnTo>
                <a:lnTo>
                  <a:pt x="444" y="182"/>
                </a:lnTo>
                <a:lnTo>
                  <a:pt x="438" y="178"/>
                </a:lnTo>
                <a:lnTo>
                  <a:pt x="438" y="170"/>
                </a:lnTo>
                <a:lnTo>
                  <a:pt x="440" y="162"/>
                </a:lnTo>
                <a:lnTo>
                  <a:pt x="444" y="156"/>
                </a:lnTo>
                <a:lnTo>
                  <a:pt x="448" y="150"/>
                </a:lnTo>
                <a:lnTo>
                  <a:pt x="454" y="146"/>
                </a:lnTo>
                <a:lnTo>
                  <a:pt x="462" y="146"/>
                </a:lnTo>
                <a:lnTo>
                  <a:pt x="472" y="142"/>
                </a:lnTo>
                <a:lnTo>
                  <a:pt x="472" y="136"/>
                </a:lnTo>
                <a:lnTo>
                  <a:pt x="474" y="132"/>
                </a:lnTo>
                <a:lnTo>
                  <a:pt x="482" y="128"/>
                </a:lnTo>
                <a:lnTo>
                  <a:pt x="486" y="124"/>
                </a:lnTo>
                <a:lnTo>
                  <a:pt x="492" y="118"/>
                </a:lnTo>
                <a:lnTo>
                  <a:pt x="512" y="114"/>
                </a:lnTo>
                <a:lnTo>
                  <a:pt x="502" y="112"/>
                </a:lnTo>
                <a:lnTo>
                  <a:pt x="498" y="110"/>
                </a:lnTo>
                <a:lnTo>
                  <a:pt x="494" y="104"/>
                </a:lnTo>
                <a:lnTo>
                  <a:pt x="490" y="98"/>
                </a:lnTo>
                <a:lnTo>
                  <a:pt x="484" y="98"/>
                </a:lnTo>
                <a:lnTo>
                  <a:pt x="474" y="100"/>
                </a:lnTo>
                <a:lnTo>
                  <a:pt x="460" y="106"/>
                </a:lnTo>
                <a:lnTo>
                  <a:pt x="450" y="108"/>
                </a:lnTo>
                <a:lnTo>
                  <a:pt x="444" y="104"/>
                </a:lnTo>
                <a:lnTo>
                  <a:pt x="442" y="100"/>
                </a:lnTo>
                <a:lnTo>
                  <a:pt x="438" y="92"/>
                </a:lnTo>
                <a:lnTo>
                  <a:pt x="436" y="84"/>
                </a:lnTo>
                <a:lnTo>
                  <a:pt x="432" y="80"/>
                </a:lnTo>
                <a:lnTo>
                  <a:pt x="428" y="76"/>
                </a:lnTo>
                <a:lnTo>
                  <a:pt x="424" y="74"/>
                </a:lnTo>
                <a:lnTo>
                  <a:pt x="412" y="74"/>
                </a:lnTo>
                <a:lnTo>
                  <a:pt x="406" y="76"/>
                </a:lnTo>
                <a:lnTo>
                  <a:pt x="400" y="76"/>
                </a:lnTo>
                <a:lnTo>
                  <a:pt x="394" y="72"/>
                </a:lnTo>
                <a:lnTo>
                  <a:pt x="392" y="68"/>
                </a:lnTo>
                <a:lnTo>
                  <a:pt x="384" y="54"/>
                </a:lnTo>
                <a:lnTo>
                  <a:pt x="374" y="32"/>
                </a:lnTo>
                <a:lnTo>
                  <a:pt x="366" y="18"/>
                </a:lnTo>
                <a:lnTo>
                  <a:pt x="368" y="12"/>
                </a:lnTo>
                <a:lnTo>
                  <a:pt x="366" y="10"/>
                </a:lnTo>
                <a:lnTo>
                  <a:pt x="356" y="12"/>
                </a:lnTo>
                <a:lnTo>
                  <a:pt x="346" y="16"/>
                </a:lnTo>
                <a:lnTo>
                  <a:pt x="334" y="20"/>
                </a:lnTo>
                <a:lnTo>
                  <a:pt x="322" y="26"/>
                </a:lnTo>
                <a:lnTo>
                  <a:pt x="312" y="24"/>
                </a:lnTo>
                <a:lnTo>
                  <a:pt x="312" y="20"/>
                </a:lnTo>
                <a:lnTo>
                  <a:pt x="310" y="18"/>
                </a:lnTo>
                <a:lnTo>
                  <a:pt x="308" y="18"/>
                </a:lnTo>
                <a:lnTo>
                  <a:pt x="302" y="20"/>
                </a:lnTo>
                <a:lnTo>
                  <a:pt x="302" y="18"/>
                </a:lnTo>
                <a:lnTo>
                  <a:pt x="292" y="12"/>
                </a:lnTo>
                <a:lnTo>
                  <a:pt x="288" y="18"/>
                </a:lnTo>
                <a:lnTo>
                  <a:pt x="282" y="22"/>
                </a:lnTo>
                <a:lnTo>
                  <a:pt x="278" y="14"/>
                </a:lnTo>
                <a:lnTo>
                  <a:pt x="274" y="14"/>
                </a:lnTo>
                <a:lnTo>
                  <a:pt x="274" y="8"/>
                </a:lnTo>
                <a:lnTo>
                  <a:pt x="274" y="4"/>
                </a:lnTo>
                <a:lnTo>
                  <a:pt x="270" y="2"/>
                </a:lnTo>
                <a:lnTo>
                  <a:pt x="268" y="0"/>
                </a:lnTo>
                <a:lnTo>
                  <a:pt x="262" y="0"/>
                </a:lnTo>
                <a:lnTo>
                  <a:pt x="254" y="4"/>
                </a:lnTo>
                <a:lnTo>
                  <a:pt x="242" y="10"/>
                </a:lnTo>
                <a:lnTo>
                  <a:pt x="236" y="10"/>
                </a:lnTo>
                <a:lnTo>
                  <a:pt x="224" y="14"/>
                </a:lnTo>
                <a:lnTo>
                  <a:pt x="212" y="12"/>
                </a:lnTo>
                <a:lnTo>
                  <a:pt x="204" y="16"/>
                </a:lnTo>
                <a:lnTo>
                  <a:pt x="192" y="18"/>
                </a:lnTo>
                <a:lnTo>
                  <a:pt x="188" y="14"/>
                </a:lnTo>
                <a:lnTo>
                  <a:pt x="180" y="14"/>
                </a:lnTo>
                <a:lnTo>
                  <a:pt x="172" y="10"/>
                </a:lnTo>
                <a:lnTo>
                  <a:pt x="168" y="14"/>
                </a:lnTo>
                <a:lnTo>
                  <a:pt x="168" y="18"/>
                </a:lnTo>
                <a:lnTo>
                  <a:pt x="168" y="24"/>
                </a:lnTo>
                <a:lnTo>
                  <a:pt x="162" y="30"/>
                </a:lnTo>
                <a:lnTo>
                  <a:pt x="162" y="38"/>
                </a:lnTo>
                <a:lnTo>
                  <a:pt x="160" y="42"/>
                </a:lnTo>
                <a:lnTo>
                  <a:pt x="160" y="48"/>
                </a:lnTo>
                <a:lnTo>
                  <a:pt x="166" y="56"/>
                </a:lnTo>
                <a:lnTo>
                  <a:pt x="166" y="60"/>
                </a:lnTo>
                <a:lnTo>
                  <a:pt x="162" y="68"/>
                </a:lnTo>
                <a:lnTo>
                  <a:pt x="166" y="74"/>
                </a:lnTo>
                <a:lnTo>
                  <a:pt x="170" y="74"/>
                </a:lnTo>
                <a:lnTo>
                  <a:pt x="174" y="78"/>
                </a:lnTo>
                <a:lnTo>
                  <a:pt x="174" y="82"/>
                </a:lnTo>
                <a:lnTo>
                  <a:pt x="172" y="84"/>
                </a:lnTo>
                <a:lnTo>
                  <a:pt x="168" y="86"/>
                </a:lnTo>
                <a:lnTo>
                  <a:pt x="164" y="86"/>
                </a:lnTo>
                <a:lnTo>
                  <a:pt x="156" y="84"/>
                </a:lnTo>
                <a:lnTo>
                  <a:pt x="154" y="80"/>
                </a:lnTo>
                <a:lnTo>
                  <a:pt x="150" y="74"/>
                </a:lnTo>
                <a:lnTo>
                  <a:pt x="146" y="74"/>
                </a:lnTo>
                <a:lnTo>
                  <a:pt x="144" y="76"/>
                </a:lnTo>
                <a:lnTo>
                  <a:pt x="142" y="76"/>
                </a:lnTo>
                <a:lnTo>
                  <a:pt x="142" y="74"/>
                </a:lnTo>
                <a:lnTo>
                  <a:pt x="140" y="72"/>
                </a:lnTo>
                <a:lnTo>
                  <a:pt x="138" y="72"/>
                </a:lnTo>
                <a:lnTo>
                  <a:pt x="132" y="76"/>
                </a:lnTo>
                <a:lnTo>
                  <a:pt x="128" y="78"/>
                </a:lnTo>
                <a:lnTo>
                  <a:pt x="126" y="80"/>
                </a:lnTo>
                <a:lnTo>
                  <a:pt x="122" y="78"/>
                </a:lnTo>
                <a:lnTo>
                  <a:pt x="116" y="76"/>
                </a:lnTo>
                <a:lnTo>
                  <a:pt x="112" y="74"/>
                </a:lnTo>
                <a:lnTo>
                  <a:pt x="112" y="76"/>
                </a:lnTo>
                <a:lnTo>
                  <a:pt x="110" y="76"/>
                </a:lnTo>
                <a:lnTo>
                  <a:pt x="108" y="78"/>
                </a:lnTo>
                <a:lnTo>
                  <a:pt x="108" y="80"/>
                </a:lnTo>
                <a:lnTo>
                  <a:pt x="108" y="84"/>
                </a:lnTo>
                <a:lnTo>
                  <a:pt x="102" y="84"/>
                </a:lnTo>
                <a:lnTo>
                  <a:pt x="104" y="80"/>
                </a:lnTo>
                <a:lnTo>
                  <a:pt x="104" y="78"/>
                </a:lnTo>
                <a:lnTo>
                  <a:pt x="104" y="76"/>
                </a:lnTo>
                <a:lnTo>
                  <a:pt x="102" y="74"/>
                </a:lnTo>
                <a:lnTo>
                  <a:pt x="100" y="74"/>
                </a:lnTo>
                <a:lnTo>
                  <a:pt x="96" y="74"/>
                </a:lnTo>
                <a:lnTo>
                  <a:pt x="94" y="72"/>
                </a:lnTo>
                <a:lnTo>
                  <a:pt x="92" y="70"/>
                </a:lnTo>
                <a:lnTo>
                  <a:pt x="90" y="66"/>
                </a:lnTo>
                <a:lnTo>
                  <a:pt x="86" y="64"/>
                </a:lnTo>
                <a:lnTo>
                  <a:pt x="80" y="62"/>
                </a:lnTo>
                <a:lnTo>
                  <a:pt x="78" y="62"/>
                </a:lnTo>
                <a:lnTo>
                  <a:pt x="78" y="60"/>
                </a:lnTo>
                <a:lnTo>
                  <a:pt x="76" y="56"/>
                </a:lnTo>
                <a:lnTo>
                  <a:pt x="74" y="54"/>
                </a:lnTo>
                <a:lnTo>
                  <a:pt x="70" y="54"/>
                </a:lnTo>
                <a:lnTo>
                  <a:pt x="70" y="56"/>
                </a:lnTo>
                <a:lnTo>
                  <a:pt x="64" y="56"/>
                </a:lnTo>
                <a:lnTo>
                  <a:pt x="64" y="52"/>
                </a:lnTo>
                <a:lnTo>
                  <a:pt x="52" y="56"/>
                </a:lnTo>
                <a:lnTo>
                  <a:pt x="54" y="56"/>
                </a:lnTo>
                <a:lnTo>
                  <a:pt x="56" y="58"/>
                </a:lnTo>
                <a:lnTo>
                  <a:pt x="46" y="70"/>
                </a:lnTo>
                <a:lnTo>
                  <a:pt x="42" y="70"/>
                </a:lnTo>
                <a:lnTo>
                  <a:pt x="36" y="68"/>
                </a:lnTo>
                <a:lnTo>
                  <a:pt x="34" y="68"/>
                </a:lnTo>
                <a:lnTo>
                  <a:pt x="34" y="70"/>
                </a:lnTo>
                <a:lnTo>
                  <a:pt x="32" y="72"/>
                </a:lnTo>
                <a:lnTo>
                  <a:pt x="30" y="74"/>
                </a:lnTo>
                <a:lnTo>
                  <a:pt x="28" y="74"/>
                </a:lnTo>
                <a:lnTo>
                  <a:pt x="28" y="76"/>
                </a:lnTo>
                <a:lnTo>
                  <a:pt x="26" y="82"/>
                </a:lnTo>
                <a:lnTo>
                  <a:pt x="28" y="84"/>
                </a:lnTo>
                <a:lnTo>
                  <a:pt x="30" y="86"/>
                </a:lnTo>
                <a:lnTo>
                  <a:pt x="32" y="90"/>
                </a:lnTo>
                <a:lnTo>
                  <a:pt x="24" y="94"/>
                </a:lnTo>
                <a:lnTo>
                  <a:pt x="20" y="84"/>
                </a:lnTo>
                <a:lnTo>
                  <a:pt x="18" y="84"/>
                </a:lnTo>
                <a:lnTo>
                  <a:pt x="16" y="84"/>
                </a:lnTo>
                <a:lnTo>
                  <a:pt x="14" y="90"/>
                </a:lnTo>
                <a:lnTo>
                  <a:pt x="12" y="90"/>
                </a:lnTo>
                <a:lnTo>
                  <a:pt x="10" y="92"/>
                </a:lnTo>
                <a:lnTo>
                  <a:pt x="8" y="92"/>
                </a:lnTo>
                <a:lnTo>
                  <a:pt x="8" y="96"/>
                </a:lnTo>
                <a:lnTo>
                  <a:pt x="8" y="100"/>
                </a:lnTo>
                <a:lnTo>
                  <a:pt x="4" y="104"/>
                </a:lnTo>
                <a:lnTo>
                  <a:pt x="6" y="104"/>
                </a:lnTo>
                <a:lnTo>
                  <a:pt x="8" y="108"/>
                </a:lnTo>
                <a:lnTo>
                  <a:pt x="8" y="110"/>
                </a:lnTo>
                <a:lnTo>
                  <a:pt x="6" y="112"/>
                </a:lnTo>
                <a:lnTo>
                  <a:pt x="0" y="120"/>
                </a:lnTo>
                <a:lnTo>
                  <a:pt x="0" y="122"/>
                </a:lnTo>
                <a:lnTo>
                  <a:pt x="0" y="124"/>
                </a:lnTo>
                <a:lnTo>
                  <a:pt x="4" y="126"/>
                </a:lnTo>
                <a:lnTo>
                  <a:pt x="6" y="128"/>
                </a:lnTo>
                <a:lnTo>
                  <a:pt x="8" y="132"/>
                </a:lnTo>
                <a:lnTo>
                  <a:pt x="6" y="138"/>
                </a:lnTo>
                <a:lnTo>
                  <a:pt x="8" y="138"/>
                </a:lnTo>
                <a:lnTo>
                  <a:pt x="10" y="138"/>
                </a:lnTo>
                <a:lnTo>
                  <a:pt x="14" y="136"/>
                </a:lnTo>
                <a:lnTo>
                  <a:pt x="18" y="148"/>
                </a:lnTo>
                <a:lnTo>
                  <a:pt x="20" y="150"/>
                </a:lnTo>
                <a:lnTo>
                  <a:pt x="18" y="154"/>
                </a:lnTo>
                <a:lnTo>
                  <a:pt x="18" y="156"/>
                </a:lnTo>
                <a:lnTo>
                  <a:pt x="20" y="160"/>
                </a:lnTo>
                <a:lnTo>
                  <a:pt x="22" y="162"/>
                </a:lnTo>
                <a:lnTo>
                  <a:pt x="24" y="164"/>
                </a:lnTo>
                <a:lnTo>
                  <a:pt x="26" y="164"/>
                </a:lnTo>
                <a:lnTo>
                  <a:pt x="32" y="158"/>
                </a:lnTo>
                <a:lnTo>
                  <a:pt x="34" y="158"/>
                </a:lnTo>
                <a:lnTo>
                  <a:pt x="34" y="160"/>
                </a:lnTo>
                <a:lnTo>
                  <a:pt x="36" y="160"/>
                </a:lnTo>
                <a:lnTo>
                  <a:pt x="38" y="160"/>
                </a:lnTo>
                <a:lnTo>
                  <a:pt x="42" y="158"/>
                </a:lnTo>
                <a:lnTo>
                  <a:pt x="44" y="154"/>
                </a:lnTo>
                <a:lnTo>
                  <a:pt x="50" y="146"/>
                </a:lnTo>
                <a:lnTo>
                  <a:pt x="58" y="150"/>
                </a:lnTo>
                <a:lnTo>
                  <a:pt x="58" y="154"/>
                </a:lnTo>
                <a:lnTo>
                  <a:pt x="62" y="156"/>
                </a:lnTo>
                <a:lnTo>
                  <a:pt x="68" y="156"/>
                </a:lnTo>
                <a:lnTo>
                  <a:pt x="72" y="158"/>
                </a:lnTo>
                <a:lnTo>
                  <a:pt x="76" y="160"/>
                </a:lnTo>
                <a:lnTo>
                  <a:pt x="78" y="164"/>
                </a:lnTo>
                <a:lnTo>
                  <a:pt x="78" y="166"/>
                </a:lnTo>
                <a:lnTo>
                  <a:pt x="82" y="166"/>
                </a:lnTo>
                <a:lnTo>
                  <a:pt x="84" y="166"/>
                </a:lnTo>
                <a:lnTo>
                  <a:pt x="86" y="170"/>
                </a:lnTo>
                <a:lnTo>
                  <a:pt x="86" y="172"/>
                </a:lnTo>
                <a:lnTo>
                  <a:pt x="86" y="174"/>
                </a:lnTo>
                <a:lnTo>
                  <a:pt x="86" y="178"/>
                </a:lnTo>
                <a:lnTo>
                  <a:pt x="92" y="184"/>
                </a:lnTo>
                <a:lnTo>
                  <a:pt x="94" y="186"/>
                </a:lnTo>
                <a:lnTo>
                  <a:pt x="90" y="192"/>
                </a:lnTo>
                <a:lnTo>
                  <a:pt x="84" y="192"/>
                </a:lnTo>
                <a:lnTo>
                  <a:pt x="86" y="194"/>
                </a:lnTo>
                <a:lnTo>
                  <a:pt x="84" y="194"/>
                </a:lnTo>
                <a:lnTo>
                  <a:pt x="80" y="194"/>
                </a:lnTo>
                <a:lnTo>
                  <a:pt x="82" y="194"/>
                </a:lnTo>
                <a:lnTo>
                  <a:pt x="82" y="192"/>
                </a:lnTo>
                <a:lnTo>
                  <a:pt x="78" y="192"/>
                </a:lnTo>
                <a:lnTo>
                  <a:pt x="78" y="190"/>
                </a:lnTo>
                <a:lnTo>
                  <a:pt x="72" y="190"/>
                </a:lnTo>
                <a:lnTo>
                  <a:pt x="68" y="186"/>
                </a:lnTo>
                <a:lnTo>
                  <a:pt x="66" y="186"/>
                </a:lnTo>
                <a:lnTo>
                  <a:pt x="64" y="186"/>
                </a:lnTo>
                <a:lnTo>
                  <a:pt x="62" y="188"/>
                </a:lnTo>
                <a:lnTo>
                  <a:pt x="64" y="192"/>
                </a:lnTo>
                <a:lnTo>
                  <a:pt x="50" y="192"/>
                </a:lnTo>
                <a:lnTo>
                  <a:pt x="52" y="196"/>
                </a:lnTo>
                <a:lnTo>
                  <a:pt x="52" y="200"/>
                </a:lnTo>
                <a:lnTo>
                  <a:pt x="56" y="200"/>
                </a:lnTo>
                <a:lnTo>
                  <a:pt x="56" y="202"/>
                </a:lnTo>
                <a:lnTo>
                  <a:pt x="58" y="204"/>
                </a:lnTo>
                <a:lnTo>
                  <a:pt x="42" y="202"/>
                </a:lnTo>
                <a:lnTo>
                  <a:pt x="42" y="206"/>
                </a:lnTo>
                <a:lnTo>
                  <a:pt x="48" y="210"/>
                </a:lnTo>
                <a:lnTo>
                  <a:pt x="52" y="216"/>
                </a:lnTo>
                <a:lnTo>
                  <a:pt x="54" y="222"/>
                </a:lnTo>
                <a:lnTo>
                  <a:pt x="64" y="230"/>
                </a:lnTo>
                <a:lnTo>
                  <a:pt x="68" y="230"/>
                </a:lnTo>
                <a:lnTo>
                  <a:pt x="72" y="230"/>
                </a:lnTo>
                <a:lnTo>
                  <a:pt x="70" y="238"/>
                </a:lnTo>
                <a:lnTo>
                  <a:pt x="70" y="242"/>
                </a:lnTo>
                <a:lnTo>
                  <a:pt x="70" y="240"/>
                </a:lnTo>
                <a:lnTo>
                  <a:pt x="76" y="234"/>
                </a:lnTo>
                <a:lnTo>
                  <a:pt x="82" y="234"/>
                </a:lnTo>
                <a:lnTo>
                  <a:pt x="86" y="234"/>
                </a:lnTo>
                <a:lnTo>
                  <a:pt x="90" y="236"/>
                </a:lnTo>
                <a:lnTo>
                  <a:pt x="94" y="240"/>
                </a:lnTo>
                <a:lnTo>
                  <a:pt x="100" y="246"/>
                </a:lnTo>
                <a:lnTo>
                  <a:pt x="106" y="248"/>
                </a:lnTo>
                <a:lnTo>
                  <a:pt x="112" y="248"/>
                </a:lnTo>
                <a:lnTo>
                  <a:pt x="114" y="188"/>
                </a:lnTo>
                <a:lnTo>
                  <a:pt x="118" y="186"/>
                </a:lnTo>
                <a:lnTo>
                  <a:pt x="126" y="182"/>
                </a:lnTo>
                <a:lnTo>
                  <a:pt x="132" y="182"/>
                </a:lnTo>
                <a:lnTo>
                  <a:pt x="136" y="180"/>
                </a:lnTo>
                <a:lnTo>
                  <a:pt x="142" y="182"/>
                </a:lnTo>
                <a:close/>
                <a:moveTo>
                  <a:pt x="74" y="198"/>
                </a:moveTo>
                <a:lnTo>
                  <a:pt x="74" y="198"/>
                </a:lnTo>
                <a:lnTo>
                  <a:pt x="76" y="200"/>
                </a:lnTo>
                <a:lnTo>
                  <a:pt x="76" y="202"/>
                </a:lnTo>
                <a:lnTo>
                  <a:pt x="72" y="206"/>
                </a:lnTo>
                <a:lnTo>
                  <a:pt x="68" y="206"/>
                </a:lnTo>
                <a:lnTo>
                  <a:pt x="66" y="204"/>
                </a:lnTo>
                <a:lnTo>
                  <a:pt x="68" y="202"/>
                </a:lnTo>
                <a:lnTo>
                  <a:pt x="72" y="202"/>
                </a:lnTo>
                <a:lnTo>
                  <a:pt x="72" y="200"/>
                </a:lnTo>
                <a:lnTo>
                  <a:pt x="74" y="198"/>
                </a:lnTo>
                <a:close/>
                <a:moveTo>
                  <a:pt x="404" y="144"/>
                </a:moveTo>
                <a:lnTo>
                  <a:pt x="404" y="144"/>
                </a:lnTo>
                <a:lnTo>
                  <a:pt x="408" y="144"/>
                </a:lnTo>
                <a:lnTo>
                  <a:pt x="408" y="146"/>
                </a:lnTo>
                <a:lnTo>
                  <a:pt x="406" y="150"/>
                </a:lnTo>
                <a:lnTo>
                  <a:pt x="406" y="152"/>
                </a:lnTo>
                <a:lnTo>
                  <a:pt x="406" y="154"/>
                </a:lnTo>
                <a:lnTo>
                  <a:pt x="398" y="154"/>
                </a:lnTo>
                <a:lnTo>
                  <a:pt x="398" y="158"/>
                </a:lnTo>
                <a:lnTo>
                  <a:pt x="376" y="158"/>
                </a:lnTo>
                <a:lnTo>
                  <a:pt x="370" y="156"/>
                </a:lnTo>
                <a:lnTo>
                  <a:pt x="362" y="154"/>
                </a:lnTo>
                <a:lnTo>
                  <a:pt x="362" y="160"/>
                </a:lnTo>
                <a:lnTo>
                  <a:pt x="356" y="162"/>
                </a:lnTo>
                <a:lnTo>
                  <a:pt x="350" y="164"/>
                </a:lnTo>
                <a:lnTo>
                  <a:pt x="348" y="168"/>
                </a:lnTo>
                <a:lnTo>
                  <a:pt x="348" y="170"/>
                </a:lnTo>
                <a:lnTo>
                  <a:pt x="342" y="172"/>
                </a:lnTo>
                <a:lnTo>
                  <a:pt x="338" y="172"/>
                </a:lnTo>
                <a:lnTo>
                  <a:pt x="338" y="176"/>
                </a:lnTo>
                <a:lnTo>
                  <a:pt x="334" y="180"/>
                </a:lnTo>
                <a:lnTo>
                  <a:pt x="330" y="186"/>
                </a:lnTo>
                <a:lnTo>
                  <a:pt x="330" y="188"/>
                </a:lnTo>
                <a:lnTo>
                  <a:pt x="334" y="190"/>
                </a:lnTo>
                <a:lnTo>
                  <a:pt x="332" y="190"/>
                </a:lnTo>
                <a:lnTo>
                  <a:pt x="332" y="192"/>
                </a:lnTo>
                <a:lnTo>
                  <a:pt x="330" y="192"/>
                </a:lnTo>
                <a:lnTo>
                  <a:pt x="326" y="190"/>
                </a:lnTo>
                <a:lnTo>
                  <a:pt x="326" y="184"/>
                </a:lnTo>
                <a:lnTo>
                  <a:pt x="326" y="180"/>
                </a:lnTo>
                <a:lnTo>
                  <a:pt x="320" y="180"/>
                </a:lnTo>
                <a:lnTo>
                  <a:pt x="330" y="164"/>
                </a:lnTo>
                <a:lnTo>
                  <a:pt x="332" y="164"/>
                </a:lnTo>
                <a:lnTo>
                  <a:pt x="334" y="164"/>
                </a:lnTo>
                <a:lnTo>
                  <a:pt x="336" y="164"/>
                </a:lnTo>
                <a:lnTo>
                  <a:pt x="340" y="158"/>
                </a:lnTo>
                <a:lnTo>
                  <a:pt x="342" y="154"/>
                </a:lnTo>
                <a:lnTo>
                  <a:pt x="346" y="152"/>
                </a:lnTo>
                <a:lnTo>
                  <a:pt x="356" y="150"/>
                </a:lnTo>
                <a:lnTo>
                  <a:pt x="366" y="152"/>
                </a:lnTo>
                <a:lnTo>
                  <a:pt x="374" y="154"/>
                </a:lnTo>
                <a:lnTo>
                  <a:pt x="384" y="154"/>
                </a:lnTo>
                <a:lnTo>
                  <a:pt x="386" y="150"/>
                </a:lnTo>
                <a:lnTo>
                  <a:pt x="388" y="152"/>
                </a:lnTo>
                <a:lnTo>
                  <a:pt x="390" y="152"/>
                </a:lnTo>
                <a:lnTo>
                  <a:pt x="394" y="152"/>
                </a:lnTo>
                <a:lnTo>
                  <a:pt x="396" y="150"/>
                </a:lnTo>
                <a:lnTo>
                  <a:pt x="398" y="148"/>
                </a:lnTo>
                <a:lnTo>
                  <a:pt x="400" y="144"/>
                </a:lnTo>
                <a:lnTo>
                  <a:pt x="404" y="14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1" name="Freeform 582"/>
          <p:cNvSpPr>
            <a:spLocks/>
          </p:cNvSpPr>
          <p:nvPr/>
        </p:nvSpPr>
        <p:spPr bwMode="auto">
          <a:xfrm>
            <a:off x="5865025" y="3721819"/>
            <a:ext cx="106973" cy="112713"/>
          </a:xfrm>
          <a:custGeom>
            <a:avLst/>
            <a:gdLst>
              <a:gd name="T0" fmla="*/ 52226408 w 60"/>
              <a:gd name="T1" fmla="*/ 64162729 h 66"/>
              <a:gd name="T2" fmla="*/ 52226408 w 60"/>
              <a:gd name="T3" fmla="*/ 64162729 h 66"/>
              <a:gd name="T4" fmla="*/ 59687599 w 60"/>
              <a:gd name="T5" fmla="*/ 52496934 h 66"/>
              <a:gd name="T6" fmla="*/ 59687599 w 60"/>
              <a:gd name="T7" fmla="*/ 40831138 h 66"/>
              <a:gd name="T8" fmla="*/ 59687599 w 60"/>
              <a:gd name="T9" fmla="*/ 40831138 h 66"/>
              <a:gd name="T10" fmla="*/ 59687599 w 60"/>
              <a:gd name="T11" fmla="*/ 40831138 h 66"/>
              <a:gd name="T12" fmla="*/ 74609982 w 60"/>
              <a:gd name="T13" fmla="*/ 34997387 h 66"/>
              <a:gd name="T14" fmla="*/ 82071173 w 60"/>
              <a:gd name="T15" fmla="*/ 34997387 h 66"/>
              <a:gd name="T16" fmla="*/ 89532365 w 60"/>
              <a:gd name="T17" fmla="*/ 34997387 h 66"/>
              <a:gd name="T18" fmla="*/ 89532365 w 60"/>
              <a:gd name="T19" fmla="*/ 34997387 h 66"/>
              <a:gd name="T20" fmla="*/ 111915939 w 60"/>
              <a:gd name="T21" fmla="*/ 40831138 h 66"/>
              <a:gd name="T22" fmla="*/ 126836390 w 60"/>
              <a:gd name="T23" fmla="*/ 40831138 h 66"/>
              <a:gd name="T24" fmla="*/ 201446372 w 60"/>
              <a:gd name="T25" fmla="*/ 0 h 66"/>
              <a:gd name="T26" fmla="*/ 223829946 w 60"/>
              <a:gd name="T27" fmla="*/ 64162729 h 66"/>
              <a:gd name="T28" fmla="*/ 223829946 w 60"/>
              <a:gd name="T29" fmla="*/ 69996481 h 66"/>
              <a:gd name="T30" fmla="*/ 126836390 w 60"/>
              <a:gd name="T31" fmla="*/ 93328072 h 66"/>
              <a:gd name="T32" fmla="*/ 156681155 w 60"/>
              <a:gd name="T33" fmla="*/ 128325458 h 66"/>
              <a:gd name="T34" fmla="*/ 156681155 w 60"/>
              <a:gd name="T35" fmla="*/ 128325458 h 66"/>
              <a:gd name="T36" fmla="*/ 149219964 w 60"/>
              <a:gd name="T37" fmla="*/ 134159210 h 66"/>
              <a:gd name="T38" fmla="*/ 134297581 w 60"/>
              <a:gd name="T39" fmla="*/ 145825005 h 66"/>
              <a:gd name="T40" fmla="*/ 134297581 w 60"/>
              <a:gd name="T41" fmla="*/ 145825005 h 66"/>
              <a:gd name="T42" fmla="*/ 126836390 w 60"/>
              <a:gd name="T43" fmla="*/ 151657049 h 66"/>
              <a:gd name="T44" fmla="*/ 111915939 w 60"/>
              <a:gd name="T45" fmla="*/ 163322845 h 66"/>
              <a:gd name="T46" fmla="*/ 111915939 w 60"/>
              <a:gd name="T47" fmla="*/ 163322845 h 66"/>
              <a:gd name="T48" fmla="*/ 104454747 w 60"/>
              <a:gd name="T49" fmla="*/ 174988640 h 66"/>
              <a:gd name="T50" fmla="*/ 96993556 w 60"/>
              <a:gd name="T51" fmla="*/ 174988640 h 66"/>
              <a:gd name="T52" fmla="*/ 52226408 w 60"/>
              <a:gd name="T53" fmla="*/ 192488187 h 66"/>
              <a:gd name="T54" fmla="*/ 0 w 60"/>
              <a:gd name="T55" fmla="*/ 186654436 h 66"/>
              <a:gd name="T56" fmla="*/ 7461191 w 60"/>
              <a:gd name="T57" fmla="*/ 174988640 h 66"/>
              <a:gd name="T58" fmla="*/ 14922383 w 60"/>
              <a:gd name="T59" fmla="*/ 169156596 h 66"/>
              <a:gd name="T60" fmla="*/ 14922383 w 60"/>
              <a:gd name="T61" fmla="*/ 169156596 h 66"/>
              <a:gd name="T62" fmla="*/ 29844765 w 60"/>
              <a:gd name="T63" fmla="*/ 157490801 h 66"/>
              <a:gd name="T64" fmla="*/ 37305957 w 60"/>
              <a:gd name="T65" fmla="*/ 145825005 h 66"/>
              <a:gd name="T66" fmla="*/ 44765217 w 60"/>
              <a:gd name="T67" fmla="*/ 134159210 h 66"/>
              <a:gd name="T68" fmla="*/ 44765217 w 60"/>
              <a:gd name="T69" fmla="*/ 134159210 h 66"/>
              <a:gd name="T70" fmla="*/ 44765217 w 60"/>
              <a:gd name="T71" fmla="*/ 116659663 h 66"/>
              <a:gd name="T72" fmla="*/ 44765217 w 60"/>
              <a:gd name="T73" fmla="*/ 104993867 h 66"/>
              <a:gd name="T74" fmla="*/ 52226408 w 60"/>
              <a:gd name="T75" fmla="*/ 87494320 h 66"/>
              <a:gd name="T76" fmla="*/ 52226408 w 60"/>
              <a:gd name="T77" fmla="*/ 87494320 h 66"/>
              <a:gd name="T78" fmla="*/ 52226408 w 60"/>
              <a:gd name="T79" fmla="*/ 69996481 h 66"/>
              <a:gd name="T80" fmla="*/ 52226408 w 60"/>
              <a:gd name="T81" fmla="*/ 69996481 h 66"/>
              <a:gd name="T82" fmla="*/ 52226408 w 60"/>
              <a:gd name="T83" fmla="*/ 64162729 h 66"/>
              <a:gd name="T84" fmla="*/ 52226408 w 60"/>
              <a:gd name="T85" fmla="*/ 64162729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 h="66">
                <a:moveTo>
                  <a:pt x="14" y="22"/>
                </a:moveTo>
                <a:lnTo>
                  <a:pt x="14" y="22"/>
                </a:lnTo>
                <a:lnTo>
                  <a:pt x="16" y="18"/>
                </a:lnTo>
                <a:lnTo>
                  <a:pt x="16" y="14"/>
                </a:lnTo>
                <a:lnTo>
                  <a:pt x="20" y="12"/>
                </a:lnTo>
                <a:lnTo>
                  <a:pt x="22" y="12"/>
                </a:lnTo>
                <a:lnTo>
                  <a:pt x="24" y="12"/>
                </a:lnTo>
                <a:lnTo>
                  <a:pt x="30" y="14"/>
                </a:lnTo>
                <a:lnTo>
                  <a:pt x="34" y="14"/>
                </a:lnTo>
                <a:lnTo>
                  <a:pt x="54" y="0"/>
                </a:lnTo>
                <a:lnTo>
                  <a:pt x="60" y="22"/>
                </a:lnTo>
                <a:lnTo>
                  <a:pt x="60" y="24"/>
                </a:lnTo>
                <a:lnTo>
                  <a:pt x="34" y="32"/>
                </a:lnTo>
                <a:lnTo>
                  <a:pt x="42" y="44"/>
                </a:lnTo>
                <a:lnTo>
                  <a:pt x="40" y="46"/>
                </a:lnTo>
                <a:lnTo>
                  <a:pt x="36" y="50"/>
                </a:lnTo>
                <a:lnTo>
                  <a:pt x="34" y="52"/>
                </a:lnTo>
                <a:lnTo>
                  <a:pt x="30" y="56"/>
                </a:lnTo>
                <a:lnTo>
                  <a:pt x="28" y="60"/>
                </a:lnTo>
                <a:lnTo>
                  <a:pt x="26" y="60"/>
                </a:lnTo>
                <a:lnTo>
                  <a:pt x="14" y="66"/>
                </a:lnTo>
                <a:lnTo>
                  <a:pt x="0" y="64"/>
                </a:lnTo>
                <a:lnTo>
                  <a:pt x="2" y="60"/>
                </a:lnTo>
                <a:lnTo>
                  <a:pt x="4" y="58"/>
                </a:lnTo>
                <a:lnTo>
                  <a:pt x="8" y="54"/>
                </a:lnTo>
                <a:lnTo>
                  <a:pt x="10" y="50"/>
                </a:lnTo>
                <a:lnTo>
                  <a:pt x="12" y="46"/>
                </a:lnTo>
                <a:lnTo>
                  <a:pt x="12" y="40"/>
                </a:lnTo>
                <a:lnTo>
                  <a:pt x="12" y="36"/>
                </a:lnTo>
                <a:lnTo>
                  <a:pt x="14" y="30"/>
                </a:lnTo>
                <a:lnTo>
                  <a:pt x="14" y="24"/>
                </a:lnTo>
                <a:lnTo>
                  <a:pt x="14" y="22"/>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62" name="Freeform 583"/>
          <p:cNvSpPr>
            <a:spLocks/>
          </p:cNvSpPr>
          <p:nvPr/>
        </p:nvSpPr>
        <p:spPr bwMode="auto">
          <a:xfrm>
            <a:off x="4882484" y="4319440"/>
            <a:ext cx="142143" cy="177800"/>
          </a:xfrm>
          <a:custGeom>
            <a:avLst/>
            <a:gdLst>
              <a:gd name="T0" fmla="*/ 59281530 w 80"/>
              <a:gd name="T1" fmla="*/ 303969615 h 104"/>
              <a:gd name="T2" fmla="*/ 59281530 w 80"/>
              <a:gd name="T3" fmla="*/ 303969615 h 104"/>
              <a:gd name="T4" fmla="*/ 96331043 w 80"/>
              <a:gd name="T5" fmla="*/ 280587206 h 104"/>
              <a:gd name="T6" fmla="*/ 125971808 w 80"/>
              <a:gd name="T7" fmla="*/ 263049971 h 104"/>
              <a:gd name="T8" fmla="*/ 155612573 w 80"/>
              <a:gd name="T9" fmla="*/ 257204796 h 104"/>
              <a:gd name="T10" fmla="*/ 229713524 w 80"/>
              <a:gd name="T11" fmla="*/ 280587206 h 104"/>
              <a:gd name="T12" fmla="*/ 237122272 w 80"/>
              <a:gd name="T13" fmla="*/ 280587206 h 104"/>
              <a:gd name="T14" fmla="*/ 244532944 w 80"/>
              <a:gd name="T15" fmla="*/ 251359621 h 104"/>
              <a:gd name="T16" fmla="*/ 244532944 w 80"/>
              <a:gd name="T17" fmla="*/ 233822387 h 104"/>
              <a:gd name="T18" fmla="*/ 251943617 w 80"/>
              <a:gd name="T19" fmla="*/ 181212392 h 104"/>
              <a:gd name="T20" fmla="*/ 266763037 w 80"/>
              <a:gd name="T21" fmla="*/ 151984808 h 104"/>
              <a:gd name="T22" fmla="*/ 281584382 w 80"/>
              <a:gd name="T23" fmla="*/ 122757223 h 104"/>
              <a:gd name="T24" fmla="*/ 288993129 w 80"/>
              <a:gd name="T25" fmla="*/ 111065163 h 104"/>
              <a:gd name="T26" fmla="*/ 288993129 w 80"/>
              <a:gd name="T27" fmla="*/ 105219988 h 104"/>
              <a:gd name="T28" fmla="*/ 296403802 w 80"/>
              <a:gd name="T29" fmla="*/ 70147229 h 104"/>
              <a:gd name="T30" fmla="*/ 288993129 w 80"/>
              <a:gd name="T31" fmla="*/ 46764819 h 104"/>
              <a:gd name="T32" fmla="*/ 288993129 w 80"/>
              <a:gd name="T33" fmla="*/ 35072760 h 104"/>
              <a:gd name="T34" fmla="*/ 281584382 w 80"/>
              <a:gd name="T35" fmla="*/ 23382410 h 104"/>
              <a:gd name="T36" fmla="*/ 251943617 w 80"/>
              <a:gd name="T37" fmla="*/ 23382410 h 104"/>
              <a:gd name="T38" fmla="*/ 244532944 w 80"/>
              <a:gd name="T39" fmla="*/ 17537235 h 104"/>
              <a:gd name="T40" fmla="*/ 222302851 w 80"/>
              <a:gd name="T41" fmla="*/ 5845175 h 104"/>
              <a:gd name="T42" fmla="*/ 192662086 w 80"/>
              <a:gd name="T43" fmla="*/ 11690350 h 104"/>
              <a:gd name="T44" fmla="*/ 148201901 w 80"/>
              <a:gd name="T45" fmla="*/ 0 h 104"/>
              <a:gd name="T46" fmla="*/ 140791228 w 80"/>
              <a:gd name="T47" fmla="*/ 11690350 h 104"/>
              <a:gd name="T48" fmla="*/ 133382481 w 80"/>
              <a:gd name="T49" fmla="*/ 23382410 h 104"/>
              <a:gd name="T50" fmla="*/ 125971808 w 80"/>
              <a:gd name="T51" fmla="*/ 29227585 h 104"/>
              <a:gd name="T52" fmla="*/ 111152388 w 80"/>
              <a:gd name="T53" fmla="*/ 23382410 h 104"/>
              <a:gd name="T54" fmla="*/ 96331043 w 80"/>
              <a:gd name="T55" fmla="*/ 23382410 h 104"/>
              <a:gd name="T56" fmla="*/ 88920371 w 80"/>
              <a:gd name="T57" fmla="*/ 40919644 h 104"/>
              <a:gd name="T58" fmla="*/ 81511623 w 80"/>
              <a:gd name="T59" fmla="*/ 35072760 h 104"/>
              <a:gd name="T60" fmla="*/ 74100950 w 80"/>
              <a:gd name="T61" fmla="*/ 35072760 h 104"/>
              <a:gd name="T62" fmla="*/ 59281530 w 80"/>
              <a:gd name="T63" fmla="*/ 52609994 h 104"/>
              <a:gd name="T64" fmla="*/ 44460185 w 80"/>
              <a:gd name="T65" fmla="*/ 58455169 h 104"/>
              <a:gd name="T66" fmla="*/ 44460185 w 80"/>
              <a:gd name="T67" fmla="*/ 70147229 h 104"/>
              <a:gd name="T68" fmla="*/ 51870858 w 80"/>
              <a:gd name="T69" fmla="*/ 81837579 h 104"/>
              <a:gd name="T70" fmla="*/ 51870858 w 80"/>
              <a:gd name="T71" fmla="*/ 93529638 h 104"/>
              <a:gd name="T72" fmla="*/ 44460185 w 80"/>
              <a:gd name="T73" fmla="*/ 99374813 h 104"/>
              <a:gd name="T74" fmla="*/ 29640765 w 80"/>
              <a:gd name="T75" fmla="*/ 105219988 h 104"/>
              <a:gd name="T76" fmla="*/ 22230093 w 80"/>
              <a:gd name="T77" fmla="*/ 111065163 h 104"/>
              <a:gd name="T78" fmla="*/ 14819420 w 80"/>
              <a:gd name="T79" fmla="*/ 128602398 h 104"/>
              <a:gd name="T80" fmla="*/ 22230093 w 80"/>
              <a:gd name="T81" fmla="*/ 140294458 h 104"/>
              <a:gd name="T82" fmla="*/ 22230093 w 80"/>
              <a:gd name="T83" fmla="*/ 157829983 h 104"/>
              <a:gd name="T84" fmla="*/ 0 w 80"/>
              <a:gd name="T85" fmla="*/ 175367217 h 104"/>
              <a:gd name="T86" fmla="*/ 0 w 80"/>
              <a:gd name="T87" fmla="*/ 181212392 h 104"/>
              <a:gd name="T88" fmla="*/ 29640765 w 80"/>
              <a:gd name="T89" fmla="*/ 192904452 h 104"/>
              <a:gd name="T90" fmla="*/ 44460185 w 80"/>
              <a:gd name="T91" fmla="*/ 216286862 h 104"/>
              <a:gd name="T92" fmla="*/ 51870858 w 80"/>
              <a:gd name="T93" fmla="*/ 227977212 h 104"/>
              <a:gd name="T94" fmla="*/ 59281530 w 80"/>
              <a:gd name="T95" fmla="*/ 233822387 h 104"/>
              <a:gd name="T96" fmla="*/ 66690278 w 80"/>
              <a:gd name="T97" fmla="*/ 245514446 h 104"/>
              <a:gd name="T98" fmla="*/ 59281530 w 80"/>
              <a:gd name="T99" fmla="*/ 257204796 h 104"/>
              <a:gd name="T100" fmla="*/ 51870858 w 80"/>
              <a:gd name="T101" fmla="*/ 268896856 h 104"/>
              <a:gd name="T102" fmla="*/ 51870858 w 80"/>
              <a:gd name="T103" fmla="*/ 274742031 h 104"/>
              <a:gd name="T104" fmla="*/ 51870858 w 80"/>
              <a:gd name="T105" fmla="*/ 286432381 h 104"/>
              <a:gd name="T106" fmla="*/ 59281530 w 80"/>
              <a:gd name="T107" fmla="*/ 303969615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0" h="104">
                <a:moveTo>
                  <a:pt x="16" y="104"/>
                </a:moveTo>
                <a:lnTo>
                  <a:pt x="16" y="104"/>
                </a:lnTo>
                <a:lnTo>
                  <a:pt x="22" y="102"/>
                </a:lnTo>
                <a:lnTo>
                  <a:pt x="26" y="96"/>
                </a:lnTo>
                <a:lnTo>
                  <a:pt x="30" y="92"/>
                </a:lnTo>
                <a:lnTo>
                  <a:pt x="34" y="90"/>
                </a:lnTo>
                <a:lnTo>
                  <a:pt x="42" y="88"/>
                </a:lnTo>
                <a:lnTo>
                  <a:pt x="50" y="90"/>
                </a:lnTo>
                <a:lnTo>
                  <a:pt x="62" y="96"/>
                </a:lnTo>
                <a:lnTo>
                  <a:pt x="64" y="96"/>
                </a:lnTo>
                <a:lnTo>
                  <a:pt x="66" y="86"/>
                </a:lnTo>
                <a:lnTo>
                  <a:pt x="66" y="82"/>
                </a:lnTo>
                <a:lnTo>
                  <a:pt x="66" y="80"/>
                </a:lnTo>
                <a:lnTo>
                  <a:pt x="66" y="70"/>
                </a:lnTo>
                <a:lnTo>
                  <a:pt x="68" y="62"/>
                </a:lnTo>
                <a:lnTo>
                  <a:pt x="72" y="52"/>
                </a:lnTo>
                <a:lnTo>
                  <a:pt x="76" y="42"/>
                </a:lnTo>
                <a:lnTo>
                  <a:pt x="78" y="38"/>
                </a:lnTo>
                <a:lnTo>
                  <a:pt x="78" y="36"/>
                </a:lnTo>
                <a:lnTo>
                  <a:pt x="80" y="24"/>
                </a:lnTo>
                <a:lnTo>
                  <a:pt x="78" y="20"/>
                </a:lnTo>
                <a:lnTo>
                  <a:pt x="78" y="16"/>
                </a:lnTo>
                <a:lnTo>
                  <a:pt x="78" y="12"/>
                </a:lnTo>
                <a:lnTo>
                  <a:pt x="76" y="8"/>
                </a:lnTo>
                <a:lnTo>
                  <a:pt x="68" y="8"/>
                </a:lnTo>
                <a:lnTo>
                  <a:pt x="66" y="8"/>
                </a:lnTo>
                <a:lnTo>
                  <a:pt x="66" y="6"/>
                </a:lnTo>
                <a:lnTo>
                  <a:pt x="66" y="2"/>
                </a:lnTo>
                <a:lnTo>
                  <a:pt x="60" y="2"/>
                </a:lnTo>
                <a:lnTo>
                  <a:pt x="56" y="6"/>
                </a:lnTo>
                <a:lnTo>
                  <a:pt x="52" y="4"/>
                </a:lnTo>
                <a:lnTo>
                  <a:pt x="50" y="0"/>
                </a:lnTo>
                <a:lnTo>
                  <a:pt x="40" y="0"/>
                </a:lnTo>
                <a:lnTo>
                  <a:pt x="38" y="4"/>
                </a:lnTo>
                <a:lnTo>
                  <a:pt x="36" y="6"/>
                </a:lnTo>
                <a:lnTo>
                  <a:pt x="36" y="8"/>
                </a:lnTo>
                <a:lnTo>
                  <a:pt x="34" y="10"/>
                </a:lnTo>
                <a:lnTo>
                  <a:pt x="32" y="8"/>
                </a:lnTo>
                <a:lnTo>
                  <a:pt x="30" y="8"/>
                </a:lnTo>
                <a:lnTo>
                  <a:pt x="28" y="6"/>
                </a:lnTo>
                <a:lnTo>
                  <a:pt x="26" y="8"/>
                </a:lnTo>
                <a:lnTo>
                  <a:pt x="24" y="14"/>
                </a:lnTo>
                <a:lnTo>
                  <a:pt x="24" y="12"/>
                </a:lnTo>
                <a:lnTo>
                  <a:pt x="22" y="12"/>
                </a:lnTo>
                <a:lnTo>
                  <a:pt x="20" y="12"/>
                </a:lnTo>
                <a:lnTo>
                  <a:pt x="16" y="16"/>
                </a:lnTo>
                <a:lnTo>
                  <a:pt x="16" y="18"/>
                </a:lnTo>
                <a:lnTo>
                  <a:pt x="12" y="20"/>
                </a:lnTo>
                <a:lnTo>
                  <a:pt x="12" y="22"/>
                </a:lnTo>
                <a:lnTo>
                  <a:pt x="12" y="24"/>
                </a:lnTo>
                <a:lnTo>
                  <a:pt x="14" y="28"/>
                </a:lnTo>
                <a:lnTo>
                  <a:pt x="16" y="30"/>
                </a:lnTo>
                <a:lnTo>
                  <a:pt x="14" y="32"/>
                </a:lnTo>
                <a:lnTo>
                  <a:pt x="12" y="34"/>
                </a:lnTo>
                <a:lnTo>
                  <a:pt x="10" y="36"/>
                </a:lnTo>
                <a:lnTo>
                  <a:pt x="8" y="36"/>
                </a:lnTo>
                <a:lnTo>
                  <a:pt x="6" y="38"/>
                </a:lnTo>
                <a:lnTo>
                  <a:pt x="8" y="42"/>
                </a:lnTo>
                <a:lnTo>
                  <a:pt x="4" y="44"/>
                </a:lnTo>
                <a:lnTo>
                  <a:pt x="6" y="48"/>
                </a:lnTo>
                <a:lnTo>
                  <a:pt x="6" y="52"/>
                </a:lnTo>
                <a:lnTo>
                  <a:pt x="6" y="54"/>
                </a:lnTo>
                <a:lnTo>
                  <a:pt x="0" y="60"/>
                </a:lnTo>
                <a:lnTo>
                  <a:pt x="0" y="62"/>
                </a:lnTo>
                <a:lnTo>
                  <a:pt x="8" y="66"/>
                </a:lnTo>
                <a:lnTo>
                  <a:pt x="10" y="68"/>
                </a:lnTo>
                <a:lnTo>
                  <a:pt x="12" y="74"/>
                </a:lnTo>
                <a:lnTo>
                  <a:pt x="14" y="78"/>
                </a:lnTo>
                <a:lnTo>
                  <a:pt x="16" y="80"/>
                </a:lnTo>
                <a:lnTo>
                  <a:pt x="18" y="80"/>
                </a:lnTo>
                <a:lnTo>
                  <a:pt x="18" y="84"/>
                </a:lnTo>
                <a:lnTo>
                  <a:pt x="16" y="88"/>
                </a:lnTo>
                <a:lnTo>
                  <a:pt x="14" y="92"/>
                </a:lnTo>
                <a:lnTo>
                  <a:pt x="12" y="92"/>
                </a:lnTo>
                <a:lnTo>
                  <a:pt x="14" y="94"/>
                </a:lnTo>
                <a:lnTo>
                  <a:pt x="14" y="98"/>
                </a:lnTo>
                <a:lnTo>
                  <a:pt x="16" y="10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3" name="Freeform 584"/>
          <p:cNvSpPr>
            <a:spLocks/>
          </p:cNvSpPr>
          <p:nvPr/>
        </p:nvSpPr>
        <p:spPr bwMode="auto">
          <a:xfrm>
            <a:off x="5281800" y="3486869"/>
            <a:ext cx="38100" cy="65088"/>
          </a:xfrm>
          <a:custGeom>
            <a:avLst/>
            <a:gdLst>
              <a:gd name="T0" fmla="*/ 35198194 w 22"/>
              <a:gd name="T1" fmla="*/ 0 h 38"/>
              <a:gd name="T2" fmla="*/ 35198194 w 22"/>
              <a:gd name="T3" fmla="*/ 0 h 38"/>
              <a:gd name="T4" fmla="*/ 0 w 22"/>
              <a:gd name="T5" fmla="*/ 17602878 h 38"/>
              <a:gd name="T6" fmla="*/ 0 w 22"/>
              <a:gd name="T7" fmla="*/ 17602878 h 38"/>
              <a:gd name="T8" fmla="*/ 7039264 w 22"/>
              <a:gd name="T9" fmla="*/ 58676832 h 38"/>
              <a:gd name="T10" fmla="*/ 14080403 w 22"/>
              <a:gd name="T11" fmla="*/ 99750786 h 38"/>
              <a:gd name="T12" fmla="*/ 14080403 w 22"/>
              <a:gd name="T13" fmla="*/ 99750786 h 38"/>
              <a:gd name="T14" fmla="*/ 21119667 w 22"/>
              <a:gd name="T15" fmla="*/ 105617270 h 38"/>
              <a:gd name="T16" fmla="*/ 28158931 w 22"/>
              <a:gd name="T17" fmla="*/ 111485467 h 38"/>
              <a:gd name="T18" fmla="*/ 28158931 w 22"/>
              <a:gd name="T19" fmla="*/ 111485467 h 38"/>
              <a:gd name="T20" fmla="*/ 42239334 w 22"/>
              <a:gd name="T21" fmla="*/ 111485467 h 38"/>
              <a:gd name="T22" fmla="*/ 42239334 w 22"/>
              <a:gd name="T23" fmla="*/ 111485467 h 38"/>
              <a:gd name="T24" fmla="*/ 42239334 w 22"/>
              <a:gd name="T25" fmla="*/ 105617270 h 38"/>
              <a:gd name="T26" fmla="*/ 63357125 w 22"/>
              <a:gd name="T27" fmla="*/ 99750786 h 38"/>
              <a:gd name="T28" fmla="*/ 63357125 w 22"/>
              <a:gd name="T29" fmla="*/ 99750786 h 38"/>
              <a:gd name="T30" fmla="*/ 70398265 w 22"/>
              <a:gd name="T31" fmla="*/ 58676832 h 38"/>
              <a:gd name="T32" fmla="*/ 70398265 w 22"/>
              <a:gd name="T33" fmla="*/ 58676832 h 38"/>
              <a:gd name="T34" fmla="*/ 77437528 w 22"/>
              <a:gd name="T35" fmla="*/ 29337560 h 38"/>
              <a:gd name="T36" fmla="*/ 77437528 w 22"/>
              <a:gd name="T37" fmla="*/ 29337560 h 38"/>
              <a:gd name="T38" fmla="*/ 56317861 w 22"/>
              <a:gd name="T39" fmla="*/ 0 h 38"/>
              <a:gd name="T40" fmla="*/ 56317861 w 22"/>
              <a:gd name="T41" fmla="*/ 0 h 38"/>
              <a:gd name="T42" fmla="*/ 35198194 w 22"/>
              <a:gd name="T43" fmla="*/ 0 h 38"/>
              <a:gd name="T44" fmla="*/ 35198194 w 22"/>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38">
                <a:moveTo>
                  <a:pt x="10" y="0"/>
                </a:moveTo>
                <a:lnTo>
                  <a:pt x="10" y="0"/>
                </a:lnTo>
                <a:lnTo>
                  <a:pt x="0" y="6"/>
                </a:lnTo>
                <a:lnTo>
                  <a:pt x="2" y="20"/>
                </a:lnTo>
                <a:lnTo>
                  <a:pt x="4" y="34"/>
                </a:lnTo>
                <a:lnTo>
                  <a:pt x="6" y="36"/>
                </a:lnTo>
                <a:lnTo>
                  <a:pt x="8" y="38"/>
                </a:lnTo>
                <a:lnTo>
                  <a:pt x="12" y="38"/>
                </a:lnTo>
                <a:lnTo>
                  <a:pt x="12" y="36"/>
                </a:lnTo>
                <a:lnTo>
                  <a:pt x="18" y="34"/>
                </a:lnTo>
                <a:lnTo>
                  <a:pt x="20" y="20"/>
                </a:lnTo>
                <a:lnTo>
                  <a:pt x="22" y="10"/>
                </a:lnTo>
                <a:lnTo>
                  <a:pt x="16" y="0"/>
                </a:lnTo>
                <a:lnTo>
                  <a:pt x="10"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4" name="Freeform 585"/>
          <p:cNvSpPr>
            <a:spLocks/>
          </p:cNvSpPr>
          <p:nvPr/>
        </p:nvSpPr>
        <p:spPr bwMode="auto">
          <a:xfrm>
            <a:off x="5246631" y="3305898"/>
            <a:ext cx="252047" cy="315913"/>
          </a:xfrm>
          <a:custGeom>
            <a:avLst/>
            <a:gdLst>
              <a:gd name="T0" fmla="*/ 59159551 w 142"/>
              <a:gd name="T1" fmla="*/ 176868357 h 184"/>
              <a:gd name="T2" fmla="*/ 81345825 w 142"/>
              <a:gd name="T3" fmla="*/ 147390584 h 184"/>
              <a:gd name="T4" fmla="*/ 110925601 w 142"/>
              <a:gd name="T5" fmla="*/ 141494686 h 184"/>
              <a:gd name="T6" fmla="*/ 177480577 w 142"/>
              <a:gd name="T7" fmla="*/ 206346130 h 184"/>
              <a:gd name="T8" fmla="*/ 236640129 w 142"/>
              <a:gd name="T9" fmla="*/ 271199292 h 184"/>
              <a:gd name="T10" fmla="*/ 295799680 w 142"/>
              <a:gd name="T11" fmla="*/ 318363043 h 184"/>
              <a:gd name="T12" fmla="*/ 354959231 w 142"/>
              <a:gd name="T13" fmla="*/ 347840816 h 184"/>
              <a:gd name="T14" fmla="*/ 369750081 w 142"/>
              <a:gd name="T15" fmla="*/ 353736714 h 184"/>
              <a:gd name="T16" fmla="*/ 391934432 w 142"/>
              <a:gd name="T17" fmla="*/ 377320306 h 184"/>
              <a:gd name="T18" fmla="*/ 421514207 w 142"/>
              <a:gd name="T19" fmla="*/ 424484057 h 184"/>
              <a:gd name="T20" fmla="*/ 414118783 w 142"/>
              <a:gd name="T21" fmla="*/ 442171751 h 184"/>
              <a:gd name="T22" fmla="*/ 369750081 w 142"/>
              <a:gd name="T23" fmla="*/ 477545422 h 184"/>
              <a:gd name="T24" fmla="*/ 266219904 w 142"/>
              <a:gd name="T25" fmla="*/ 483441321 h 184"/>
              <a:gd name="T26" fmla="*/ 377145505 w 142"/>
              <a:gd name="T27" fmla="*/ 542396867 h 184"/>
              <a:gd name="T28" fmla="*/ 384539007 w 142"/>
              <a:gd name="T29" fmla="*/ 483441321 h 184"/>
              <a:gd name="T30" fmla="*/ 428909632 w 142"/>
              <a:gd name="T31" fmla="*/ 489335502 h 184"/>
              <a:gd name="T32" fmla="*/ 473280257 w 142"/>
              <a:gd name="T33" fmla="*/ 406798080 h 184"/>
              <a:gd name="T34" fmla="*/ 451093983 w 142"/>
              <a:gd name="T35" fmla="*/ 383214487 h 184"/>
              <a:gd name="T36" fmla="*/ 473280257 w 142"/>
              <a:gd name="T37" fmla="*/ 353736714 h 184"/>
              <a:gd name="T38" fmla="*/ 525044384 w 142"/>
              <a:gd name="T39" fmla="*/ 383214487 h 184"/>
              <a:gd name="T40" fmla="*/ 510253535 w 142"/>
              <a:gd name="T41" fmla="*/ 341946635 h 184"/>
              <a:gd name="T42" fmla="*/ 451093983 w 142"/>
              <a:gd name="T43" fmla="*/ 318363043 h 184"/>
              <a:gd name="T44" fmla="*/ 428909632 w 142"/>
              <a:gd name="T45" fmla="*/ 300677065 h 184"/>
              <a:gd name="T46" fmla="*/ 428909632 w 142"/>
              <a:gd name="T47" fmla="*/ 277093473 h 184"/>
              <a:gd name="T48" fmla="*/ 340170305 w 142"/>
              <a:gd name="T49" fmla="*/ 247615700 h 184"/>
              <a:gd name="T50" fmla="*/ 325379456 w 142"/>
              <a:gd name="T51" fmla="*/ 206346130 h 184"/>
              <a:gd name="T52" fmla="*/ 244035553 w 142"/>
              <a:gd name="T53" fmla="*/ 159182380 h 184"/>
              <a:gd name="T54" fmla="*/ 266219904 w 142"/>
              <a:gd name="T55" fmla="*/ 112016912 h 184"/>
              <a:gd name="T56" fmla="*/ 251429055 w 142"/>
              <a:gd name="T57" fmla="*/ 94329218 h 184"/>
              <a:gd name="T58" fmla="*/ 310590529 w 142"/>
              <a:gd name="T59" fmla="*/ 82539139 h 184"/>
              <a:gd name="T60" fmla="*/ 310590529 w 142"/>
              <a:gd name="T61" fmla="*/ 53061366 h 184"/>
              <a:gd name="T62" fmla="*/ 303195105 w 142"/>
              <a:gd name="T63" fmla="*/ 41269569 h 184"/>
              <a:gd name="T64" fmla="*/ 303195105 w 142"/>
              <a:gd name="T65" fmla="*/ 17687694 h 184"/>
              <a:gd name="T66" fmla="*/ 251429055 w 142"/>
              <a:gd name="T67" fmla="*/ 17687694 h 184"/>
              <a:gd name="T68" fmla="*/ 236640129 w 142"/>
              <a:gd name="T69" fmla="*/ 11791796 h 184"/>
              <a:gd name="T70" fmla="*/ 214453855 w 142"/>
              <a:gd name="T71" fmla="*/ 5895898 h 184"/>
              <a:gd name="T72" fmla="*/ 199664928 w 142"/>
              <a:gd name="T73" fmla="*/ 11791796 h 184"/>
              <a:gd name="T74" fmla="*/ 177480577 w 142"/>
              <a:gd name="T75" fmla="*/ 11791796 h 184"/>
              <a:gd name="T76" fmla="*/ 170085152 w 142"/>
              <a:gd name="T77" fmla="*/ 23581875 h 184"/>
              <a:gd name="T78" fmla="*/ 170085152 w 142"/>
              <a:gd name="T79" fmla="*/ 35373671 h 184"/>
              <a:gd name="T80" fmla="*/ 140505377 w 142"/>
              <a:gd name="T81" fmla="*/ 41269569 h 184"/>
              <a:gd name="T82" fmla="*/ 118319103 w 142"/>
              <a:gd name="T83" fmla="*/ 47165468 h 184"/>
              <a:gd name="T84" fmla="*/ 118319103 w 142"/>
              <a:gd name="T85" fmla="*/ 64851445 h 184"/>
              <a:gd name="T86" fmla="*/ 96134752 w 142"/>
              <a:gd name="T87" fmla="*/ 58955547 h 184"/>
              <a:gd name="T88" fmla="*/ 73950401 w 142"/>
              <a:gd name="T89" fmla="*/ 47165468 h 184"/>
              <a:gd name="T90" fmla="*/ 66554976 w 142"/>
              <a:gd name="T91" fmla="*/ 64851445 h 184"/>
              <a:gd name="T92" fmla="*/ 22184351 w 142"/>
              <a:gd name="T93" fmla="*/ 88435037 h 184"/>
              <a:gd name="T94" fmla="*/ 7395425 w 142"/>
              <a:gd name="T95" fmla="*/ 106121014 h 184"/>
              <a:gd name="T96" fmla="*/ 0 w 142"/>
              <a:gd name="T97" fmla="*/ 123808708 h 184"/>
              <a:gd name="T98" fmla="*/ 7395425 w 142"/>
              <a:gd name="T99" fmla="*/ 135598788 h 184"/>
              <a:gd name="T100" fmla="*/ 14790849 w 142"/>
              <a:gd name="T101" fmla="*/ 159182380 h 184"/>
              <a:gd name="T102" fmla="*/ 29579776 w 142"/>
              <a:gd name="T103" fmla="*/ 159182380 h 184"/>
              <a:gd name="T104" fmla="*/ 22184351 w 142"/>
              <a:gd name="T105" fmla="*/ 176868357 h 1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2" h="184">
                <a:moveTo>
                  <a:pt x="8" y="62"/>
                </a:moveTo>
                <a:lnTo>
                  <a:pt x="8" y="62"/>
                </a:lnTo>
                <a:lnTo>
                  <a:pt x="12" y="62"/>
                </a:lnTo>
                <a:lnTo>
                  <a:pt x="16" y="60"/>
                </a:lnTo>
                <a:lnTo>
                  <a:pt x="20" y="56"/>
                </a:lnTo>
                <a:lnTo>
                  <a:pt x="20" y="52"/>
                </a:lnTo>
                <a:lnTo>
                  <a:pt x="22" y="50"/>
                </a:lnTo>
                <a:lnTo>
                  <a:pt x="22" y="48"/>
                </a:lnTo>
                <a:lnTo>
                  <a:pt x="26" y="48"/>
                </a:lnTo>
                <a:lnTo>
                  <a:pt x="30" y="48"/>
                </a:lnTo>
                <a:lnTo>
                  <a:pt x="36" y="54"/>
                </a:lnTo>
                <a:lnTo>
                  <a:pt x="40" y="58"/>
                </a:lnTo>
                <a:lnTo>
                  <a:pt x="48" y="70"/>
                </a:lnTo>
                <a:lnTo>
                  <a:pt x="52" y="82"/>
                </a:lnTo>
                <a:lnTo>
                  <a:pt x="56" y="88"/>
                </a:lnTo>
                <a:lnTo>
                  <a:pt x="60" y="92"/>
                </a:lnTo>
                <a:lnTo>
                  <a:pt x="64" y="92"/>
                </a:lnTo>
                <a:lnTo>
                  <a:pt x="70" y="100"/>
                </a:lnTo>
                <a:lnTo>
                  <a:pt x="80" y="108"/>
                </a:lnTo>
                <a:lnTo>
                  <a:pt x="88" y="110"/>
                </a:lnTo>
                <a:lnTo>
                  <a:pt x="92" y="112"/>
                </a:lnTo>
                <a:lnTo>
                  <a:pt x="96" y="114"/>
                </a:lnTo>
                <a:lnTo>
                  <a:pt x="96" y="118"/>
                </a:lnTo>
                <a:lnTo>
                  <a:pt x="98" y="118"/>
                </a:lnTo>
                <a:lnTo>
                  <a:pt x="100" y="120"/>
                </a:lnTo>
                <a:lnTo>
                  <a:pt x="100" y="122"/>
                </a:lnTo>
                <a:lnTo>
                  <a:pt x="100" y="126"/>
                </a:lnTo>
                <a:lnTo>
                  <a:pt x="106" y="128"/>
                </a:lnTo>
                <a:lnTo>
                  <a:pt x="110" y="130"/>
                </a:lnTo>
                <a:lnTo>
                  <a:pt x="112" y="132"/>
                </a:lnTo>
                <a:lnTo>
                  <a:pt x="114" y="144"/>
                </a:lnTo>
                <a:lnTo>
                  <a:pt x="114" y="150"/>
                </a:lnTo>
                <a:lnTo>
                  <a:pt x="112" y="150"/>
                </a:lnTo>
                <a:lnTo>
                  <a:pt x="112" y="156"/>
                </a:lnTo>
                <a:lnTo>
                  <a:pt x="110" y="162"/>
                </a:lnTo>
                <a:lnTo>
                  <a:pt x="100" y="162"/>
                </a:lnTo>
                <a:lnTo>
                  <a:pt x="90" y="162"/>
                </a:lnTo>
                <a:lnTo>
                  <a:pt x="72" y="162"/>
                </a:lnTo>
                <a:lnTo>
                  <a:pt x="72" y="164"/>
                </a:lnTo>
                <a:lnTo>
                  <a:pt x="74" y="168"/>
                </a:lnTo>
                <a:lnTo>
                  <a:pt x="88" y="176"/>
                </a:lnTo>
                <a:lnTo>
                  <a:pt x="102" y="184"/>
                </a:lnTo>
                <a:lnTo>
                  <a:pt x="104" y="172"/>
                </a:lnTo>
                <a:lnTo>
                  <a:pt x="104" y="168"/>
                </a:lnTo>
                <a:lnTo>
                  <a:pt x="104" y="164"/>
                </a:lnTo>
                <a:lnTo>
                  <a:pt x="110" y="164"/>
                </a:lnTo>
                <a:lnTo>
                  <a:pt x="116" y="166"/>
                </a:lnTo>
                <a:lnTo>
                  <a:pt x="124" y="154"/>
                </a:lnTo>
                <a:lnTo>
                  <a:pt x="128" y="146"/>
                </a:lnTo>
                <a:lnTo>
                  <a:pt x="128" y="138"/>
                </a:lnTo>
                <a:lnTo>
                  <a:pt x="124" y="136"/>
                </a:lnTo>
                <a:lnTo>
                  <a:pt x="122" y="134"/>
                </a:lnTo>
                <a:lnTo>
                  <a:pt x="122" y="130"/>
                </a:lnTo>
                <a:lnTo>
                  <a:pt x="122" y="128"/>
                </a:lnTo>
                <a:lnTo>
                  <a:pt x="124" y="122"/>
                </a:lnTo>
                <a:lnTo>
                  <a:pt x="128" y="120"/>
                </a:lnTo>
                <a:lnTo>
                  <a:pt x="140" y="126"/>
                </a:lnTo>
                <a:lnTo>
                  <a:pt x="140" y="130"/>
                </a:lnTo>
                <a:lnTo>
                  <a:pt x="142" y="130"/>
                </a:lnTo>
                <a:lnTo>
                  <a:pt x="142" y="128"/>
                </a:lnTo>
                <a:lnTo>
                  <a:pt x="142" y="124"/>
                </a:lnTo>
                <a:lnTo>
                  <a:pt x="138" y="116"/>
                </a:lnTo>
                <a:lnTo>
                  <a:pt x="128" y="108"/>
                </a:lnTo>
                <a:lnTo>
                  <a:pt x="124" y="108"/>
                </a:lnTo>
                <a:lnTo>
                  <a:pt x="122" y="108"/>
                </a:lnTo>
                <a:lnTo>
                  <a:pt x="120" y="104"/>
                </a:lnTo>
                <a:lnTo>
                  <a:pt x="116" y="102"/>
                </a:lnTo>
                <a:lnTo>
                  <a:pt x="118" y="100"/>
                </a:lnTo>
                <a:lnTo>
                  <a:pt x="118" y="98"/>
                </a:lnTo>
                <a:lnTo>
                  <a:pt x="116" y="94"/>
                </a:lnTo>
                <a:lnTo>
                  <a:pt x="108" y="94"/>
                </a:lnTo>
                <a:lnTo>
                  <a:pt x="100" y="92"/>
                </a:lnTo>
                <a:lnTo>
                  <a:pt x="96" y="88"/>
                </a:lnTo>
                <a:lnTo>
                  <a:pt x="92" y="84"/>
                </a:lnTo>
                <a:lnTo>
                  <a:pt x="90" y="76"/>
                </a:lnTo>
                <a:lnTo>
                  <a:pt x="88" y="70"/>
                </a:lnTo>
                <a:lnTo>
                  <a:pt x="84" y="66"/>
                </a:lnTo>
                <a:lnTo>
                  <a:pt x="78" y="62"/>
                </a:lnTo>
                <a:lnTo>
                  <a:pt x="66" y="54"/>
                </a:lnTo>
                <a:lnTo>
                  <a:pt x="66" y="46"/>
                </a:lnTo>
                <a:lnTo>
                  <a:pt x="72" y="38"/>
                </a:lnTo>
                <a:lnTo>
                  <a:pt x="70" y="36"/>
                </a:lnTo>
                <a:lnTo>
                  <a:pt x="68" y="36"/>
                </a:lnTo>
                <a:lnTo>
                  <a:pt x="68" y="32"/>
                </a:lnTo>
                <a:lnTo>
                  <a:pt x="86" y="28"/>
                </a:lnTo>
                <a:lnTo>
                  <a:pt x="84" y="28"/>
                </a:lnTo>
                <a:lnTo>
                  <a:pt x="84" y="26"/>
                </a:lnTo>
                <a:lnTo>
                  <a:pt x="84" y="24"/>
                </a:lnTo>
                <a:lnTo>
                  <a:pt x="84" y="18"/>
                </a:lnTo>
                <a:lnTo>
                  <a:pt x="84" y="16"/>
                </a:lnTo>
                <a:lnTo>
                  <a:pt x="84" y="14"/>
                </a:lnTo>
                <a:lnTo>
                  <a:pt x="82" y="14"/>
                </a:lnTo>
                <a:lnTo>
                  <a:pt x="80" y="12"/>
                </a:lnTo>
                <a:lnTo>
                  <a:pt x="80" y="10"/>
                </a:lnTo>
                <a:lnTo>
                  <a:pt x="82" y="6"/>
                </a:lnTo>
                <a:lnTo>
                  <a:pt x="74" y="6"/>
                </a:lnTo>
                <a:lnTo>
                  <a:pt x="70" y="6"/>
                </a:lnTo>
                <a:lnTo>
                  <a:pt x="68" y="6"/>
                </a:lnTo>
                <a:lnTo>
                  <a:pt x="66" y="6"/>
                </a:lnTo>
                <a:lnTo>
                  <a:pt x="66" y="4"/>
                </a:lnTo>
                <a:lnTo>
                  <a:pt x="64" y="4"/>
                </a:lnTo>
                <a:lnTo>
                  <a:pt x="60" y="4"/>
                </a:lnTo>
                <a:lnTo>
                  <a:pt x="58" y="2"/>
                </a:lnTo>
                <a:lnTo>
                  <a:pt x="54" y="0"/>
                </a:lnTo>
                <a:lnTo>
                  <a:pt x="54" y="2"/>
                </a:lnTo>
                <a:lnTo>
                  <a:pt x="54" y="4"/>
                </a:lnTo>
                <a:lnTo>
                  <a:pt x="52" y="4"/>
                </a:lnTo>
                <a:lnTo>
                  <a:pt x="48" y="2"/>
                </a:lnTo>
                <a:lnTo>
                  <a:pt x="48" y="4"/>
                </a:lnTo>
                <a:lnTo>
                  <a:pt x="46" y="6"/>
                </a:lnTo>
                <a:lnTo>
                  <a:pt x="46" y="8"/>
                </a:lnTo>
                <a:lnTo>
                  <a:pt x="48" y="8"/>
                </a:lnTo>
                <a:lnTo>
                  <a:pt x="48" y="10"/>
                </a:lnTo>
                <a:lnTo>
                  <a:pt x="46" y="12"/>
                </a:lnTo>
                <a:lnTo>
                  <a:pt x="44" y="10"/>
                </a:lnTo>
                <a:lnTo>
                  <a:pt x="40" y="10"/>
                </a:lnTo>
                <a:lnTo>
                  <a:pt x="38" y="14"/>
                </a:lnTo>
                <a:lnTo>
                  <a:pt x="36" y="14"/>
                </a:lnTo>
                <a:lnTo>
                  <a:pt x="34" y="16"/>
                </a:lnTo>
                <a:lnTo>
                  <a:pt x="32" y="16"/>
                </a:lnTo>
                <a:lnTo>
                  <a:pt x="32" y="18"/>
                </a:lnTo>
                <a:lnTo>
                  <a:pt x="32" y="22"/>
                </a:lnTo>
                <a:lnTo>
                  <a:pt x="30" y="22"/>
                </a:lnTo>
                <a:lnTo>
                  <a:pt x="26" y="20"/>
                </a:lnTo>
                <a:lnTo>
                  <a:pt x="22" y="20"/>
                </a:lnTo>
                <a:lnTo>
                  <a:pt x="20" y="16"/>
                </a:lnTo>
                <a:lnTo>
                  <a:pt x="18" y="16"/>
                </a:lnTo>
                <a:lnTo>
                  <a:pt x="18" y="20"/>
                </a:lnTo>
                <a:lnTo>
                  <a:pt x="18" y="22"/>
                </a:lnTo>
                <a:lnTo>
                  <a:pt x="14" y="24"/>
                </a:lnTo>
                <a:lnTo>
                  <a:pt x="12" y="24"/>
                </a:lnTo>
                <a:lnTo>
                  <a:pt x="10" y="26"/>
                </a:lnTo>
                <a:lnTo>
                  <a:pt x="6" y="30"/>
                </a:lnTo>
                <a:lnTo>
                  <a:pt x="6" y="34"/>
                </a:lnTo>
                <a:lnTo>
                  <a:pt x="4" y="34"/>
                </a:lnTo>
                <a:lnTo>
                  <a:pt x="2" y="36"/>
                </a:lnTo>
                <a:lnTo>
                  <a:pt x="0" y="36"/>
                </a:lnTo>
                <a:lnTo>
                  <a:pt x="0" y="38"/>
                </a:lnTo>
                <a:lnTo>
                  <a:pt x="0" y="42"/>
                </a:lnTo>
                <a:lnTo>
                  <a:pt x="2" y="42"/>
                </a:lnTo>
                <a:lnTo>
                  <a:pt x="4" y="44"/>
                </a:lnTo>
                <a:lnTo>
                  <a:pt x="2" y="46"/>
                </a:lnTo>
                <a:lnTo>
                  <a:pt x="2" y="50"/>
                </a:lnTo>
                <a:lnTo>
                  <a:pt x="2" y="52"/>
                </a:lnTo>
                <a:lnTo>
                  <a:pt x="4" y="54"/>
                </a:lnTo>
                <a:lnTo>
                  <a:pt x="8" y="54"/>
                </a:lnTo>
                <a:lnTo>
                  <a:pt x="6" y="58"/>
                </a:lnTo>
                <a:lnTo>
                  <a:pt x="6" y="60"/>
                </a:lnTo>
                <a:lnTo>
                  <a:pt x="8" y="60"/>
                </a:lnTo>
                <a:lnTo>
                  <a:pt x="8" y="6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5" name="Freeform 586"/>
          <p:cNvSpPr>
            <a:spLocks noEditPoints="1"/>
          </p:cNvSpPr>
          <p:nvPr/>
        </p:nvSpPr>
        <p:spPr bwMode="auto">
          <a:xfrm>
            <a:off x="5857696" y="3729759"/>
            <a:ext cx="30775" cy="98425"/>
          </a:xfrm>
          <a:custGeom>
            <a:avLst/>
            <a:gdLst>
              <a:gd name="T0" fmla="*/ 13720439 w 18"/>
              <a:gd name="T1" fmla="*/ 51836035 h 58"/>
              <a:gd name="T2" fmla="*/ 6860220 w 18"/>
              <a:gd name="T3" fmla="*/ 74874273 h 58"/>
              <a:gd name="T4" fmla="*/ 13720439 w 18"/>
              <a:gd name="T5" fmla="*/ 51836035 h 58"/>
              <a:gd name="T6" fmla="*/ 61745680 w 18"/>
              <a:gd name="T7" fmla="*/ 28797797 h 58"/>
              <a:gd name="T8" fmla="*/ 61745680 w 18"/>
              <a:gd name="T9" fmla="*/ 34557357 h 58"/>
              <a:gd name="T10" fmla="*/ 61745680 w 18"/>
              <a:gd name="T11" fmla="*/ 51836035 h 58"/>
              <a:gd name="T12" fmla="*/ 61745680 w 18"/>
              <a:gd name="T13" fmla="*/ 51836035 h 58"/>
              <a:gd name="T14" fmla="*/ 61745680 w 18"/>
              <a:gd name="T15" fmla="*/ 57595595 h 58"/>
              <a:gd name="T16" fmla="*/ 61745680 w 18"/>
              <a:gd name="T17" fmla="*/ 74874273 h 58"/>
              <a:gd name="T18" fmla="*/ 61745680 w 18"/>
              <a:gd name="T19" fmla="*/ 80633833 h 58"/>
              <a:gd name="T20" fmla="*/ 48025241 w 18"/>
              <a:gd name="T21" fmla="*/ 86391695 h 58"/>
              <a:gd name="T22" fmla="*/ 41163169 w 18"/>
              <a:gd name="T23" fmla="*/ 80633833 h 58"/>
              <a:gd name="T24" fmla="*/ 41163169 w 18"/>
              <a:gd name="T25" fmla="*/ 69114714 h 58"/>
              <a:gd name="T26" fmla="*/ 48025241 w 18"/>
              <a:gd name="T27" fmla="*/ 51836035 h 58"/>
              <a:gd name="T28" fmla="*/ 48025241 w 18"/>
              <a:gd name="T29" fmla="*/ 34557357 h 58"/>
              <a:gd name="T30" fmla="*/ 48025241 w 18"/>
              <a:gd name="T31" fmla="*/ 28797797 h 58"/>
              <a:gd name="T32" fmla="*/ 61745680 w 18"/>
              <a:gd name="T33" fmla="*/ 23038238 h 58"/>
              <a:gd name="T34" fmla="*/ 61745680 w 18"/>
              <a:gd name="T35" fmla="*/ 23038238 h 58"/>
              <a:gd name="T36" fmla="*/ 61745680 w 18"/>
              <a:gd name="T37" fmla="*/ 0 h 58"/>
              <a:gd name="T38" fmla="*/ 41163169 w 18"/>
              <a:gd name="T39" fmla="*/ 5759559 h 58"/>
              <a:gd name="T40" fmla="*/ 41163169 w 18"/>
              <a:gd name="T41" fmla="*/ 5759559 h 58"/>
              <a:gd name="T42" fmla="*/ 20582511 w 18"/>
              <a:gd name="T43" fmla="*/ 23038238 h 58"/>
              <a:gd name="T44" fmla="*/ 20582511 w 18"/>
              <a:gd name="T45" fmla="*/ 46076476 h 58"/>
              <a:gd name="T46" fmla="*/ 13720439 w 18"/>
              <a:gd name="T47" fmla="*/ 51836035 h 58"/>
              <a:gd name="T48" fmla="*/ 6860220 w 18"/>
              <a:gd name="T49" fmla="*/ 74874273 h 58"/>
              <a:gd name="T50" fmla="*/ 13720439 w 18"/>
              <a:gd name="T51" fmla="*/ 92151255 h 58"/>
              <a:gd name="T52" fmla="*/ 20582511 w 18"/>
              <a:gd name="T53" fmla="*/ 167025528 h 58"/>
              <a:gd name="T54" fmla="*/ 34302950 w 18"/>
              <a:gd name="T55" fmla="*/ 149746850 h 58"/>
              <a:gd name="T56" fmla="*/ 54885461 w 18"/>
              <a:gd name="T57" fmla="*/ 120949052 h 58"/>
              <a:gd name="T58" fmla="*/ 54885461 w 18"/>
              <a:gd name="T59" fmla="*/ 97910814 h 58"/>
              <a:gd name="T60" fmla="*/ 61745680 w 18"/>
              <a:gd name="T61" fmla="*/ 80633833 h 58"/>
              <a:gd name="T62" fmla="*/ 41163169 w 18"/>
              <a:gd name="T63" fmla="*/ 86391695 h 58"/>
              <a:gd name="T64" fmla="*/ 41163169 w 18"/>
              <a:gd name="T65" fmla="*/ 80633833 h 58"/>
              <a:gd name="T66" fmla="*/ 48025241 w 18"/>
              <a:gd name="T67" fmla="*/ 51836035 h 58"/>
              <a:gd name="T68" fmla="*/ 48025241 w 18"/>
              <a:gd name="T69" fmla="*/ 40316916 h 58"/>
              <a:gd name="T70" fmla="*/ 48025241 w 18"/>
              <a:gd name="T71" fmla="*/ 28797797 h 58"/>
              <a:gd name="T72" fmla="*/ 61745680 w 18"/>
              <a:gd name="T73" fmla="*/ 28797797 h 58"/>
              <a:gd name="T74" fmla="*/ 61745680 w 18"/>
              <a:gd name="T75" fmla="*/ 23038238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 h="58">
                <a:moveTo>
                  <a:pt x="4" y="18"/>
                </a:moveTo>
                <a:lnTo>
                  <a:pt x="4" y="18"/>
                </a:lnTo>
                <a:lnTo>
                  <a:pt x="0" y="20"/>
                </a:lnTo>
                <a:lnTo>
                  <a:pt x="2" y="26"/>
                </a:lnTo>
                <a:lnTo>
                  <a:pt x="6" y="22"/>
                </a:lnTo>
                <a:lnTo>
                  <a:pt x="4" y="18"/>
                </a:lnTo>
                <a:close/>
                <a:moveTo>
                  <a:pt x="18" y="8"/>
                </a:moveTo>
                <a:lnTo>
                  <a:pt x="18" y="10"/>
                </a:lnTo>
                <a:lnTo>
                  <a:pt x="18" y="12"/>
                </a:lnTo>
                <a:lnTo>
                  <a:pt x="18" y="14"/>
                </a:lnTo>
                <a:lnTo>
                  <a:pt x="18" y="18"/>
                </a:lnTo>
                <a:lnTo>
                  <a:pt x="18" y="20"/>
                </a:lnTo>
                <a:lnTo>
                  <a:pt x="18" y="26"/>
                </a:lnTo>
                <a:lnTo>
                  <a:pt x="18" y="28"/>
                </a:lnTo>
                <a:lnTo>
                  <a:pt x="14" y="30"/>
                </a:lnTo>
                <a:lnTo>
                  <a:pt x="12" y="30"/>
                </a:lnTo>
                <a:lnTo>
                  <a:pt x="12" y="28"/>
                </a:lnTo>
                <a:lnTo>
                  <a:pt x="12" y="24"/>
                </a:lnTo>
                <a:lnTo>
                  <a:pt x="14" y="18"/>
                </a:lnTo>
                <a:lnTo>
                  <a:pt x="14" y="14"/>
                </a:lnTo>
                <a:lnTo>
                  <a:pt x="14" y="12"/>
                </a:lnTo>
                <a:lnTo>
                  <a:pt x="14" y="10"/>
                </a:lnTo>
                <a:lnTo>
                  <a:pt x="18" y="10"/>
                </a:lnTo>
                <a:lnTo>
                  <a:pt x="18" y="8"/>
                </a:lnTo>
                <a:close/>
                <a:moveTo>
                  <a:pt x="18" y="8"/>
                </a:moveTo>
                <a:lnTo>
                  <a:pt x="18" y="8"/>
                </a:lnTo>
                <a:lnTo>
                  <a:pt x="18" y="0"/>
                </a:lnTo>
                <a:lnTo>
                  <a:pt x="12" y="2"/>
                </a:lnTo>
                <a:lnTo>
                  <a:pt x="6" y="8"/>
                </a:lnTo>
                <a:lnTo>
                  <a:pt x="6" y="12"/>
                </a:lnTo>
                <a:lnTo>
                  <a:pt x="6" y="16"/>
                </a:lnTo>
                <a:lnTo>
                  <a:pt x="4" y="18"/>
                </a:lnTo>
                <a:lnTo>
                  <a:pt x="6" y="22"/>
                </a:lnTo>
                <a:lnTo>
                  <a:pt x="2" y="26"/>
                </a:lnTo>
                <a:lnTo>
                  <a:pt x="4" y="32"/>
                </a:lnTo>
                <a:lnTo>
                  <a:pt x="6" y="54"/>
                </a:lnTo>
                <a:lnTo>
                  <a:pt x="6" y="58"/>
                </a:lnTo>
                <a:lnTo>
                  <a:pt x="10" y="52"/>
                </a:lnTo>
                <a:lnTo>
                  <a:pt x="14" y="46"/>
                </a:lnTo>
                <a:lnTo>
                  <a:pt x="16" y="42"/>
                </a:lnTo>
                <a:lnTo>
                  <a:pt x="16" y="34"/>
                </a:lnTo>
                <a:lnTo>
                  <a:pt x="18" y="28"/>
                </a:lnTo>
                <a:lnTo>
                  <a:pt x="14" y="30"/>
                </a:lnTo>
                <a:lnTo>
                  <a:pt x="12" y="30"/>
                </a:lnTo>
                <a:lnTo>
                  <a:pt x="12" y="28"/>
                </a:lnTo>
                <a:lnTo>
                  <a:pt x="12" y="24"/>
                </a:lnTo>
                <a:lnTo>
                  <a:pt x="14" y="18"/>
                </a:lnTo>
                <a:lnTo>
                  <a:pt x="14" y="14"/>
                </a:lnTo>
                <a:lnTo>
                  <a:pt x="14" y="12"/>
                </a:lnTo>
                <a:lnTo>
                  <a:pt x="14" y="10"/>
                </a:lnTo>
                <a:lnTo>
                  <a:pt x="18" y="10"/>
                </a:lnTo>
                <a:lnTo>
                  <a:pt x="18" y="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6" name="Freeform 587"/>
          <p:cNvSpPr>
            <a:spLocks noEditPoints="1"/>
          </p:cNvSpPr>
          <p:nvPr/>
        </p:nvSpPr>
        <p:spPr bwMode="auto">
          <a:xfrm>
            <a:off x="4874423" y="3031261"/>
            <a:ext cx="90855" cy="130175"/>
          </a:xfrm>
          <a:custGeom>
            <a:avLst/>
            <a:gdLst>
              <a:gd name="T0" fmla="*/ 162749675 w 50"/>
              <a:gd name="T1" fmla="*/ 5868152 h 76"/>
              <a:gd name="T2" fmla="*/ 131749737 w 50"/>
              <a:gd name="T3" fmla="*/ 17602743 h 76"/>
              <a:gd name="T4" fmla="*/ 123999752 w 50"/>
              <a:gd name="T5" fmla="*/ 11734591 h 76"/>
              <a:gd name="T6" fmla="*/ 100749799 w 50"/>
              <a:gd name="T7" fmla="*/ 23470895 h 76"/>
              <a:gd name="T8" fmla="*/ 100749799 w 50"/>
              <a:gd name="T9" fmla="*/ 29337334 h 76"/>
              <a:gd name="T10" fmla="*/ 85249830 w 50"/>
              <a:gd name="T11" fmla="*/ 41073638 h 76"/>
              <a:gd name="T12" fmla="*/ 46499907 w 50"/>
              <a:gd name="T13" fmla="*/ 64542820 h 76"/>
              <a:gd name="T14" fmla="*/ 30999938 w 50"/>
              <a:gd name="T15" fmla="*/ 52808229 h 76"/>
              <a:gd name="T16" fmla="*/ 30999938 w 50"/>
              <a:gd name="T17" fmla="*/ 76279124 h 76"/>
              <a:gd name="T18" fmla="*/ 38749923 w 50"/>
              <a:gd name="T19" fmla="*/ 88013715 h 76"/>
              <a:gd name="T20" fmla="*/ 15499969 w 50"/>
              <a:gd name="T21" fmla="*/ 93881867 h 76"/>
              <a:gd name="T22" fmla="*/ 7749985 w 50"/>
              <a:gd name="T23" fmla="*/ 105616459 h 76"/>
              <a:gd name="T24" fmla="*/ 23249954 w 50"/>
              <a:gd name="T25" fmla="*/ 123219202 h 76"/>
              <a:gd name="T26" fmla="*/ 38749923 w 50"/>
              <a:gd name="T27" fmla="*/ 158424688 h 76"/>
              <a:gd name="T28" fmla="*/ 0 w 50"/>
              <a:gd name="T29" fmla="*/ 187762022 h 76"/>
              <a:gd name="T30" fmla="*/ 15499969 w 50"/>
              <a:gd name="T31" fmla="*/ 211232917 h 76"/>
              <a:gd name="T32" fmla="*/ 23249954 w 50"/>
              <a:gd name="T33" fmla="*/ 222967508 h 76"/>
              <a:gd name="T34" fmla="*/ 38749923 w 50"/>
              <a:gd name="T35" fmla="*/ 217099356 h 76"/>
              <a:gd name="T36" fmla="*/ 46499907 w 50"/>
              <a:gd name="T37" fmla="*/ 211232917 h 76"/>
              <a:gd name="T38" fmla="*/ 61999876 w 50"/>
              <a:gd name="T39" fmla="*/ 222967508 h 76"/>
              <a:gd name="T40" fmla="*/ 85249830 w 50"/>
              <a:gd name="T41" fmla="*/ 217099356 h 76"/>
              <a:gd name="T42" fmla="*/ 100749799 w 50"/>
              <a:gd name="T43" fmla="*/ 199496613 h 76"/>
              <a:gd name="T44" fmla="*/ 131749737 w 50"/>
              <a:gd name="T45" fmla="*/ 199496613 h 76"/>
              <a:gd name="T46" fmla="*/ 154999690 w 50"/>
              <a:gd name="T47" fmla="*/ 181893870 h 76"/>
              <a:gd name="T48" fmla="*/ 162749675 w 50"/>
              <a:gd name="T49" fmla="*/ 176027431 h 76"/>
              <a:gd name="T50" fmla="*/ 178249644 w 50"/>
              <a:gd name="T51" fmla="*/ 176027431 h 76"/>
              <a:gd name="T52" fmla="*/ 170499659 w 50"/>
              <a:gd name="T53" fmla="*/ 170159279 h 76"/>
              <a:gd name="T54" fmla="*/ 170499659 w 50"/>
              <a:gd name="T55" fmla="*/ 164291127 h 76"/>
              <a:gd name="T56" fmla="*/ 170499659 w 50"/>
              <a:gd name="T57" fmla="*/ 117351050 h 76"/>
              <a:gd name="T58" fmla="*/ 193749613 w 50"/>
              <a:gd name="T59" fmla="*/ 70410972 h 76"/>
              <a:gd name="T60" fmla="*/ 154999690 w 50"/>
              <a:gd name="T61" fmla="*/ 70410972 h 76"/>
              <a:gd name="T62" fmla="*/ 147249706 w 50"/>
              <a:gd name="T63" fmla="*/ 76279124 h 76"/>
              <a:gd name="T64" fmla="*/ 131749737 w 50"/>
              <a:gd name="T65" fmla="*/ 64542820 h 76"/>
              <a:gd name="T66" fmla="*/ 116249768 w 50"/>
              <a:gd name="T67" fmla="*/ 58676381 h 76"/>
              <a:gd name="T68" fmla="*/ 116249768 w 50"/>
              <a:gd name="T69" fmla="*/ 46940077 h 76"/>
              <a:gd name="T70" fmla="*/ 139499721 w 50"/>
              <a:gd name="T71" fmla="*/ 35205486 h 76"/>
              <a:gd name="T72" fmla="*/ 147249706 w 50"/>
              <a:gd name="T73" fmla="*/ 23470895 h 76"/>
              <a:gd name="T74" fmla="*/ 69749861 w 50"/>
              <a:gd name="T75" fmla="*/ 111484611 h 76"/>
              <a:gd name="T76" fmla="*/ 69749861 w 50"/>
              <a:gd name="T77" fmla="*/ 117351050 h 76"/>
              <a:gd name="T78" fmla="*/ 61999876 w 50"/>
              <a:gd name="T79" fmla="*/ 111484611 h 76"/>
              <a:gd name="T80" fmla="*/ 69749861 w 50"/>
              <a:gd name="T81" fmla="*/ 111484611 h 76"/>
              <a:gd name="T82" fmla="*/ 69749861 w 50"/>
              <a:gd name="T83" fmla="*/ 164291127 h 76"/>
              <a:gd name="T84" fmla="*/ 69749861 w 50"/>
              <a:gd name="T85" fmla="*/ 152556536 h 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 h="76">
                <a:moveTo>
                  <a:pt x="42" y="6"/>
                </a:moveTo>
                <a:lnTo>
                  <a:pt x="42" y="6"/>
                </a:lnTo>
                <a:lnTo>
                  <a:pt x="42" y="2"/>
                </a:lnTo>
                <a:lnTo>
                  <a:pt x="40" y="0"/>
                </a:lnTo>
                <a:lnTo>
                  <a:pt x="38" y="0"/>
                </a:lnTo>
                <a:lnTo>
                  <a:pt x="34" y="6"/>
                </a:lnTo>
                <a:lnTo>
                  <a:pt x="34" y="4"/>
                </a:lnTo>
                <a:lnTo>
                  <a:pt x="32" y="4"/>
                </a:lnTo>
                <a:lnTo>
                  <a:pt x="26" y="4"/>
                </a:lnTo>
                <a:lnTo>
                  <a:pt x="26" y="8"/>
                </a:lnTo>
                <a:lnTo>
                  <a:pt x="24" y="10"/>
                </a:lnTo>
                <a:lnTo>
                  <a:pt x="26" y="10"/>
                </a:lnTo>
                <a:lnTo>
                  <a:pt x="26" y="14"/>
                </a:lnTo>
                <a:lnTo>
                  <a:pt x="22" y="14"/>
                </a:lnTo>
                <a:lnTo>
                  <a:pt x="20" y="20"/>
                </a:lnTo>
                <a:lnTo>
                  <a:pt x="18" y="22"/>
                </a:lnTo>
                <a:lnTo>
                  <a:pt x="12" y="22"/>
                </a:lnTo>
                <a:lnTo>
                  <a:pt x="10" y="20"/>
                </a:lnTo>
                <a:lnTo>
                  <a:pt x="8" y="18"/>
                </a:lnTo>
                <a:lnTo>
                  <a:pt x="8" y="26"/>
                </a:lnTo>
                <a:lnTo>
                  <a:pt x="10" y="26"/>
                </a:lnTo>
                <a:lnTo>
                  <a:pt x="12" y="28"/>
                </a:lnTo>
                <a:lnTo>
                  <a:pt x="10" y="30"/>
                </a:lnTo>
                <a:lnTo>
                  <a:pt x="12" y="32"/>
                </a:lnTo>
                <a:lnTo>
                  <a:pt x="4" y="32"/>
                </a:lnTo>
                <a:lnTo>
                  <a:pt x="4" y="34"/>
                </a:lnTo>
                <a:lnTo>
                  <a:pt x="2" y="36"/>
                </a:lnTo>
                <a:lnTo>
                  <a:pt x="6" y="42"/>
                </a:lnTo>
                <a:lnTo>
                  <a:pt x="16" y="42"/>
                </a:lnTo>
                <a:lnTo>
                  <a:pt x="10" y="54"/>
                </a:lnTo>
                <a:lnTo>
                  <a:pt x="6" y="64"/>
                </a:lnTo>
                <a:lnTo>
                  <a:pt x="0" y="64"/>
                </a:lnTo>
                <a:lnTo>
                  <a:pt x="2" y="68"/>
                </a:lnTo>
                <a:lnTo>
                  <a:pt x="4" y="72"/>
                </a:lnTo>
                <a:lnTo>
                  <a:pt x="8" y="72"/>
                </a:lnTo>
                <a:lnTo>
                  <a:pt x="6" y="76"/>
                </a:lnTo>
                <a:lnTo>
                  <a:pt x="10" y="76"/>
                </a:lnTo>
                <a:lnTo>
                  <a:pt x="10" y="74"/>
                </a:lnTo>
                <a:lnTo>
                  <a:pt x="12" y="74"/>
                </a:lnTo>
                <a:lnTo>
                  <a:pt x="12" y="72"/>
                </a:lnTo>
                <a:lnTo>
                  <a:pt x="16" y="72"/>
                </a:lnTo>
                <a:lnTo>
                  <a:pt x="16" y="76"/>
                </a:lnTo>
                <a:lnTo>
                  <a:pt x="18" y="76"/>
                </a:lnTo>
                <a:lnTo>
                  <a:pt x="22" y="76"/>
                </a:lnTo>
                <a:lnTo>
                  <a:pt x="22" y="74"/>
                </a:lnTo>
                <a:lnTo>
                  <a:pt x="26" y="68"/>
                </a:lnTo>
                <a:lnTo>
                  <a:pt x="30" y="68"/>
                </a:lnTo>
                <a:lnTo>
                  <a:pt x="34" y="68"/>
                </a:lnTo>
                <a:lnTo>
                  <a:pt x="34" y="62"/>
                </a:lnTo>
                <a:lnTo>
                  <a:pt x="40" y="62"/>
                </a:lnTo>
                <a:lnTo>
                  <a:pt x="40" y="58"/>
                </a:lnTo>
                <a:lnTo>
                  <a:pt x="42" y="60"/>
                </a:lnTo>
                <a:lnTo>
                  <a:pt x="44" y="62"/>
                </a:lnTo>
                <a:lnTo>
                  <a:pt x="46" y="60"/>
                </a:lnTo>
                <a:lnTo>
                  <a:pt x="44" y="58"/>
                </a:lnTo>
                <a:lnTo>
                  <a:pt x="44" y="56"/>
                </a:lnTo>
                <a:lnTo>
                  <a:pt x="48" y="52"/>
                </a:lnTo>
                <a:lnTo>
                  <a:pt x="48" y="48"/>
                </a:lnTo>
                <a:lnTo>
                  <a:pt x="44" y="40"/>
                </a:lnTo>
                <a:lnTo>
                  <a:pt x="46" y="28"/>
                </a:lnTo>
                <a:lnTo>
                  <a:pt x="50" y="24"/>
                </a:lnTo>
                <a:lnTo>
                  <a:pt x="44" y="26"/>
                </a:lnTo>
                <a:lnTo>
                  <a:pt x="40" y="24"/>
                </a:lnTo>
                <a:lnTo>
                  <a:pt x="38" y="26"/>
                </a:lnTo>
                <a:lnTo>
                  <a:pt x="36" y="26"/>
                </a:lnTo>
                <a:lnTo>
                  <a:pt x="36" y="24"/>
                </a:lnTo>
                <a:lnTo>
                  <a:pt x="34" y="22"/>
                </a:lnTo>
                <a:lnTo>
                  <a:pt x="32" y="20"/>
                </a:lnTo>
                <a:lnTo>
                  <a:pt x="30" y="20"/>
                </a:lnTo>
                <a:lnTo>
                  <a:pt x="30" y="18"/>
                </a:lnTo>
                <a:lnTo>
                  <a:pt x="30" y="16"/>
                </a:lnTo>
                <a:lnTo>
                  <a:pt x="32" y="16"/>
                </a:lnTo>
                <a:lnTo>
                  <a:pt x="34" y="14"/>
                </a:lnTo>
                <a:lnTo>
                  <a:pt x="36" y="12"/>
                </a:lnTo>
                <a:lnTo>
                  <a:pt x="36" y="10"/>
                </a:lnTo>
                <a:lnTo>
                  <a:pt x="38" y="8"/>
                </a:lnTo>
                <a:lnTo>
                  <a:pt x="42" y="6"/>
                </a:lnTo>
                <a:close/>
                <a:moveTo>
                  <a:pt x="18" y="38"/>
                </a:moveTo>
                <a:lnTo>
                  <a:pt x="18" y="38"/>
                </a:lnTo>
                <a:lnTo>
                  <a:pt x="18" y="40"/>
                </a:lnTo>
                <a:lnTo>
                  <a:pt x="16" y="42"/>
                </a:lnTo>
                <a:lnTo>
                  <a:pt x="16" y="38"/>
                </a:lnTo>
                <a:lnTo>
                  <a:pt x="18" y="38"/>
                </a:lnTo>
                <a:close/>
                <a:moveTo>
                  <a:pt x="18" y="52"/>
                </a:moveTo>
                <a:lnTo>
                  <a:pt x="18" y="56"/>
                </a:lnTo>
                <a:lnTo>
                  <a:pt x="14" y="56"/>
                </a:lnTo>
                <a:lnTo>
                  <a:pt x="14" y="54"/>
                </a:lnTo>
                <a:lnTo>
                  <a:pt x="18" y="52"/>
                </a:lnTo>
                <a:close/>
              </a:path>
            </a:pathLst>
          </a:custGeom>
          <a:solidFill>
            <a:schemeClr val="bg1">
              <a:lumMod val="95000"/>
            </a:schemeClr>
          </a:solidFill>
          <a:ln w="3175" cmpd="sng">
            <a:solidFill>
              <a:schemeClr val="bg1"/>
            </a:solidFill>
            <a:round/>
            <a:headEnd/>
            <a:tailEnd/>
          </a:ln>
        </p:spPr>
        <p:txBody>
          <a:bodyPr/>
          <a:lstStyle/>
          <a:p>
            <a:endParaRPr lang="es-ES"/>
          </a:p>
        </p:txBody>
      </p:sp>
      <p:sp>
        <p:nvSpPr>
          <p:cNvPr id="567" name="Freeform 588"/>
          <p:cNvSpPr>
            <a:spLocks/>
          </p:cNvSpPr>
          <p:nvPr/>
        </p:nvSpPr>
        <p:spPr bwMode="auto">
          <a:xfrm>
            <a:off x="5958809" y="3599582"/>
            <a:ext cx="216877" cy="228600"/>
          </a:xfrm>
          <a:custGeom>
            <a:avLst/>
            <a:gdLst>
              <a:gd name="T0" fmla="*/ 445053075 w 122"/>
              <a:gd name="T1" fmla="*/ 311916041 h 132"/>
              <a:gd name="T2" fmla="*/ 422800228 w 122"/>
              <a:gd name="T3" fmla="*/ 299919736 h 132"/>
              <a:gd name="T4" fmla="*/ 422800228 w 122"/>
              <a:gd name="T5" fmla="*/ 269928109 h 132"/>
              <a:gd name="T6" fmla="*/ 393131050 w 122"/>
              <a:gd name="T7" fmla="*/ 239934750 h 132"/>
              <a:gd name="T8" fmla="*/ 370878204 w 122"/>
              <a:gd name="T9" fmla="*/ 233937464 h 132"/>
              <a:gd name="T10" fmla="*/ 370878204 w 122"/>
              <a:gd name="T11" fmla="*/ 233937464 h 132"/>
              <a:gd name="T12" fmla="*/ 370878204 w 122"/>
              <a:gd name="T13" fmla="*/ 221941159 h 132"/>
              <a:gd name="T14" fmla="*/ 333790769 w 122"/>
              <a:gd name="T15" fmla="*/ 191947800 h 132"/>
              <a:gd name="T16" fmla="*/ 311537923 w 122"/>
              <a:gd name="T17" fmla="*/ 161956173 h 132"/>
              <a:gd name="T18" fmla="*/ 304119665 w 122"/>
              <a:gd name="T19" fmla="*/ 143960850 h 132"/>
              <a:gd name="T20" fmla="*/ 304119665 w 122"/>
              <a:gd name="T21" fmla="*/ 137963564 h 132"/>
              <a:gd name="T22" fmla="*/ 304119665 w 122"/>
              <a:gd name="T23" fmla="*/ 125965527 h 132"/>
              <a:gd name="T24" fmla="*/ 318954254 w 122"/>
              <a:gd name="T25" fmla="*/ 119968241 h 132"/>
              <a:gd name="T26" fmla="*/ 326372511 w 122"/>
              <a:gd name="T27" fmla="*/ 113969223 h 132"/>
              <a:gd name="T28" fmla="*/ 318954254 w 122"/>
              <a:gd name="T29" fmla="*/ 95973900 h 132"/>
              <a:gd name="T30" fmla="*/ 341207100 w 122"/>
              <a:gd name="T31" fmla="*/ 89976614 h 132"/>
              <a:gd name="T32" fmla="*/ 341207100 w 122"/>
              <a:gd name="T33" fmla="*/ 77978577 h 132"/>
              <a:gd name="T34" fmla="*/ 318954254 w 122"/>
              <a:gd name="T35" fmla="*/ 77978577 h 132"/>
              <a:gd name="T36" fmla="*/ 296703334 w 122"/>
              <a:gd name="T37" fmla="*/ 77978577 h 132"/>
              <a:gd name="T38" fmla="*/ 281866819 w 122"/>
              <a:gd name="T39" fmla="*/ 65982273 h 132"/>
              <a:gd name="T40" fmla="*/ 274450487 w 122"/>
              <a:gd name="T41" fmla="*/ 59983255 h 132"/>
              <a:gd name="T42" fmla="*/ 267032230 w 122"/>
              <a:gd name="T43" fmla="*/ 53985968 h 132"/>
              <a:gd name="T44" fmla="*/ 267032230 w 122"/>
              <a:gd name="T45" fmla="*/ 41987932 h 132"/>
              <a:gd name="T46" fmla="*/ 259613973 w 122"/>
              <a:gd name="T47" fmla="*/ 41987932 h 132"/>
              <a:gd name="T48" fmla="*/ 259613973 w 122"/>
              <a:gd name="T49" fmla="*/ 23994341 h 132"/>
              <a:gd name="T50" fmla="*/ 237361126 w 122"/>
              <a:gd name="T51" fmla="*/ 5999018 h 132"/>
              <a:gd name="T52" fmla="*/ 207691948 w 122"/>
              <a:gd name="T53" fmla="*/ 0 h 132"/>
              <a:gd name="T54" fmla="*/ 192857359 w 122"/>
              <a:gd name="T55" fmla="*/ 5999018 h 132"/>
              <a:gd name="T56" fmla="*/ 170604513 w 122"/>
              <a:gd name="T57" fmla="*/ 5999018 h 132"/>
              <a:gd name="T58" fmla="*/ 148351667 w 122"/>
              <a:gd name="T59" fmla="*/ 5999018 h 132"/>
              <a:gd name="T60" fmla="*/ 140933409 w 122"/>
              <a:gd name="T61" fmla="*/ 29991627 h 132"/>
              <a:gd name="T62" fmla="*/ 118680563 w 122"/>
              <a:gd name="T63" fmla="*/ 47986950 h 132"/>
              <a:gd name="T64" fmla="*/ 118680563 w 122"/>
              <a:gd name="T65" fmla="*/ 65982273 h 132"/>
              <a:gd name="T66" fmla="*/ 118680563 w 122"/>
              <a:gd name="T67" fmla="*/ 83977595 h 132"/>
              <a:gd name="T68" fmla="*/ 111264232 w 122"/>
              <a:gd name="T69" fmla="*/ 95973900 h 132"/>
              <a:gd name="T70" fmla="*/ 111264232 w 122"/>
              <a:gd name="T71" fmla="*/ 113969223 h 132"/>
              <a:gd name="T72" fmla="*/ 96427717 w 122"/>
              <a:gd name="T73" fmla="*/ 149959868 h 132"/>
              <a:gd name="T74" fmla="*/ 148351667 w 122"/>
              <a:gd name="T75" fmla="*/ 335910382 h 132"/>
              <a:gd name="T76" fmla="*/ 192857359 w 122"/>
              <a:gd name="T77" fmla="*/ 371899295 h 132"/>
              <a:gd name="T78" fmla="*/ 311537923 w 122"/>
              <a:gd name="T79" fmla="*/ 395893636 h 132"/>
              <a:gd name="T80" fmla="*/ 356043615 w 122"/>
              <a:gd name="T81" fmla="*/ 371899295 h 132"/>
              <a:gd name="T82" fmla="*/ 385712793 w 122"/>
              <a:gd name="T83" fmla="*/ 341907668 h 132"/>
              <a:gd name="T84" fmla="*/ 415383897 w 122"/>
              <a:gd name="T85" fmla="*/ 341907668 h 132"/>
              <a:gd name="T86" fmla="*/ 452471332 w 122"/>
              <a:gd name="T87" fmla="*/ 353905705 h 132"/>
              <a:gd name="T88" fmla="*/ 452471332 w 122"/>
              <a:gd name="T89" fmla="*/ 341907668 h 1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2" h="132">
                <a:moveTo>
                  <a:pt x="122" y="114"/>
                </a:moveTo>
                <a:lnTo>
                  <a:pt x="120" y="112"/>
                </a:lnTo>
                <a:lnTo>
                  <a:pt x="120" y="104"/>
                </a:lnTo>
                <a:lnTo>
                  <a:pt x="116" y="104"/>
                </a:lnTo>
                <a:lnTo>
                  <a:pt x="114" y="100"/>
                </a:lnTo>
                <a:lnTo>
                  <a:pt x="114" y="94"/>
                </a:lnTo>
                <a:lnTo>
                  <a:pt x="114" y="90"/>
                </a:lnTo>
                <a:lnTo>
                  <a:pt x="112" y="86"/>
                </a:lnTo>
                <a:lnTo>
                  <a:pt x="106" y="80"/>
                </a:lnTo>
                <a:lnTo>
                  <a:pt x="104" y="78"/>
                </a:lnTo>
                <a:lnTo>
                  <a:pt x="100" y="78"/>
                </a:lnTo>
                <a:lnTo>
                  <a:pt x="98" y="78"/>
                </a:lnTo>
                <a:lnTo>
                  <a:pt x="100" y="78"/>
                </a:lnTo>
                <a:lnTo>
                  <a:pt x="100" y="76"/>
                </a:lnTo>
                <a:lnTo>
                  <a:pt x="100" y="74"/>
                </a:lnTo>
                <a:lnTo>
                  <a:pt x="96" y="68"/>
                </a:lnTo>
                <a:lnTo>
                  <a:pt x="90" y="64"/>
                </a:lnTo>
                <a:lnTo>
                  <a:pt x="88" y="62"/>
                </a:lnTo>
                <a:lnTo>
                  <a:pt x="88" y="60"/>
                </a:lnTo>
                <a:lnTo>
                  <a:pt x="84" y="54"/>
                </a:lnTo>
                <a:lnTo>
                  <a:pt x="82" y="52"/>
                </a:lnTo>
                <a:lnTo>
                  <a:pt x="82" y="48"/>
                </a:lnTo>
                <a:lnTo>
                  <a:pt x="80" y="46"/>
                </a:lnTo>
                <a:lnTo>
                  <a:pt x="82" y="46"/>
                </a:lnTo>
                <a:lnTo>
                  <a:pt x="84" y="44"/>
                </a:lnTo>
                <a:lnTo>
                  <a:pt x="82" y="42"/>
                </a:lnTo>
                <a:lnTo>
                  <a:pt x="82" y="40"/>
                </a:lnTo>
                <a:lnTo>
                  <a:pt x="84" y="40"/>
                </a:lnTo>
                <a:lnTo>
                  <a:pt x="86" y="40"/>
                </a:lnTo>
                <a:lnTo>
                  <a:pt x="88" y="40"/>
                </a:lnTo>
                <a:lnTo>
                  <a:pt x="88" y="38"/>
                </a:lnTo>
                <a:lnTo>
                  <a:pt x="86" y="32"/>
                </a:lnTo>
                <a:lnTo>
                  <a:pt x="88" y="32"/>
                </a:lnTo>
                <a:lnTo>
                  <a:pt x="92" y="30"/>
                </a:lnTo>
                <a:lnTo>
                  <a:pt x="94" y="28"/>
                </a:lnTo>
                <a:lnTo>
                  <a:pt x="92" y="28"/>
                </a:lnTo>
                <a:lnTo>
                  <a:pt x="92" y="26"/>
                </a:lnTo>
                <a:lnTo>
                  <a:pt x="90" y="28"/>
                </a:lnTo>
                <a:lnTo>
                  <a:pt x="86" y="26"/>
                </a:lnTo>
                <a:lnTo>
                  <a:pt x="82" y="26"/>
                </a:lnTo>
                <a:lnTo>
                  <a:pt x="80" y="26"/>
                </a:lnTo>
                <a:lnTo>
                  <a:pt x="78" y="24"/>
                </a:lnTo>
                <a:lnTo>
                  <a:pt x="76" y="22"/>
                </a:lnTo>
                <a:lnTo>
                  <a:pt x="74" y="22"/>
                </a:lnTo>
                <a:lnTo>
                  <a:pt x="74" y="20"/>
                </a:lnTo>
                <a:lnTo>
                  <a:pt x="72" y="18"/>
                </a:lnTo>
                <a:lnTo>
                  <a:pt x="72" y="16"/>
                </a:lnTo>
                <a:lnTo>
                  <a:pt x="72" y="14"/>
                </a:lnTo>
                <a:lnTo>
                  <a:pt x="70" y="14"/>
                </a:lnTo>
                <a:lnTo>
                  <a:pt x="70" y="12"/>
                </a:lnTo>
                <a:lnTo>
                  <a:pt x="70" y="10"/>
                </a:lnTo>
                <a:lnTo>
                  <a:pt x="70" y="8"/>
                </a:lnTo>
                <a:lnTo>
                  <a:pt x="68" y="2"/>
                </a:lnTo>
                <a:lnTo>
                  <a:pt x="64" y="2"/>
                </a:lnTo>
                <a:lnTo>
                  <a:pt x="60" y="4"/>
                </a:lnTo>
                <a:lnTo>
                  <a:pt x="58" y="0"/>
                </a:lnTo>
                <a:lnTo>
                  <a:pt x="56" y="0"/>
                </a:lnTo>
                <a:lnTo>
                  <a:pt x="52" y="2"/>
                </a:lnTo>
                <a:lnTo>
                  <a:pt x="50" y="4"/>
                </a:lnTo>
                <a:lnTo>
                  <a:pt x="48" y="2"/>
                </a:lnTo>
                <a:lnTo>
                  <a:pt x="46" y="2"/>
                </a:lnTo>
                <a:lnTo>
                  <a:pt x="44" y="2"/>
                </a:lnTo>
                <a:lnTo>
                  <a:pt x="40" y="2"/>
                </a:lnTo>
                <a:lnTo>
                  <a:pt x="40" y="6"/>
                </a:lnTo>
                <a:lnTo>
                  <a:pt x="38" y="10"/>
                </a:lnTo>
                <a:lnTo>
                  <a:pt x="34" y="14"/>
                </a:lnTo>
                <a:lnTo>
                  <a:pt x="32" y="16"/>
                </a:lnTo>
                <a:lnTo>
                  <a:pt x="32" y="18"/>
                </a:lnTo>
                <a:lnTo>
                  <a:pt x="32" y="22"/>
                </a:lnTo>
                <a:lnTo>
                  <a:pt x="32" y="24"/>
                </a:lnTo>
                <a:lnTo>
                  <a:pt x="32" y="28"/>
                </a:lnTo>
                <a:lnTo>
                  <a:pt x="30" y="30"/>
                </a:lnTo>
                <a:lnTo>
                  <a:pt x="30" y="32"/>
                </a:lnTo>
                <a:lnTo>
                  <a:pt x="32" y="36"/>
                </a:lnTo>
                <a:lnTo>
                  <a:pt x="30" y="38"/>
                </a:lnTo>
                <a:lnTo>
                  <a:pt x="28" y="46"/>
                </a:lnTo>
                <a:lnTo>
                  <a:pt x="26" y="50"/>
                </a:lnTo>
                <a:lnTo>
                  <a:pt x="0" y="70"/>
                </a:lnTo>
                <a:lnTo>
                  <a:pt x="6" y="92"/>
                </a:lnTo>
                <a:lnTo>
                  <a:pt x="40" y="112"/>
                </a:lnTo>
                <a:lnTo>
                  <a:pt x="42" y="116"/>
                </a:lnTo>
                <a:lnTo>
                  <a:pt x="50" y="116"/>
                </a:lnTo>
                <a:lnTo>
                  <a:pt x="52" y="124"/>
                </a:lnTo>
                <a:lnTo>
                  <a:pt x="62" y="130"/>
                </a:lnTo>
                <a:lnTo>
                  <a:pt x="84" y="132"/>
                </a:lnTo>
                <a:lnTo>
                  <a:pt x="88" y="130"/>
                </a:lnTo>
                <a:lnTo>
                  <a:pt x="96" y="124"/>
                </a:lnTo>
                <a:lnTo>
                  <a:pt x="100" y="116"/>
                </a:lnTo>
                <a:lnTo>
                  <a:pt x="102" y="114"/>
                </a:lnTo>
                <a:lnTo>
                  <a:pt x="104" y="114"/>
                </a:lnTo>
                <a:lnTo>
                  <a:pt x="110" y="114"/>
                </a:lnTo>
                <a:lnTo>
                  <a:pt x="112" y="114"/>
                </a:lnTo>
                <a:lnTo>
                  <a:pt x="122" y="118"/>
                </a:lnTo>
                <a:lnTo>
                  <a:pt x="120" y="116"/>
                </a:lnTo>
                <a:lnTo>
                  <a:pt x="122" y="11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8" name="Freeform 589"/>
          <p:cNvSpPr>
            <a:spLocks noEditPoints="1"/>
          </p:cNvSpPr>
          <p:nvPr/>
        </p:nvSpPr>
        <p:spPr bwMode="auto">
          <a:xfrm>
            <a:off x="6068714" y="3524969"/>
            <a:ext cx="432289" cy="427038"/>
          </a:xfrm>
          <a:custGeom>
            <a:avLst/>
            <a:gdLst>
              <a:gd name="T0" fmla="*/ 884105849 w 244"/>
              <a:gd name="T1" fmla="*/ 646377115 h 248"/>
              <a:gd name="T2" fmla="*/ 862003010 w 244"/>
              <a:gd name="T3" fmla="*/ 575216742 h 248"/>
              <a:gd name="T4" fmla="*/ 803062749 w 244"/>
              <a:gd name="T5" fmla="*/ 480335097 h 248"/>
              <a:gd name="T6" fmla="*/ 795694496 w 244"/>
              <a:gd name="T7" fmla="*/ 403244407 h 248"/>
              <a:gd name="T8" fmla="*/ 780959910 w 244"/>
              <a:gd name="T9" fmla="*/ 314293080 h 248"/>
              <a:gd name="T10" fmla="*/ 788328163 w 244"/>
              <a:gd name="T11" fmla="*/ 249063026 h 248"/>
              <a:gd name="T12" fmla="*/ 825165587 w 244"/>
              <a:gd name="T13" fmla="*/ 183832971 h 248"/>
              <a:gd name="T14" fmla="*/ 766225325 w 244"/>
              <a:gd name="T15" fmla="*/ 124531513 h 248"/>
              <a:gd name="T16" fmla="*/ 633608296 w 244"/>
              <a:gd name="T17" fmla="*/ 83021009 h 248"/>
              <a:gd name="T18" fmla="*/ 500993186 w 244"/>
              <a:gd name="T19" fmla="*/ 88951327 h 248"/>
              <a:gd name="T20" fmla="*/ 456787510 w 244"/>
              <a:gd name="T21" fmla="*/ 124531513 h 248"/>
              <a:gd name="T22" fmla="*/ 434684672 w 244"/>
              <a:gd name="T23" fmla="*/ 154181381 h 248"/>
              <a:gd name="T24" fmla="*/ 383112662 w 244"/>
              <a:gd name="T25" fmla="*/ 166042017 h 248"/>
              <a:gd name="T26" fmla="*/ 287334977 w 244"/>
              <a:gd name="T27" fmla="*/ 136392149 h 248"/>
              <a:gd name="T28" fmla="*/ 265232138 w 244"/>
              <a:gd name="T29" fmla="*/ 130461831 h 248"/>
              <a:gd name="T30" fmla="*/ 235761048 w 244"/>
              <a:gd name="T31" fmla="*/ 124531513 h 248"/>
              <a:gd name="T32" fmla="*/ 213658210 w 244"/>
              <a:gd name="T33" fmla="*/ 71160373 h 248"/>
              <a:gd name="T34" fmla="*/ 198923624 w 244"/>
              <a:gd name="T35" fmla="*/ 53371140 h 248"/>
              <a:gd name="T36" fmla="*/ 191555372 w 244"/>
              <a:gd name="T37" fmla="*/ 23719550 h 248"/>
              <a:gd name="T38" fmla="*/ 198923624 w 244"/>
              <a:gd name="T39" fmla="*/ 11860636 h 248"/>
              <a:gd name="T40" fmla="*/ 184189038 w 244"/>
              <a:gd name="T41" fmla="*/ 0 h 248"/>
              <a:gd name="T42" fmla="*/ 154717948 w 244"/>
              <a:gd name="T43" fmla="*/ 23719550 h 248"/>
              <a:gd name="T44" fmla="*/ 110512271 w 244"/>
              <a:gd name="T45" fmla="*/ 47440822 h 248"/>
              <a:gd name="T46" fmla="*/ 81043100 w 244"/>
              <a:gd name="T47" fmla="*/ 41510504 h 248"/>
              <a:gd name="T48" fmla="*/ 51572009 w 244"/>
              <a:gd name="T49" fmla="*/ 11860636 h 248"/>
              <a:gd name="T50" fmla="*/ 29471091 w 244"/>
              <a:gd name="T51" fmla="*/ 17790954 h 248"/>
              <a:gd name="T52" fmla="*/ 7368252 w 244"/>
              <a:gd name="T53" fmla="*/ 35580186 h 248"/>
              <a:gd name="T54" fmla="*/ 14734586 w 244"/>
              <a:gd name="T55" fmla="*/ 53371140 h 248"/>
              <a:gd name="T56" fmla="*/ 7368252 w 244"/>
              <a:gd name="T57" fmla="*/ 88951327 h 248"/>
              <a:gd name="T58" fmla="*/ 29471091 w 244"/>
              <a:gd name="T59" fmla="*/ 124531513 h 248"/>
              <a:gd name="T60" fmla="*/ 29471091 w 244"/>
              <a:gd name="T61" fmla="*/ 154181381 h 248"/>
              <a:gd name="T62" fmla="*/ 36837424 w 244"/>
              <a:gd name="T63" fmla="*/ 171972335 h 248"/>
              <a:gd name="T64" fmla="*/ 36837424 w 244"/>
              <a:gd name="T65" fmla="*/ 183832971 h 248"/>
              <a:gd name="T66" fmla="*/ 51572009 w 244"/>
              <a:gd name="T67" fmla="*/ 195691885 h 248"/>
              <a:gd name="T68" fmla="*/ 88411353 w 244"/>
              <a:gd name="T69" fmla="*/ 207552521 h 248"/>
              <a:gd name="T70" fmla="*/ 110512271 w 244"/>
              <a:gd name="T71" fmla="*/ 213482840 h 248"/>
              <a:gd name="T72" fmla="*/ 88411353 w 244"/>
              <a:gd name="T73" fmla="*/ 225341754 h 248"/>
              <a:gd name="T74" fmla="*/ 95777686 w 244"/>
              <a:gd name="T75" fmla="*/ 249063026 h 248"/>
              <a:gd name="T76" fmla="*/ 73674848 w 244"/>
              <a:gd name="T77" fmla="*/ 254993344 h 248"/>
              <a:gd name="T78" fmla="*/ 73674848 w 244"/>
              <a:gd name="T79" fmla="*/ 272782576 h 248"/>
              <a:gd name="T80" fmla="*/ 95777686 w 244"/>
              <a:gd name="T81" fmla="*/ 314293080 h 248"/>
              <a:gd name="T82" fmla="*/ 139983362 w 244"/>
              <a:gd name="T83" fmla="*/ 349873267 h 248"/>
              <a:gd name="T84" fmla="*/ 139983362 w 244"/>
              <a:gd name="T85" fmla="*/ 361733903 h 248"/>
              <a:gd name="T86" fmla="*/ 184189038 w 244"/>
              <a:gd name="T87" fmla="*/ 385455175 h 248"/>
              <a:gd name="T88" fmla="*/ 198923624 w 244"/>
              <a:gd name="T89" fmla="*/ 438824593 h 248"/>
              <a:gd name="T90" fmla="*/ 243129300 w 244"/>
              <a:gd name="T91" fmla="*/ 480335097 h 248"/>
              <a:gd name="T92" fmla="*/ 279966724 w 244"/>
              <a:gd name="T93" fmla="*/ 474404779 h 248"/>
              <a:gd name="T94" fmla="*/ 331538734 w 244"/>
              <a:gd name="T95" fmla="*/ 575216742 h 248"/>
              <a:gd name="T96" fmla="*/ 353641572 w 244"/>
              <a:gd name="T97" fmla="*/ 593005974 h 248"/>
              <a:gd name="T98" fmla="*/ 383112662 w 244"/>
              <a:gd name="T99" fmla="*/ 622657564 h 248"/>
              <a:gd name="T100" fmla="*/ 464155762 w 244"/>
              <a:gd name="T101" fmla="*/ 664168069 h 248"/>
              <a:gd name="T102" fmla="*/ 559933448 w 244"/>
              <a:gd name="T103" fmla="*/ 634516479 h 248"/>
              <a:gd name="T104" fmla="*/ 596770872 w 244"/>
              <a:gd name="T105" fmla="*/ 646377115 h 248"/>
              <a:gd name="T106" fmla="*/ 611505458 w 244"/>
              <a:gd name="T107" fmla="*/ 699748255 h 248"/>
              <a:gd name="T108" fmla="*/ 722019648 w 244"/>
              <a:gd name="T109" fmla="*/ 711608891 h 248"/>
              <a:gd name="T110" fmla="*/ 788328163 w 244"/>
              <a:gd name="T111" fmla="*/ 729398123 h 248"/>
              <a:gd name="T112" fmla="*/ 81043100 w 244"/>
              <a:gd name="T113" fmla="*/ 112670877 h 248"/>
              <a:gd name="T114" fmla="*/ 51572009 w 244"/>
              <a:gd name="T115" fmla="*/ 124531513 h 248"/>
              <a:gd name="T116" fmla="*/ 51572009 w 244"/>
              <a:gd name="T117" fmla="*/ 106740559 h 248"/>
              <a:gd name="T118" fmla="*/ 36837424 w 244"/>
              <a:gd name="T119" fmla="*/ 88951327 h 248"/>
              <a:gd name="T120" fmla="*/ 44205676 w 244"/>
              <a:gd name="T121" fmla="*/ 88951327 h 2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4" h="248">
                <a:moveTo>
                  <a:pt x="214" y="246"/>
                </a:moveTo>
                <a:lnTo>
                  <a:pt x="216" y="234"/>
                </a:lnTo>
                <a:lnTo>
                  <a:pt x="224" y="222"/>
                </a:lnTo>
                <a:lnTo>
                  <a:pt x="232" y="220"/>
                </a:lnTo>
                <a:lnTo>
                  <a:pt x="240" y="218"/>
                </a:lnTo>
                <a:lnTo>
                  <a:pt x="244" y="214"/>
                </a:lnTo>
                <a:lnTo>
                  <a:pt x="244" y="210"/>
                </a:lnTo>
                <a:lnTo>
                  <a:pt x="238" y="206"/>
                </a:lnTo>
                <a:lnTo>
                  <a:pt x="238" y="200"/>
                </a:lnTo>
                <a:lnTo>
                  <a:pt x="234" y="194"/>
                </a:lnTo>
                <a:lnTo>
                  <a:pt x="228" y="192"/>
                </a:lnTo>
                <a:lnTo>
                  <a:pt x="224" y="184"/>
                </a:lnTo>
                <a:lnTo>
                  <a:pt x="222" y="180"/>
                </a:lnTo>
                <a:lnTo>
                  <a:pt x="222" y="176"/>
                </a:lnTo>
                <a:lnTo>
                  <a:pt x="218" y="162"/>
                </a:lnTo>
                <a:lnTo>
                  <a:pt x="232" y="148"/>
                </a:lnTo>
                <a:lnTo>
                  <a:pt x="232" y="144"/>
                </a:lnTo>
                <a:lnTo>
                  <a:pt x="228" y="140"/>
                </a:lnTo>
                <a:lnTo>
                  <a:pt x="218" y="138"/>
                </a:lnTo>
                <a:lnTo>
                  <a:pt x="216" y="136"/>
                </a:lnTo>
                <a:lnTo>
                  <a:pt x="216" y="128"/>
                </a:lnTo>
                <a:lnTo>
                  <a:pt x="214" y="122"/>
                </a:lnTo>
                <a:lnTo>
                  <a:pt x="208" y="116"/>
                </a:lnTo>
                <a:lnTo>
                  <a:pt x="208" y="110"/>
                </a:lnTo>
                <a:lnTo>
                  <a:pt x="212" y="106"/>
                </a:lnTo>
                <a:lnTo>
                  <a:pt x="208" y="104"/>
                </a:lnTo>
                <a:lnTo>
                  <a:pt x="208" y="100"/>
                </a:lnTo>
                <a:lnTo>
                  <a:pt x="210" y="92"/>
                </a:lnTo>
                <a:lnTo>
                  <a:pt x="212" y="86"/>
                </a:lnTo>
                <a:lnTo>
                  <a:pt x="214" y="84"/>
                </a:lnTo>
                <a:lnTo>
                  <a:pt x="220" y="84"/>
                </a:lnTo>
                <a:lnTo>
                  <a:pt x="220" y="80"/>
                </a:lnTo>
                <a:lnTo>
                  <a:pt x="224" y="74"/>
                </a:lnTo>
                <a:lnTo>
                  <a:pt x="226" y="68"/>
                </a:lnTo>
                <a:lnTo>
                  <a:pt x="224" y="62"/>
                </a:lnTo>
                <a:lnTo>
                  <a:pt x="224" y="56"/>
                </a:lnTo>
                <a:lnTo>
                  <a:pt x="218" y="54"/>
                </a:lnTo>
                <a:lnTo>
                  <a:pt x="216" y="50"/>
                </a:lnTo>
                <a:lnTo>
                  <a:pt x="212" y="46"/>
                </a:lnTo>
                <a:lnTo>
                  <a:pt x="208" y="42"/>
                </a:lnTo>
                <a:lnTo>
                  <a:pt x="202" y="38"/>
                </a:lnTo>
                <a:lnTo>
                  <a:pt x="192" y="34"/>
                </a:lnTo>
                <a:lnTo>
                  <a:pt x="184" y="30"/>
                </a:lnTo>
                <a:lnTo>
                  <a:pt x="180" y="28"/>
                </a:lnTo>
                <a:lnTo>
                  <a:pt x="172" y="28"/>
                </a:lnTo>
                <a:lnTo>
                  <a:pt x="158" y="24"/>
                </a:lnTo>
                <a:lnTo>
                  <a:pt x="152" y="26"/>
                </a:lnTo>
                <a:lnTo>
                  <a:pt x="146" y="28"/>
                </a:lnTo>
                <a:lnTo>
                  <a:pt x="140" y="28"/>
                </a:lnTo>
                <a:lnTo>
                  <a:pt x="136" y="30"/>
                </a:lnTo>
                <a:lnTo>
                  <a:pt x="134" y="34"/>
                </a:lnTo>
                <a:lnTo>
                  <a:pt x="134" y="36"/>
                </a:lnTo>
                <a:lnTo>
                  <a:pt x="130" y="42"/>
                </a:lnTo>
                <a:lnTo>
                  <a:pt x="124" y="42"/>
                </a:lnTo>
                <a:lnTo>
                  <a:pt x="122" y="56"/>
                </a:lnTo>
                <a:lnTo>
                  <a:pt x="120" y="54"/>
                </a:lnTo>
                <a:lnTo>
                  <a:pt x="118" y="52"/>
                </a:lnTo>
                <a:lnTo>
                  <a:pt x="114" y="52"/>
                </a:lnTo>
                <a:lnTo>
                  <a:pt x="110" y="52"/>
                </a:lnTo>
                <a:lnTo>
                  <a:pt x="104" y="56"/>
                </a:lnTo>
                <a:lnTo>
                  <a:pt x="94" y="56"/>
                </a:lnTo>
                <a:lnTo>
                  <a:pt x="86" y="50"/>
                </a:lnTo>
                <a:lnTo>
                  <a:pt x="78" y="46"/>
                </a:lnTo>
                <a:lnTo>
                  <a:pt x="80" y="46"/>
                </a:lnTo>
                <a:lnTo>
                  <a:pt x="78" y="44"/>
                </a:lnTo>
                <a:lnTo>
                  <a:pt x="74" y="44"/>
                </a:lnTo>
                <a:lnTo>
                  <a:pt x="72" y="44"/>
                </a:lnTo>
                <a:lnTo>
                  <a:pt x="68" y="46"/>
                </a:lnTo>
                <a:lnTo>
                  <a:pt x="68" y="44"/>
                </a:lnTo>
                <a:lnTo>
                  <a:pt x="64" y="42"/>
                </a:lnTo>
                <a:lnTo>
                  <a:pt x="62" y="32"/>
                </a:lnTo>
                <a:lnTo>
                  <a:pt x="62" y="28"/>
                </a:lnTo>
                <a:lnTo>
                  <a:pt x="60" y="24"/>
                </a:lnTo>
                <a:lnTo>
                  <a:pt x="58" y="24"/>
                </a:lnTo>
                <a:lnTo>
                  <a:pt x="58" y="22"/>
                </a:lnTo>
                <a:lnTo>
                  <a:pt x="56" y="20"/>
                </a:lnTo>
                <a:lnTo>
                  <a:pt x="54" y="18"/>
                </a:lnTo>
                <a:lnTo>
                  <a:pt x="52" y="14"/>
                </a:lnTo>
                <a:lnTo>
                  <a:pt x="50" y="14"/>
                </a:lnTo>
                <a:lnTo>
                  <a:pt x="50" y="10"/>
                </a:lnTo>
                <a:lnTo>
                  <a:pt x="52" y="8"/>
                </a:lnTo>
                <a:lnTo>
                  <a:pt x="54" y="8"/>
                </a:lnTo>
                <a:lnTo>
                  <a:pt x="56" y="8"/>
                </a:lnTo>
                <a:lnTo>
                  <a:pt x="54" y="4"/>
                </a:lnTo>
                <a:lnTo>
                  <a:pt x="54" y="2"/>
                </a:lnTo>
                <a:lnTo>
                  <a:pt x="50" y="0"/>
                </a:lnTo>
                <a:lnTo>
                  <a:pt x="48" y="2"/>
                </a:lnTo>
                <a:lnTo>
                  <a:pt x="48" y="4"/>
                </a:lnTo>
                <a:lnTo>
                  <a:pt x="46" y="4"/>
                </a:lnTo>
                <a:lnTo>
                  <a:pt x="42" y="8"/>
                </a:lnTo>
                <a:lnTo>
                  <a:pt x="38" y="10"/>
                </a:lnTo>
                <a:lnTo>
                  <a:pt x="36" y="12"/>
                </a:lnTo>
                <a:lnTo>
                  <a:pt x="30" y="16"/>
                </a:lnTo>
                <a:lnTo>
                  <a:pt x="26" y="16"/>
                </a:lnTo>
                <a:lnTo>
                  <a:pt x="24" y="16"/>
                </a:lnTo>
                <a:lnTo>
                  <a:pt x="22" y="14"/>
                </a:lnTo>
                <a:lnTo>
                  <a:pt x="20" y="12"/>
                </a:lnTo>
                <a:lnTo>
                  <a:pt x="18" y="8"/>
                </a:lnTo>
                <a:lnTo>
                  <a:pt x="14" y="6"/>
                </a:lnTo>
                <a:lnTo>
                  <a:pt x="14" y="4"/>
                </a:lnTo>
                <a:lnTo>
                  <a:pt x="12" y="8"/>
                </a:lnTo>
                <a:lnTo>
                  <a:pt x="10" y="8"/>
                </a:lnTo>
                <a:lnTo>
                  <a:pt x="8" y="6"/>
                </a:lnTo>
                <a:lnTo>
                  <a:pt x="6" y="6"/>
                </a:lnTo>
                <a:lnTo>
                  <a:pt x="4" y="10"/>
                </a:lnTo>
                <a:lnTo>
                  <a:pt x="2" y="12"/>
                </a:lnTo>
                <a:lnTo>
                  <a:pt x="4" y="16"/>
                </a:lnTo>
                <a:lnTo>
                  <a:pt x="4" y="18"/>
                </a:lnTo>
                <a:lnTo>
                  <a:pt x="4" y="22"/>
                </a:lnTo>
                <a:lnTo>
                  <a:pt x="0" y="24"/>
                </a:lnTo>
                <a:lnTo>
                  <a:pt x="0" y="28"/>
                </a:lnTo>
                <a:lnTo>
                  <a:pt x="2" y="30"/>
                </a:lnTo>
                <a:lnTo>
                  <a:pt x="4" y="34"/>
                </a:lnTo>
                <a:lnTo>
                  <a:pt x="6" y="38"/>
                </a:lnTo>
                <a:lnTo>
                  <a:pt x="8" y="42"/>
                </a:lnTo>
                <a:lnTo>
                  <a:pt x="8" y="44"/>
                </a:lnTo>
                <a:lnTo>
                  <a:pt x="6" y="46"/>
                </a:lnTo>
                <a:lnTo>
                  <a:pt x="8" y="52"/>
                </a:lnTo>
                <a:lnTo>
                  <a:pt x="8" y="54"/>
                </a:lnTo>
                <a:lnTo>
                  <a:pt x="8" y="56"/>
                </a:lnTo>
                <a:lnTo>
                  <a:pt x="8" y="58"/>
                </a:lnTo>
                <a:lnTo>
                  <a:pt x="10" y="58"/>
                </a:lnTo>
                <a:lnTo>
                  <a:pt x="10" y="60"/>
                </a:lnTo>
                <a:lnTo>
                  <a:pt x="10" y="62"/>
                </a:lnTo>
                <a:lnTo>
                  <a:pt x="12" y="64"/>
                </a:lnTo>
                <a:lnTo>
                  <a:pt x="12" y="66"/>
                </a:lnTo>
                <a:lnTo>
                  <a:pt x="14" y="66"/>
                </a:lnTo>
                <a:lnTo>
                  <a:pt x="16" y="68"/>
                </a:lnTo>
                <a:lnTo>
                  <a:pt x="18" y="70"/>
                </a:lnTo>
                <a:lnTo>
                  <a:pt x="20" y="70"/>
                </a:lnTo>
                <a:lnTo>
                  <a:pt x="24" y="70"/>
                </a:lnTo>
                <a:lnTo>
                  <a:pt x="28" y="72"/>
                </a:lnTo>
                <a:lnTo>
                  <a:pt x="30" y="70"/>
                </a:lnTo>
                <a:lnTo>
                  <a:pt x="30" y="72"/>
                </a:lnTo>
                <a:lnTo>
                  <a:pt x="32" y="72"/>
                </a:lnTo>
                <a:lnTo>
                  <a:pt x="30" y="74"/>
                </a:lnTo>
                <a:lnTo>
                  <a:pt x="26" y="76"/>
                </a:lnTo>
                <a:lnTo>
                  <a:pt x="24" y="76"/>
                </a:lnTo>
                <a:lnTo>
                  <a:pt x="26" y="82"/>
                </a:lnTo>
                <a:lnTo>
                  <a:pt x="26" y="84"/>
                </a:lnTo>
                <a:lnTo>
                  <a:pt x="24" y="84"/>
                </a:lnTo>
                <a:lnTo>
                  <a:pt x="22" y="84"/>
                </a:lnTo>
                <a:lnTo>
                  <a:pt x="20" y="84"/>
                </a:lnTo>
                <a:lnTo>
                  <a:pt x="20" y="86"/>
                </a:lnTo>
                <a:lnTo>
                  <a:pt x="22" y="88"/>
                </a:lnTo>
                <a:lnTo>
                  <a:pt x="20" y="90"/>
                </a:lnTo>
                <a:lnTo>
                  <a:pt x="18" y="90"/>
                </a:lnTo>
                <a:lnTo>
                  <a:pt x="20" y="92"/>
                </a:lnTo>
                <a:lnTo>
                  <a:pt x="20" y="96"/>
                </a:lnTo>
                <a:lnTo>
                  <a:pt x="22" y="98"/>
                </a:lnTo>
                <a:lnTo>
                  <a:pt x="26" y="104"/>
                </a:lnTo>
                <a:lnTo>
                  <a:pt x="26" y="106"/>
                </a:lnTo>
                <a:lnTo>
                  <a:pt x="28" y="108"/>
                </a:lnTo>
                <a:lnTo>
                  <a:pt x="34" y="112"/>
                </a:lnTo>
                <a:lnTo>
                  <a:pt x="38" y="118"/>
                </a:lnTo>
                <a:lnTo>
                  <a:pt x="38" y="120"/>
                </a:lnTo>
                <a:lnTo>
                  <a:pt x="38" y="122"/>
                </a:lnTo>
                <a:lnTo>
                  <a:pt x="36" y="122"/>
                </a:lnTo>
                <a:lnTo>
                  <a:pt x="38" y="122"/>
                </a:lnTo>
                <a:lnTo>
                  <a:pt x="42" y="122"/>
                </a:lnTo>
                <a:lnTo>
                  <a:pt x="44" y="124"/>
                </a:lnTo>
                <a:lnTo>
                  <a:pt x="50" y="130"/>
                </a:lnTo>
                <a:lnTo>
                  <a:pt x="52" y="134"/>
                </a:lnTo>
                <a:lnTo>
                  <a:pt x="52" y="138"/>
                </a:lnTo>
                <a:lnTo>
                  <a:pt x="52" y="144"/>
                </a:lnTo>
                <a:lnTo>
                  <a:pt x="54" y="148"/>
                </a:lnTo>
                <a:lnTo>
                  <a:pt x="58" y="148"/>
                </a:lnTo>
                <a:lnTo>
                  <a:pt x="58" y="156"/>
                </a:lnTo>
                <a:lnTo>
                  <a:pt x="60" y="158"/>
                </a:lnTo>
                <a:lnTo>
                  <a:pt x="66" y="162"/>
                </a:lnTo>
                <a:lnTo>
                  <a:pt x="70" y="164"/>
                </a:lnTo>
                <a:lnTo>
                  <a:pt x="74" y="162"/>
                </a:lnTo>
                <a:lnTo>
                  <a:pt x="76" y="160"/>
                </a:lnTo>
                <a:lnTo>
                  <a:pt x="86" y="186"/>
                </a:lnTo>
                <a:lnTo>
                  <a:pt x="90" y="188"/>
                </a:lnTo>
                <a:lnTo>
                  <a:pt x="90" y="190"/>
                </a:lnTo>
                <a:lnTo>
                  <a:pt x="90" y="194"/>
                </a:lnTo>
                <a:lnTo>
                  <a:pt x="92" y="194"/>
                </a:lnTo>
                <a:lnTo>
                  <a:pt x="96" y="196"/>
                </a:lnTo>
                <a:lnTo>
                  <a:pt x="96" y="200"/>
                </a:lnTo>
                <a:lnTo>
                  <a:pt x="96" y="202"/>
                </a:lnTo>
                <a:lnTo>
                  <a:pt x="104" y="206"/>
                </a:lnTo>
                <a:lnTo>
                  <a:pt x="104" y="210"/>
                </a:lnTo>
                <a:lnTo>
                  <a:pt x="104" y="212"/>
                </a:lnTo>
                <a:lnTo>
                  <a:pt x="112" y="220"/>
                </a:lnTo>
                <a:lnTo>
                  <a:pt x="118" y="222"/>
                </a:lnTo>
                <a:lnTo>
                  <a:pt x="126" y="224"/>
                </a:lnTo>
                <a:lnTo>
                  <a:pt x="134" y="224"/>
                </a:lnTo>
                <a:lnTo>
                  <a:pt x="154" y="214"/>
                </a:lnTo>
                <a:lnTo>
                  <a:pt x="152" y="214"/>
                </a:lnTo>
                <a:lnTo>
                  <a:pt x="152" y="212"/>
                </a:lnTo>
                <a:lnTo>
                  <a:pt x="156" y="212"/>
                </a:lnTo>
                <a:lnTo>
                  <a:pt x="160" y="216"/>
                </a:lnTo>
                <a:lnTo>
                  <a:pt x="162" y="218"/>
                </a:lnTo>
                <a:lnTo>
                  <a:pt x="164" y="222"/>
                </a:lnTo>
                <a:lnTo>
                  <a:pt x="164" y="228"/>
                </a:lnTo>
                <a:lnTo>
                  <a:pt x="164" y="232"/>
                </a:lnTo>
                <a:lnTo>
                  <a:pt x="166" y="236"/>
                </a:lnTo>
                <a:lnTo>
                  <a:pt x="170" y="238"/>
                </a:lnTo>
                <a:lnTo>
                  <a:pt x="176" y="240"/>
                </a:lnTo>
                <a:lnTo>
                  <a:pt x="186" y="242"/>
                </a:lnTo>
                <a:lnTo>
                  <a:pt x="196" y="240"/>
                </a:lnTo>
                <a:lnTo>
                  <a:pt x="206" y="242"/>
                </a:lnTo>
                <a:lnTo>
                  <a:pt x="210" y="248"/>
                </a:lnTo>
                <a:lnTo>
                  <a:pt x="214" y="246"/>
                </a:lnTo>
                <a:close/>
                <a:moveTo>
                  <a:pt x="12" y="30"/>
                </a:moveTo>
                <a:lnTo>
                  <a:pt x="12" y="30"/>
                </a:lnTo>
                <a:lnTo>
                  <a:pt x="18" y="32"/>
                </a:lnTo>
                <a:lnTo>
                  <a:pt x="22" y="38"/>
                </a:lnTo>
                <a:lnTo>
                  <a:pt x="28" y="54"/>
                </a:lnTo>
                <a:lnTo>
                  <a:pt x="20" y="58"/>
                </a:lnTo>
                <a:lnTo>
                  <a:pt x="14" y="42"/>
                </a:lnTo>
                <a:lnTo>
                  <a:pt x="12" y="42"/>
                </a:lnTo>
                <a:lnTo>
                  <a:pt x="12" y="40"/>
                </a:lnTo>
                <a:lnTo>
                  <a:pt x="12" y="38"/>
                </a:lnTo>
                <a:lnTo>
                  <a:pt x="14" y="36"/>
                </a:lnTo>
                <a:lnTo>
                  <a:pt x="14" y="34"/>
                </a:lnTo>
                <a:lnTo>
                  <a:pt x="10" y="32"/>
                </a:lnTo>
                <a:lnTo>
                  <a:pt x="10" y="30"/>
                </a:lnTo>
                <a:lnTo>
                  <a:pt x="8" y="30"/>
                </a:lnTo>
                <a:lnTo>
                  <a:pt x="12" y="3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69" name="Freeform 590"/>
          <p:cNvSpPr>
            <a:spLocks/>
          </p:cNvSpPr>
          <p:nvPr/>
        </p:nvSpPr>
        <p:spPr bwMode="auto">
          <a:xfrm>
            <a:off x="6599182" y="3639273"/>
            <a:ext cx="646235" cy="777875"/>
          </a:xfrm>
          <a:custGeom>
            <a:avLst/>
            <a:gdLst>
              <a:gd name="T0" fmla="*/ 892755661 w 366"/>
              <a:gd name="T1" fmla="*/ 722657922 h 452"/>
              <a:gd name="T2" fmla="*/ 848850962 w 366"/>
              <a:gd name="T3" fmla="*/ 758197516 h 452"/>
              <a:gd name="T4" fmla="*/ 834214149 w 366"/>
              <a:gd name="T5" fmla="*/ 799662384 h 452"/>
              <a:gd name="T6" fmla="*/ 775672637 w 366"/>
              <a:gd name="T7" fmla="*/ 829278426 h 452"/>
              <a:gd name="T8" fmla="*/ 717133039 w 366"/>
              <a:gd name="T9" fmla="*/ 882590399 h 452"/>
              <a:gd name="T10" fmla="*/ 687861327 w 366"/>
              <a:gd name="T11" fmla="*/ 912206440 h 452"/>
              <a:gd name="T12" fmla="*/ 636638221 w 366"/>
              <a:gd name="T13" fmla="*/ 924053545 h 452"/>
              <a:gd name="T14" fmla="*/ 614684915 w 366"/>
              <a:gd name="T15" fmla="*/ 959594861 h 452"/>
              <a:gd name="T16" fmla="*/ 570778303 w 366"/>
              <a:gd name="T17" fmla="*/ 983289071 h 452"/>
              <a:gd name="T18" fmla="*/ 526871691 w 366"/>
              <a:gd name="T19" fmla="*/ 1001058007 h 452"/>
              <a:gd name="T20" fmla="*/ 526871691 w 366"/>
              <a:gd name="T21" fmla="*/ 1113603785 h 452"/>
              <a:gd name="T22" fmla="*/ 519555198 w 366"/>
              <a:gd name="T23" fmla="*/ 1196531800 h 452"/>
              <a:gd name="T24" fmla="*/ 504920298 w 366"/>
              <a:gd name="T25" fmla="*/ 1255765604 h 452"/>
              <a:gd name="T26" fmla="*/ 453695280 w 366"/>
              <a:gd name="T27" fmla="*/ 1303152303 h 452"/>
              <a:gd name="T28" fmla="*/ 409790581 w 366"/>
              <a:gd name="T29" fmla="*/ 1338693619 h 452"/>
              <a:gd name="T30" fmla="*/ 358565563 w 366"/>
              <a:gd name="T31" fmla="*/ 1273536262 h 452"/>
              <a:gd name="T32" fmla="*/ 351249070 w 366"/>
              <a:gd name="T33" fmla="*/ 1243918499 h 452"/>
              <a:gd name="T34" fmla="*/ 300024051 w 366"/>
              <a:gd name="T35" fmla="*/ 1149143379 h 452"/>
              <a:gd name="T36" fmla="*/ 241482540 w 366"/>
              <a:gd name="T37" fmla="*/ 995134455 h 452"/>
              <a:gd name="T38" fmla="*/ 212212740 w 366"/>
              <a:gd name="T39" fmla="*/ 870743293 h 452"/>
              <a:gd name="T40" fmla="*/ 190259434 w 366"/>
              <a:gd name="T41" fmla="*/ 805585936 h 452"/>
              <a:gd name="T42" fmla="*/ 204894334 w 366"/>
              <a:gd name="T43" fmla="*/ 734505027 h 452"/>
              <a:gd name="T44" fmla="*/ 190259434 w 366"/>
              <a:gd name="T45" fmla="*/ 698963712 h 452"/>
              <a:gd name="T46" fmla="*/ 175624535 w 366"/>
              <a:gd name="T47" fmla="*/ 704887264 h 452"/>
              <a:gd name="T48" fmla="*/ 109764617 w 366"/>
              <a:gd name="T49" fmla="*/ 758197516 h 452"/>
              <a:gd name="T50" fmla="*/ 36588206 w 366"/>
              <a:gd name="T51" fmla="*/ 687116606 h 452"/>
              <a:gd name="T52" fmla="*/ 87811311 w 366"/>
              <a:gd name="T53" fmla="*/ 675269501 h 452"/>
              <a:gd name="T54" fmla="*/ 73176411 w 366"/>
              <a:gd name="T55" fmla="*/ 645653460 h 452"/>
              <a:gd name="T56" fmla="*/ 7318406 w 366"/>
              <a:gd name="T57" fmla="*/ 604188592 h 452"/>
              <a:gd name="T58" fmla="*/ 73176411 w 366"/>
              <a:gd name="T59" fmla="*/ 527184130 h 452"/>
              <a:gd name="T60" fmla="*/ 73176411 w 366"/>
              <a:gd name="T61" fmla="*/ 432410731 h 452"/>
              <a:gd name="T62" fmla="*/ 160989635 w 366"/>
              <a:gd name="T63" fmla="*/ 361328100 h 452"/>
              <a:gd name="T64" fmla="*/ 241482540 w 366"/>
              <a:gd name="T65" fmla="*/ 260631149 h 452"/>
              <a:gd name="T66" fmla="*/ 226847640 w 366"/>
              <a:gd name="T67" fmla="*/ 177703134 h 452"/>
              <a:gd name="T68" fmla="*/ 263435846 w 366"/>
              <a:gd name="T69" fmla="*/ 106622225 h 452"/>
              <a:gd name="T70" fmla="*/ 358565563 w 366"/>
              <a:gd name="T71" fmla="*/ 53310252 h 452"/>
              <a:gd name="T72" fmla="*/ 453695280 w 366"/>
              <a:gd name="T73" fmla="*/ 0 h 452"/>
              <a:gd name="T74" fmla="*/ 490283486 w 366"/>
              <a:gd name="T75" fmla="*/ 71080910 h 452"/>
              <a:gd name="T76" fmla="*/ 461013686 w 366"/>
              <a:gd name="T77" fmla="*/ 142161819 h 452"/>
              <a:gd name="T78" fmla="*/ 490283486 w 366"/>
              <a:gd name="T79" fmla="*/ 225089834 h 452"/>
              <a:gd name="T80" fmla="*/ 556143404 w 366"/>
              <a:gd name="T81" fmla="*/ 278400086 h 452"/>
              <a:gd name="T82" fmla="*/ 578096710 w 366"/>
              <a:gd name="T83" fmla="*/ 373175205 h 452"/>
              <a:gd name="T84" fmla="*/ 709814632 w 366"/>
              <a:gd name="T85" fmla="*/ 432410731 h 452"/>
              <a:gd name="T86" fmla="*/ 863485861 w 366"/>
              <a:gd name="T87" fmla="*/ 479797430 h 452"/>
              <a:gd name="T88" fmla="*/ 914708967 w 366"/>
              <a:gd name="T89" fmla="*/ 438332563 h 452"/>
              <a:gd name="T90" fmla="*/ 980568884 w 366"/>
              <a:gd name="T91" fmla="*/ 456103220 h 452"/>
              <a:gd name="T92" fmla="*/ 1104968401 w 366"/>
              <a:gd name="T93" fmla="*/ 432410731 h 452"/>
              <a:gd name="T94" fmla="*/ 1200098118 w 366"/>
              <a:gd name="T95" fmla="*/ 379098758 h 452"/>
              <a:gd name="T96" fmla="*/ 1287911342 w 366"/>
              <a:gd name="T97" fmla="*/ 402792968 h 452"/>
              <a:gd name="T98" fmla="*/ 1339134447 w 366"/>
              <a:gd name="T99" fmla="*/ 467950325 h 452"/>
              <a:gd name="T100" fmla="*/ 1244004730 w 366"/>
              <a:gd name="T101" fmla="*/ 539031235 h 452"/>
              <a:gd name="T102" fmla="*/ 1200098118 w 366"/>
              <a:gd name="T103" fmla="*/ 604188592 h 452"/>
              <a:gd name="T104" fmla="*/ 1170828319 w 366"/>
              <a:gd name="T105" fmla="*/ 698963712 h 452"/>
              <a:gd name="T106" fmla="*/ 1126921707 w 366"/>
              <a:gd name="T107" fmla="*/ 669347670 h 452"/>
              <a:gd name="T108" fmla="*/ 1090333501 w 366"/>
              <a:gd name="T109" fmla="*/ 604188592 h 452"/>
              <a:gd name="T110" fmla="*/ 1090333501 w 366"/>
              <a:gd name="T111" fmla="*/ 550878340 h 452"/>
              <a:gd name="T112" fmla="*/ 995203784 w 366"/>
              <a:gd name="T113" fmla="*/ 503491640 h 452"/>
              <a:gd name="T114" fmla="*/ 929343866 w 366"/>
              <a:gd name="T115" fmla="*/ 539031235 h 452"/>
              <a:gd name="T116" fmla="*/ 936662273 w 366"/>
              <a:gd name="T117" fmla="*/ 616035697 h 452"/>
              <a:gd name="T118" fmla="*/ 936662273 w 366"/>
              <a:gd name="T119" fmla="*/ 728581474 h 4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66" h="452">
                <a:moveTo>
                  <a:pt x="256" y="246"/>
                </a:moveTo>
                <a:lnTo>
                  <a:pt x="256" y="246"/>
                </a:lnTo>
                <a:lnTo>
                  <a:pt x="252" y="242"/>
                </a:lnTo>
                <a:lnTo>
                  <a:pt x="248" y="240"/>
                </a:lnTo>
                <a:lnTo>
                  <a:pt x="244" y="240"/>
                </a:lnTo>
                <a:lnTo>
                  <a:pt x="244" y="244"/>
                </a:lnTo>
                <a:lnTo>
                  <a:pt x="238" y="248"/>
                </a:lnTo>
                <a:lnTo>
                  <a:pt x="236" y="254"/>
                </a:lnTo>
                <a:lnTo>
                  <a:pt x="234" y="254"/>
                </a:lnTo>
                <a:lnTo>
                  <a:pt x="232" y="256"/>
                </a:lnTo>
                <a:lnTo>
                  <a:pt x="234" y="256"/>
                </a:lnTo>
                <a:lnTo>
                  <a:pt x="236" y="258"/>
                </a:lnTo>
                <a:lnTo>
                  <a:pt x="236" y="262"/>
                </a:lnTo>
                <a:lnTo>
                  <a:pt x="228" y="270"/>
                </a:lnTo>
                <a:lnTo>
                  <a:pt x="218" y="276"/>
                </a:lnTo>
                <a:lnTo>
                  <a:pt x="214" y="274"/>
                </a:lnTo>
                <a:lnTo>
                  <a:pt x="210" y="276"/>
                </a:lnTo>
                <a:lnTo>
                  <a:pt x="212" y="280"/>
                </a:lnTo>
                <a:lnTo>
                  <a:pt x="206" y="280"/>
                </a:lnTo>
                <a:lnTo>
                  <a:pt x="204" y="284"/>
                </a:lnTo>
                <a:lnTo>
                  <a:pt x="202" y="290"/>
                </a:lnTo>
                <a:lnTo>
                  <a:pt x="196" y="298"/>
                </a:lnTo>
                <a:lnTo>
                  <a:pt x="192" y="300"/>
                </a:lnTo>
                <a:lnTo>
                  <a:pt x="188" y="302"/>
                </a:lnTo>
                <a:lnTo>
                  <a:pt x="188" y="304"/>
                </a:lnTo>
                <a:lnTo>
                  <a:pt x="188" y="308"/>
                </a:lnTo>
                <a:lnTo>
                  <a:pt x="184" y="308"/>
                </a:lnTo>
                <a:lnTo>
                  <a:pt x="182" y="308"/>
                </a:lnTo>
                <a:lnTo>
                  <a:pt x="178" y="308"/>
                </a:lnTo>
                <a:lnTo>
                  <a:pt x="176" y="310"/>
                </a:lnTo>
                <a:lnTo>
                  <a:pt x="174" y="312"/>
                </a:lnTo>
                <a:lnTo>
                  <a:pt x="174" y="316"/>
                </a:lnTo>
                <a:lnTo>
                  <a:pt x="174" y="318"/>
                </a:lnTo>
                <a:lnTo>
                  <a:pt x="172" y="322"/>
                </a:lnTo>
                <a:lnTo>
                  <a:pt x="170" y="322"/>
                </a:lnTo>
                <a:lnTo>
                  <a:pt x="168" y="324"/>
                </a:lnTo>
                <a:lnTo>
                  <a:pt x="162" y="326"/>
                </a:lnTo>
                <a:lnTo>
                  <a:pt x="160" y="330"/>
                </a:lnTo>
                <a:lnTo>
                  <a:pt x="158" y="332"/>
                </a:lnTo>
                <a:lnTo>
                  <a:pt x="156" y="332"/>
                </a:lnTo>
                <a:lnTo>
                  <a:pt x="152" y="332"/>
                </a:lnTo>
                <a:lnTo>
                  <a:pt x="148" y="332"/>
                </a:lnTo>
                <a:lnTo>
                  <a:pt x="148" y="336"/>
                </a:lnTo>
                <a:lnTo>
                  <a:pt x="144" y="338"/>
                </a:lnTo>
                <a:lnTo>
                  <a:pt x="148" y="348"/>
                </a:lnTo>
                <a:lnTo>
                  <a:pt x="146" y="354"/>
                </a:lnTo>
                <a:lnTo>
                  <a:pt x="144" y="362"/>
                </a:lnTo>
                <a:lnTo>
                  <a:pt x="144" y="376"/>
                </a:lnTo>
                <a:lnTo>
                  <a:pt x="148" y="384"/>
                </a:lnTo>
                <a:lnTo>
                  <a:pt x="146" y="392"/>
                </a:lnTo>
                <a:lnTo>
                  <a:pt x="142" y="398"/>
                </a:lnTo>
                <a:lnTo>
                  <a:pt x="142" y="404"/>
                </a:lnTo>
                <a:lnTo>
                  <a:pt x="144" y="424"/>
                </a:lnTo>
                <a:lnTo>
                  <a:pt x="140" y="424"/>
                </a:lnTo>
                <a:lnTo>
                  <a:pt x="138" y="424"/>
                </a:lnTo>
                <a:lnTo>
                  <a:pt x="134" y="426"/>
                </a:lnTo>
                <a:lnTo>
                  <a:pt x="132" y="430"/>
                </a:lnTo>
                <a:lnTo>
                  <a:pt x="130" y="438"/>
                </a:lnTo>
                <a:lnTo>
                  <a:pt x="126" y="440"/>
                </a:lnTo>
                <a:lnTo>
                  <a:pt x="124" y="440"/>
                </a:lnTo>
                <a:lnTo>
                  <a:pt x="120" y="446"/>
                </a:lnTo>
                <a:lnTo>
                  <a:pt x="118" y="452"/>
                </a:lnTo>
                <a:lnTo>
                  <a:pt x="112" y="452"/>
                </a:lnTo>
                <a:lnTo>
                  <a:pt x="110" y="446"/>
                </a:lnTo>
                <a:lnTo>
                  <a:pt x="106" y="440"/>
                </a:lnTo>
                <a:lnTo>
                  <a:pt x="98" y="430"/>
                </a:lnTo>
                <a:lnTo>
                  <a:pt x="100" y="428"/>
                </a:lnTo>
                <a:lnTo>
                  <a:pt x="100" y="426"/>
                </a:lnTo>
                <a:lnTo>
                  <a:pt x="102" y="424"/>
                </a:lnTo>
                <a:lnTo>
                  <a:pt x="100" y="422"/>
                </a:lnTo>
                <a:lnTo>
                  <a:pt x="96" y="420"/>
                </a:lnTo>
                <a:lnTo>
                  <a:pt x="94" y="412"/>
                </a:lnTo>
                <a:lnTo>
                  <a:pt x="94" y="406"/>
                </a:lnTo>
                <a:lnTo>
                  <a:pt x="88" y="396"/>
                </a:lnTo>
                <a:lnTo>
                  <a:pt x="82" y="388"/>
                </a:lnTo>
                <a:lnTo>
                  <a:pt x="80" y="380"/>
                </a:lnTo>
                <a:lnTo>
                  <a:pt x="78" y="372"/>
                </a:lnTo>
                <a:lnTo>
                  <a:pt x="76" y="356"/>
                </a:lnTo>
                <a:lnTo>
                  <a:pt x="70" y="344"/>
                </a:lnTo>
                <a:lnTo>
                  <a:pt x="66" y="336"/>
                </a:lnTo>
                <a:lnTo>
                  <a:pt x="64" y="330"/>
                </a:lnTo>
                <a:lnTo>
                  <a:pt x="64" y="320"/>
                </a:lnTo>
                <a:lnTo>
                  <a:pt x="58" y="294"/>
                </a:lnTo>
                <a:lnTo>
                  <a:pt x="58" y="288"/>
                </a:lnTo>
                <a:lnTo>
                  <a:pt x="58" y="284"/>
                </a:lnTo>
                <a:lnTo>
                  <a:pt x="58" y="282"/>
                </a:lnTo>
                <a:lnTo>
                  <a:pt x="52" y="272"/>
                </a:lnTo>
                <a:lnTo>
                  <a:pt x="54" y="266"/>
                </a:lnTo>
                <a:lnTo>
                  <a:pt x="56" y="262"/>
                </a:lnTo>
                <a:lnTo>
                  <a:pt x="58" y="254"/>
                </a:lnTo>
                <a:lnTo>
                  <a:pt x="58" y="250"/>
                </a:lnTo>
                <a:lnTo>
                  <a:pt x="56" y="248"/>
                </a:lnTo>
                <a:lnTo>
                  <a:pt x="54" y="246"/>
                </a:lnTo>
                <a:lnTo>
                  <a:pt x="56" y="242"/>
                </a:lnTo>
                <a:lnTo>
                  <a:pt x="56" y="238"/>
                </a:lnTo>
                <a:lnTo>
                  <a:pt x="52" y="236"/>
                </a:lnTo>
                <a:lnTo>
                  <a:pt x="54" y="232"/>
                </a:lnTo>
                <a:lnTo>
                  <a:pt x="54" y="228"/>
                </a:lnTo>
                <a:lnTo>
                  <a:pt x="48" y="232"/>
                </a:lnTo>
                <a:lnTo>
                  <a:pt x="48" y="238"/>
                </a:lnTo>
                <a:lnTo>
                  <a:pt x="48" y="244"/>
                </a:lnTo>
                <a:lnTo>
                  <a:pt x="46" y="248"/>
                </a:lnTo>
                <a:lnTo>
                  <a:pt x="42" y="252"/>
                </a:lnTo>
                <a:lnTo>
                  <a:pt x="30" y="256"/>
                </a:lnTo>
                <a:lnTo>
                  <a:pt x="20" y="246"/>
                </a:lnTo>
                <a:lnTo>
                  <a:pt x="12" y="234"/>
                </a:lnTo>
                <a:lnTo>
                  <a:pt x="10" y="234"/>
                </a:lnTo>
                <a:lnTo>
                  <a:pt x="10" y="232"/>
                </a:lnTo>
                <a:lnTo>
                  <a:pt x="12" y="230"/>
                </a:lnTo>
                <a:lnTo>
                  <a:pt x="18" y="228"/>
                </a:lnTo>
                <a:lnTo>
                  <a:pt x="22" y="228"/>
                </a:lnTo>
                <a:lnTo>
                  <a:pt x="24" y="228"/>
                </a:lnTo>
                <a:lnTo>
                  <a:pt x="26" y="224"/>
                </a:lnTo>
                <a:lnTo>
                  <a:pt x="30" y="220"/>
                </a:lnTo>
                <a:lnTo>
                  <a:pt x="34" y="212"/>
                </a:lnTo>
                <a:lnTo>
                  <a:pt x="26" y="218"/>
                </a:lnTo>
                <a:lnTo>
                  <a:pt x="20" y="218"/>
                </a:lnTo>
                <a:lnTo>
                  <a:pt x="14" y="218"/>
                </a:lnTo>
                <a:lnTo>
                  <a:pt x="4" y="216"/>
                </a:lnTo>
                <a:lnTo>
                  <a:pt x="4" y="210"/>
                </a:lnTo>
                <a:lnTo>
                  <a:pt x="2" y="204"/>
                </a:lnTo>
                <a:lnTo>
                  <a:pt x="0" y="204"/>
                </a:lnTo>
                <a:lnTo>
                  <a:pt x="4" y="198"/>
                </a:lnTo>
                <a:lnTo>
                  <a:pt x="8" y="192"/>
                </a:lnTo>
                <a:lnTo>
                  <a:pt x="14" y="190"/>
                </a:lnTo>
                <a:lnTo>
                  <a:pt x="22" y="186"/>
                </a:lnTo>
                <a:lnTo>
                  <a:pt x="20" y="178"/>
                </a:lnTo>
                <a:lnTo>
                  <a:pt x="14" y="172"/>
                </a:lnTo>
                <a:lnTo>
                  <a:pt x="14" y="168"/>
                </a:lnTo>
                <a:lnTo>
                  <a:pt x="18" y="164"/>
                </a:lnTo>
                <a:lnTo>
                  <a:pt x="10" y="154"/>
                </a:lnTo>
                <a:lnTo>
                  <a:pt x="16" y="150"/>
                </a:lnTo>
                <a:lnTo>
                  <a:pt x="20" y="146"/>
                </a:lnTo>
                <a:lnTo>
                  <a:pt x="22" y="142"/>
                </a:lnTo>
                <a:lnTo>
                  <a:pt x="26" y="146"/>
                </a:lnTo>
                <a:lnTo>
                  <a:pt x="32" y="138"/>
                </a:lnTo>
                <a:lnTo>
                  <a:pt x="38" y="134"/>
                </a:lnTo>
                <a:lnTo>
                  <a:pt x="42" y="128"/>
                </a:lnTo>
                <a:lnTo>
                  <a:pt x="44" y="122"/>
                </a:lnTo>
                <a:lnTo>
                  <a:pt x="52" y="118"/>
                </a:lnTo>
                <a:lnTo>
                  <a:pt x="56" y="114"/>
                </a:lnTo>
                <a:lnTo>
                  <a:pt x="58" y="108"/>
                </a:lnTo>
                <a:lnTo>
                  <a:pt x="64" y="104"/>
                </a:lnTo>
                <a:lnTo>
                  <a:pt x="66" y="96"/>
                </a:lnTo>
                <a:lnTo>
                  <a:pt x="66" y="88"/>
                </a:lnTo>
                <a:lnTo>
                  <a:pt x="72" y="84"/>
                </a:lnTo>
                <a:lnTo>
                  <a:pt x="74" y="78"/>
                </a:lnTo>
                <a:lnTo>
                  <a:pt x="74" y="72"/>
                </a:lnTo>
                <a:lnTo>
                  <a:pt x="68" y="66"/>
                </a:lnTo>
                <a:lnTo>
                  <a:pt x="64" y="62"/>
                </a:lnTo>
                <a:lnTo>
                  <a:pt x="62" y="60"/>
                </a:lnTo>
                <a:lnTo>
                  <a:pt x="60" y="48"/>
                </a:lnTo>
                <a:lnTo>
                  <a:pt x="56" y="44"/>
                </a:lnTo>
                <a:lnTo>
                  <a:pt x="56" y="38"/>
                </a:lnTo>
                <a:lnTo>
                  <a:pt x="62" y="36"/>
                </a:lnTo>
                <a:lnTo>
                  <a:pt x="66" y="34"/>
                </a:lnTo>
                <a:lnTo>
                  <a:pt x="72" y="36"/>
                </a:lnTo>
                <a:lnTo>
                  <a:pt x="74" y="34"/>
                </a:lnTo>
                <a:lnTo>
                  <a:pt x="76" y="30"/>
                </a:lnTo>
                <a:lnTo>
                  <a:pt x="80" y="28"/>
                </a:lnTo>
                <a:lnTo>
                  <a:pt x="90" y="26"/>
                </a:lnTo>
                <a:lnTo>
                  <a:pt x="96" y="20"/>
                </a:lnTo>
                <a:lnTo>
                  <a:pt x="98" y="18"/>
                </a:lnTo>
                <a:lnTo>
                  <a:pt x="102" y="14"/>
                </a:lnTo>
                <a:lnTo>
                  <a:pt x="106" y="6"/>
                </a:lnTo>
                <a:lnTo>
                  <a:pt x="112" y="2"/>
                </a:lnTo>
                <a:lnTo>
                  <a:pt x="114" y="0"/>
                </a:lnTo>
                <a:lnTo>
                  <a:pt x="120" y="0"/>
                </a:lnTo>
                <a:lnTo>
                  <a:pt x="124" y="0"/>
                </a:lnTo>
                <a:lnTo>
                  <a:pt x="130" y="2"/>
                </a:lnTo>
                <a:lnTo>
                  <a:pt x="134" y="6"/>
                </a:lnTo>
                <a:lnTo>
                  <a:pt x="136" y="10"/>
                </a:lnTo>
                <a:lnTo>
                  <a:pt x="138" y="16"/>
                </a:lnTo>
                <a:lnTo>
                  <a:pt x="136" y="20"/>
                </a:lnTo>
                <a:lnTo>
                  <a:pt x="134" y="24"/>
                </a:lnTo>
                <a:lnTo>
                  <a:pt x="132" y="28"/>
                </a:lnTo>
                <a:lnTo>
                  <a:pt x="128" y="32"/>
                </a:lnTo>
                <a:lnTo>
                  <a:pt x="126" y="36"/>
                </a:lnTo>
                <a:lnTo>
                  <a:pt x="124" y="40"/>
                </a:lnTo>
                <a:lnTo>
                  <a:pt x="120" y="44"/>
                </a:lnTo>
                <a:lnTo>
                  <a:pt x="126" y="48"/>
                </a:lnTo>
                <a:lnTo>
                  <a:pt x="128" y="54"/>
                </a:lnTo>
                <a:lnTo>
                  <a:pt x="128" y="62"/>
                </a:lnTo>
                <a:lnTo>
                  <a:pt x="132" y="64"/>
                </a:lnTo>
                <a:lnTo>
                  <a:pt x="136" y="64"/>
                </a:lnTo>
                <a:lnTo>
                  <a:pt x="136" y="68"/>
                </a:lnTo>
                <a:lnTo>
                  <a:pt x="134" y="76"/>
                </a:lnTo>
                <a:lnTo>
                  <a:pt x="134" y="78"/>
                </a:lnTo>
                <a:lnTo>
                  <a:pt x="132" y="82"/>
                </a:lnTo>
                <a:lnTo>
                  <a:pt x="134" y="88"/>
                </a:lnTo>
                <a:lnTo>
                  <a:pt x="140" y="90"/>
                </a:lnTo>
                <a:lnTo>
                  <a:pt x="146" y="94"/>
                </a:lnTo>
                <a:lnTo>
                  <a:pt x="152" y="94"/>
                </a:lnTo>
                <a:lnTo>
                  <a:pt x="156" y="98"/>
                </a:lnTo>
                <a:lnTo>
                  <a:pt x="160" y="102"/>
                </a:lnTo>
                <a:lnTo>
                  <a:pt x="154" y="108"/>
                </a:lnTo>
                <a:lnTo>
                  <a:pt x="148" y="116"/>
                </a:lnTo>
                <a:lnTo>
                  <a:pt x="150" y="124"/>
                </a:lnTo>
                <a:lnTo>
                  <a:pt x="158" y="126"/>
                </a:lnTo>
                <a:lnTo>
                  <a:pt x="160" y="130"/>
                </a:lnTo>
                <a:lnTo>
                  <a:pt x="166" y="134"/>
                </a:lnTo>
                <a:lnTo>
                  <a:pt x="172" y="136"/>
                </a:lnTo>
                <a:lnTo>
                  <a:pt x="180" y="140"/>
                </a:lnTo>
                <a:lnTo>
                  <a:pt x="188" y="142"/>
                </a:lnTo>
                <a:lnTo>
                  <a:pt x="194" y="146"/>
                </a:lnTo>
                <a:lnTo>
                  <a:pt x="198" y="150"/>
                </a:lnTo>
                <a:lnTo>
                  <a:pt x="204" y="150"/>
                </a:lnTo>
                <a:lnTo>
                  <a:pt x="208" y="156"/>
                </a:lnTo>
                <a:lnTo>
                  <a:pt x="218" y="156"/>
                </a:lnTo>
                <a:lnTo>
                  <a:pt x="230" y="162"/>
                </a:lnTo>
                <a:lnTo>
                  <a:pt x="236" y="162"/>
                </a:lnTo>
                <a:lnTo>
                  <a:pt x="242" y="164"/>
                </a:lnTo>
                <a:lnTo>
                  <a:pt x="248" y="162"/>
                </a:lnTo>
                <a:lnTo>
                  <a:pt x="250" y="160"/>
                </a:lnTo>
                <a:lnTo>
                  <a:pt x="250" y="156"/>
                </a:lnTo>
                <a:lnTo>
                  <a:pt x="248" y="152"/>
                </a:lnTo>
                <a:lnTo>
                  <a:pt x="250" y="148"/>
                </a:lnTo>
                <a:lnTo>
                  <a:pt x="250" y="140"/>
                </a:lnTo>
                <a:lnTo>
                  <a:pt x="254" y="138"/>
                </a:lnTo>
                <a:lnTo>
                  <a:pt x="258" y="138"/>
                </a:lnTo>
                <a:lnTo>
                  <a:pt x="262" y="146"/>
                </a:lnTo>
                <a:lnTo>
                  <a:pt x="264" y="148"/>
                </a:lnTo>
                <a:lnTo>
                  <a:pt x="268" y="154"/>
                </a:lnTo>
                <a:lnTo>
                  <a:pt x="272" y="152"/>
                </a:lnTo>
                <a:lnTo>
                  <a:pt x="280" y="150"/>
                </a:lnTo>
                <a:lnTo>
                  <a:pt x="286" y="154"/>
                </a:lnTo>
                <a:lnTo>
                  <a:pt x="298" y="152"/>
                </a:lnTo>
                <a:lnTo>
                  <a:pt x="302" y="150"/>
                </a:lnTo>
                <a:lnTo>
                  <a:pt x="302" y="146"/>
                </a:lnTo>
                <a:lnTo>
                  <a:pt x="300" y="136"/>
                </a:lnTo>
                <a:lnTo>
                  <a:pt x="306" y="134"/>
                </a:lnTo>
                <a:lnTo>
                  <a:pt x="312" y="132"/>
                </a:lnTo>
                <a:lnTo>
                  <a:pt x="318" y="128"/>
                </a:lnTo>
                <a:lnTo>
                  <a:pt x="324" y="128"/>
                </a:lnTo>
                <a:lnTo>
                  <a:pt x="328" y="128"/>
                </a:lnTo>
                <a:lnTo>
                  <a:pt x="332" y="124"/>
                </a:lnTo>
                <a:lnTo>
                  <a:pt x="338" y="126"/>
                </a:lnTo>
                <a:lnTo>
                  <a:pt x="344" y="128"/>
                </a:lnTo>
                <a:lnTo>
                  <a:pt x="344" y="134"/>
                </a:lnTo>
                <a:lnTo>
                  <a:pt x="346" y="138"/>
                </a:lnTo>
                <a:lnTo>
                  <a:pt x="352" y="136"/>
                </a:lnTo>
                <a:lnTo>
                  <a:pt x="354" y="138"/>
                </a:lnTo>
                <a:lnTo>
                  <a:pt x="358" y="140"/>
                </a:lnTo>
                <a:lnTo>
                  <a:pt x="362" y="140"/>
                </a:lnTo>
                <a:lnTo>
                  <a:pt x="366" y="144"/>
                </a:lnTo>
                <a:lnTo>
                  <a:pt x="366" y="150"/>
                </a:lnTo>
                <a:lnTo>
                  <a:pt x="366" y="158"/>
                </a:lnTo>
                <a:lnTo>
                  <a:pt x="362" y="164"/>
                </a:lnTo>
                <a:lnTo>
                  <a:pt x="358" y="164"/>
                </a:lnTo>
                <a:lnTo>
                  <a:pt x="350" y="164"/>
                </a:lnTo>
                <a:lnTo>
                  <a:pt x="346" y="174"/>
                </a:lnTo>
                <a:lnTo>
                  <a:pt x="346" y="176"/>
                </a:lnTo>
                <a:lnTo>
                  <a:pt x="340" y="182"/>
                </a:lnTo>
                <a:lnTo>
                  <a:pt x="336" y="186"/>
                </a:lnTo>
                <a:lnTo>
                  <a:pt x="332" y="190"/>
                </a:lnTo>
                <a:lnTo>
                  <a:pt x="330" y="192"/>
                </a:lnTo>
                <a:lnTo>
                  <a:pt x="332" y="194"/>
                </a:lnTo>
                <a:lnTo>
                  <a:pt x="332" y="198"/>
                </a:lnTo>
                <a:lnTo>
                  <a:pt x="328" y="204"/>
                </a:lnTo>
                <a:lnTo>
                  <a:pt x="326" y="212"/>
                </a:lnTo>
                <a:lnTo>
                  <a:pt x="318" y="208"/>
                </a:lnTo>
                <a:lnTo>
                  <a:pt x="318" y="220"/>
                </a:lnTo>
                <a:lnTo>
                  <a:pt x="320" y="226"/>
                </a:lnTo>
                <a:lnTo>
                  <a:pt x="320" y="232"/>
                </a:lnTo>
                <a:lnTo>
                  <a:pt x="320" y="236"/>
                </a:lnTo>
                <a:lnTo>
                  <a:pt x="318" y="238"/>
                </a:lnTo>
                <a:lnTo>
                  <a:pt x="316" y="240"/>
                </a:lnTo>
                <a:lnTo>
                  <a:pt x="312" y="238"/>
                </a:lnTo>
                <a:lnTo>
                  <a:pt x="308" y="240"/>
                </a:lnTo>
                <a:lnTo>
                  <a:pt x="308" y="234"/>
                </a:lnTo>
                <a:lnTo>
                  <a:pt x="308" y="226"/>
                </a:lnTo>
                <a:lnTo>
                  <a:pt x="302" y="218"/>
                </a:lnTo>
                <a:lnTo>
                  <a:pt x="300" y="224"/>
                </a:lnTo>
                <a:lnTo>
                  <a:pt x="294" y="224"/>
                </a:lnTo>
                <a:lnTo>
                  <a:pt x="294" y="220"/>
                </a:lnTo>
                <a:lnTo>
                  <a:pt x="296" y="210"/>
                </a:lnTo>
                <a:lnTo>
                  <a:pt x="298" y="204"/>
                </a:lnTo>
                <a:lnTo>
                  <a:pt x="300" y="200"/>
                </a:lnTo>
                <a:lnTo>
                  <a:pt x="302" y="198"/>
                </a:lnTo>
                <a:lnTo>
                  <a:pt x="300" y="192"/>
                </a:lnTo>
                <a:lnTo>
                  <a:pt x="306" y="186"/>
                </a:lnTo>
                <a:lnTo>
                  <a:pt x="298" y="186"/>
                </a:lnTo>
                <a:lnTo>
                  <a:pt x="290" y="188"/>
                </a:lnTo>
                <a:lnTo>
                  <a:pt x="284" y="190"/>
                </a:lnTo>
                <a:lnTo>
                  <a:pt x="276" y="190"/>
                </a:lnTo>
                <a:lnTo>
                  <a:pt x="272" y="190"/>
                </a:lnTo>
                <a:lnTo>
                  <a:pt x="270" y="180"/>
                </a:lnTo>
                <a:lnTo>
                  <a:pt x="272" y="170"/>
                </a:lnTo>
                <a:lnTo>
                  <a:pt x="268" y="168"/>
                </a:lnTo>
                <a:lnTo>
                  <a:pt x="260" y="170"/>
                </a:lnTo>
                <a:lnTo>
                  <a:pt x="254" y="164"/>
                </a:lnTo>
                <a:lnTo>
                  <a:pt x="250" y="170"/>
                </a:lnTo>
                <a:lnTo>
                  <a:pt x="256" y="176"/>
                </a:lnTo>
                <a:lnTo>
                  <a:pt x="254" y="182"/>
                </a:lnTo>
                <a:lnTo>
                  <a:pt x="248" y="184"/>
                </a:lnTo>
                <a:lnTo>
                  <a:pt x="242" y="188"/>
                </a:lnTo>
                <a:lnTo>
                  <a:pt x="244" y="196"/>
                </a:lnTo>
                <a:lnTo>
                  <a:pt x="246" y="200"/>
                </a:lnTo>
                <a:lnTo>
                  <a:pt x="254" y="204"/>
                </a:lnTo>
                <a:lnTo>
                  <a:pt x="256" y="208"/>
                </a:lnTo>
                <a:lnTo>
                  <a:pt x="254" y="218"/>
                </a:lnTo>
                <a:lnTo>
                  <a:pt x="258" y="222"/>
                </a:lnTo>
                <a:lnTo>
                  <a:pt x="258" y="232"/>
                </a:lnTo>
                <a:lnTo>
                  <a:pt x="256" y="236"/>
                </a:lnTo>
                <a:lnTo>
                  <a:pt x="258" y="246"/>
                </a:lnTo>
                <a:lnTo>
                  <a:pt x="256" y="24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0" name="Freeform 591"/>
          <p:cNvSpPr>
            <a:spLocks noEditPoints="1"/>
          </p:cNvSpPr>
          <p:nvPr/>
        </p:nvSpPr>
        <p:spPr bwMode="auto">
          <a:xfrm>
            <a:off x="4571089" y="2620098"/>
            <a:ext cx="230067" cy="112713"/>
          </a:xfrm>
          <a:custGeom>
            <a:avLst/>
            <a:gdLst>
              <a:gd name="T0" fmla="*/ 360219847 w 130"/>
              <a:gd name="T1" fmla="*/ 23331591 h 66"/>
              <a:gd name="T2" fmla="*/ 316112390 w 130"/>
              <a:gd name="T3" fmla="*/ 17499547 h 66"/>
              <a:gd name="T4" fmla="*/ 286706140 w 130"/>
              <a:gd name="T5" fmla="*/ 34997387 h 66"/>
              <a:gd name="T6" fmla="*/ 264652412 w 130"/>
              <a:gd name="T7" fmla="*/ 23331591 h 66"/>
              <a:gd name="T8" fmla="*/ 272003015 w 130"/>
              <a:gd name="T9" fmla="*/ 46663182 h 66"/>
              <a:gd name="T10" fmla="*/ 242596766 w 130"/>
              <a:gd name="T11" fmla="*/ 17499547 h 66"/>
              <a:gd name="T12" fmla="*/ 235246162 w 130"/>
              <a:gd name="T13" fmla="*/ 23331591 h 66"/>
              <a:gd name="T14" fmla="*/ 213190516 w 130"/>
              <a:gd name="T15" fmla="*/ 23331591 h 66"/>
              <a:gd name="T16" fmla="*/ 205839913 w 130"/>
              <a:gd name="T17" fmla="*/ 34997387 h 66"/>
              <a:gd name="T18" fmla="*/ 191136788 w 130"/>
              <a:gd name="T19" fmla="*/ 46663182 h 66"/>
              <a:gd name="T20" fmla="*/ 176433663 w 130"/>
              <a:gd name="T21" fmla="*/ 23331591 h 66"/>
              <a:gd name="T22" fmla="*/ 176433663 w 130"/>
              <a:gd name="T23" fmla="*/ 64162729 h 66"/>
              <a:gd name="T24" fmla="*/ 147029331 w 130"/>
              <a:gd name="T25" fmla="*/ 69996481 h 66"/>
              <a:gd name="T26" fmla="*/ 132326206 w 130"/>
              <a:gd name="T27" fmla="*/ 81662276 h 66"/>
              <a:gd name="T28" fmla="*/ 132326206 w 130"/>
              <a:gd name="T29" fmla="*/ 58328978 h 66"/>
              <a:gd name="T30" fmla="*/ 117623081 w 130"/>
              <a:gd name="T31" fmla="*/ 34997387 h 66"/>
              <a:gd name="T32" fmla="*/ 102919956 w 130"/>
              <a:gd name="T33" fmla="*/ 17499547 h 66"/>
              <a:gd name="T34" fmla="*/ 88216831 w 130"/>
              <a:gd name="T35" fmla="*/ 34997387 h 66"/>
              <a:gd name="T36" fmla="*/ 88216831 w 130"/>
              <a:gd name="T37" fmla="*/ 46663182 h 66"/>
              <a:gd name="T38" fmla="*/ 51459978 w 130"/>
              <a:gd name="T39" fmla="*/ 40831138 h 66"/>
              <a:gd name="T40" fmla="*/ 36756853 w 130"/>
              <a:gd name="T41" fmla="*/ 40831138 h 66"/>
              <a:gd name="T42" fmla="*/ 44109374 w 130"/>
              <a:gd name="T43" fmla="*/ 52496934 h 66"/>
              <a:gd name="T44" fmla="*/ 14703125 w 130"/>
              <a:gd name="T45" fmla="*/ 64162729 h 66"/>
              <a:gd name="T46" fmla="*/ 0 w 130"/>
              <a:gd name="T47" fmla="*/ 75828525 h 66"/>
              <a:gd name="T48" fmla="*/ 29406250 w 130"/>
              <a:gd name="T49" fmla="*/ 81662276 h 66"/>
              <a:gd name="T50" fmla="*/ 73513707 w 130"/>
              <a:gd name="T51" fmla="*/ 58328978 h 66"/>
              <a:gd name="T52" fmla="*/ 80866228 w 130"/>
              <a:gd name="T53" fmla="*/ 69996481 h 66"/>
              <a:gd name="T54" fmla="*/ 95569352 w 130"/>
              <a:gd name="T55" fmla="*/ 93328072 h 66"/>
              <a:gd name="T56" fmla="*/ 51459978 w 130"/>
              <a:gd name="T57" fmla="*/ 93328072 h 66"/>
              <a:gd name="T58" fmla="*/ 7350604 w 130"/>
              <a:gd name="T59" fmla="*/ 110825911 h 66"/>
              <a:gd name="T60" fmla="*/ 44109374 w 130"/>
              <a:gd name="T61" fmla="*/ 116659663 h 66"/>
              <a:gd name="T62" fmla="*/ 80866228 w 130"/>
              <a:gd name="T63" fmla="*/ 116659663 h 66"/>
              <a:gd name="T64" fmla="*/ 117623081 w 130"/>
              <a:gd name="T65" fmla="*/ 145825005 h 66"/>
              <a:gd name="T66" fmla="*/ 80866228 w 130"/>
              <a:gd name="T67" fmla="*/ 169156596 h 66"/>
              <a:gd name="T68" fmla="*/ 110270560 w 130"/>
              <a:gd name="T69" fmla="*/ 163322845 h 66"/>
              <a:gd name="T70" fmla="*/ 139676810 w 130"/>
              <a:gd name="T71" fmla="*/ 157490801 h 66"/>
              <a:gd name="T72" fmla="*/ 183786184 w 130"/>
              <a:gd name="T73" fmla="*/ 169156596 h 66"/>
              <a:gd name="T74" fmla="*/ 183786184 w 130"/>
              <a:gd name="T75" fmla="*/ 180822392 h 66"/>
              <a:gd name="T76" fmla="*/ 272003015 w 130"/>
              <a:gd name="T77" fmla="*/ 192488187 h 66"/>
              <a:gd name="T78" fmla="*/ 286706140 w 130"/>
              <a:gd name="T79" fmla="*/ 174988640 h 66"/>
              <a:gd name="T80" fmla="*/ 272003015 w 130"/>
              <a:gd name="T81" fmla="*/ 157490801 h 66"/>
              <a:gd name="T82" fmla="*/ 316112390 w 130"/>
              <a:gd name="T83" fmla="*/ 169156596 h 66"/>
              <a:gd name="T84" fmla="*/ 338166118 w 130"/>
              <a:gd name="T85" fmla="*/ 157490801 h 66"/>
              <a:gd name="T86" fmla="*/ 352869243 w 130"/>
              <a:gd name="T87" fmla="*/ 163322845 h 66"/>
              <a:gd name="T88" fmla="*/ 382273576 w 130"/>
              <a:gd name="T89" fmla="*/ 145825005 h 66"/>
              <a:gd name="T90" fmla="*/ 433733554 w 130"/>
              <a:gd name="T91" fmla="*/ 122491707 h 66"/>
              <a:gd name="T92" fmla="*/ 448436678 w 130"/>
              <a:gd name="T93" fmla="*/ 99160116 h 66"/>
              <a:gd name="T94" fmla="*/ 463139803 w 130"/>
              <a:gd name="T95" fmla="*/ 104993867 h 66"/>
              <a:gd name="T96" fmla="*/ 477842928 w 130"/>
              <a:gd name="T97" fmla="*/ 104993867 h 66"/>
              <a:gd name="T98" fmla="*/ 470492324 w 130"/>
              <a:gd name="T99" fmla="*/ 64162729 h 66"/>
              <a:gd name="T100" fmla="*/ 441086075 w 130"/>
              <a:gd name="T101" fmla="*/ 52496934 h 66"/>
              <a:gd name="T102" fmla="*/ 419032346 w 130"/>
              <a:gd name="T103" fmla="*/ 64162729 h 66"/>
              <a:gd name="T104" fmla="*/ 419032346 w 130"/>
              <a:gd name="T105" fmla="*/ 52496934 h 66"/>
              <a:gd name="T106" fmla="*/ 426382950 w 130"/>
              <a:gd name="T107" fmla="*/ 46663182 h 66"/>
              <a:gd name="T108" fmla="*/ 411679825 w 130"/>
              <a:gd name="T109" fmla="*/ 29165343 h 66"/>
              <a:gd name="T110" fmla="*/ 441086075 w 130"/>
              <a:gd name="T111" fmla="*/ 11665796 h 66"/>
              <a:gd name="T112" fmla="*/ 404329221 w 130"/>
              <a:gd name="T113" fmla="*/ 17499547 h 66"/>
              <a:gd name="T114" fmla="*/ 396976700 w 130"/>
              <a:gd name="T115" fmla="*/ 23331591 h 66"/>
              <a:gd name="T116" fmla="*/ 382273576 w 130"/>
              <a:gd name="T117" fmla="*/ 11665796 h 66"/>
              <a:gd name="T118" fmla="*/ 360219847 w 130"/>
              <a:gd name="T119" fmla="*/ 5833752 h 66"/>
              <a:gd name="T120" fmla="*/ 51459978 w 130"/>
              <a:gd name="T121" fmla="*/ 11665796 h 66"/>
              <a:gd name="T122" fmla="*/ 88216831 w 130"/>
              <a:gd name="T123" fmla="*/ 0 h 66"/>
              <a:gd name="T124" fmla="*/ 51459978 w 130"/>
              <a:gd name="T125" fmla="*/ 0 h 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66">
                <a:moveTo>
                  <a:pt x="98" y="2"/>
                </a:moveTo>
                <a:lnTo>
                  <a:pt x="98" y="2"/>
                </a:lnTo>
                <a:lnTo>
                  <a:pt x="98" y="8"/>
                </a:lnTo>
                <a:lnTo>
                  <a:pt x="90" y="8"/>
                </a:lnTo>
                <a:lnTo>
                  <a:pt x="86" y="6"/>
                </a:lnTo>
                <a:lnTo>
                  <a:pt x="86" y="10"/>
                </a:lnTo>
                <a:lnTo>
                  <a:pt x="78" y="12"/>
                </a:lnTo>
                <a:lnTo>
                  <a:pt x="76" y="10"/>
                </a:lnTo>
                <a:lnTo>
                  <a:pt x="72" y="8"/>
                </a:lnTo>
                <a:lnTo>
                  <a:pt x="74" y="16"/>
                </a:lnTo>
                <a:lnTo>
                  <a:pt x="68" y="14"/>
                </a:lnTo>
                <a:lnTo>
                  <a:pt x="66" y="6"/>
                </a:lnTo>
                <a:lnTo>
                  <a:pt x="64" y="6"/>
                </a:lnTo>
                <a:lnTo>
                  <a:pt x="64" y="8"/>
                </a:lnTo>
                <a:lnTo>
                  <a:pt x="62" y="10"/>
                </a:lnTo>
                <a:lnTo>
                  <a:pt x="58" y="8"/>
                </a:lnTo>
                <a:lnTo>
                  <a:pt x="58" y="10"/>
                </a:lnTo>
                <a:lnTo>
                  <a:pt x="56" y="12"/>
                </a:lnTo>
                <a:lnTo>
                  <a:pt x="56" y="16"/>
                </a:lnTo>
                <a:lnTo>
                  <a:pt x="52" y="16"/>
                </a:lnTo>
                <a:lnTo>
                  <a:pt x="52" y="12"/>
                </a:lnTo>
                <a:lnTo>
                  <a:pt x="50" y="8"/>
                </a:lnTo>
                <a:lnTo>
                  <a:pt x="48" y="8"/>
                </a:lnTo>
                <a:lnTo>
                  <a:pt x="48" y="16"/>
                </a:lnTo>
                <a:lnTo>
                  <a:pt x="48" y="22"/>
                </a:lnTo>
                <a:lnTo>
                  <a:pt x="40" y="22"/>
                </a:lnTo>
                <a:lnTo>
                  <a:pt x="40" y="24"/>
                </a:lnTo>
                <a:lnTo>
                  <a:pt x="38" y="26"/>
                </a:lnTo>
                <a:lnTo>
                  <a:pt x="36" y="28"/>
                </a:lnTo>
                <a:lnTo>
                  <a:pt x="34" y="24"/>
                </a:lnTo>
                <a:lnTo>
                  <a:pt x="34" y="20"/>
                </a:lnTo>
                <a:lnTo>
                  <a:pt x="36" y="20"/>
                </a:lnTo>
                <a:lnTo>
                  <a:pt x="36" y="12"/>
                </a:lnTo>
                <a:lnTo>
                  <a:pt x="32" y="12"/>
                </a:lnTo>
                <a:lnTo>
                  <a:pt x="28" y="6"/>
                </a:lnTo>
                <a:lnTo>
                  <a:pt x="20" y="6"/>
                </a:lnTo>
                <a:lnTo>
                  <a:pt x="24" y="12"/>
                </a:lnTo>
                <a:lnTo>
                  <a:pt x="26" y="16"/>
                </a:lnTo>
                <a:lnTo>
                  <a:pt x="24" y="16"/>
                </a:lnTo>
                <a:lnTo>
                  <a:pt x="18" y="12"/>
                </a:lnTo>
                <a:lnTo>
                  <a:pt x="14" y="14"/>
                </a:lnTo>
                <a:lnTo>
                  <a:pt x="12" y="14"/>
                </a:lnTo>
                <a:lnTo>
                  <a:pt x="10" y="14"/>
                </a:lnTo>
                <a:lnTo>
                  <a:pt x="12" y="16"/>
                </a:lnTo>
                <a:lnTo>
                  <a:pt x="12" y="18"/>
                </a:lnTo>
                <a:lnTo>
                  <a:pt x="8" y="20"/>
                </a:lnTo>
                <a:lnTo>
                  <a:pt x="4" y="22"/>
                </a:lnTo>
                <a:lnTo>
                  <a:pt x="2" y="24"/>
                </a:lnTo>
                <a:lnTo>
                  <a:pt x="0" y="26"/>
                </a:lnTo>
                <a:lnTo>
                  <a:pt x="4" y="28"/>
                </a:lnTo>
                <a:lnTo>
                  <a:pt x="8" y="28"/>
                </a:lnTo>
                <a:lnTo>
                  <a:pt x="14" y="24"/>
                </a:lnTo>
                <a:lnTo>
                  <a:pt x="20" y="20"/>
                </a:lnTo>
                <a:lnTo>
                  <a:pt x="24" y="20"/>
                </a:lnTo>
                <a:lnTo>
                  <a:pt x="24" y="22"/>
                </a:lnTo>
                <a:lnTo>
                  <a:pt x="22" y="24"/>
                </a:lnTo>
                <a:lnTo>
                  <a:pt x="20" y="28"/>
                </a:lnTo>
                <a:lnTo>
                  <a:pt x="22" y="30"/>
                </a:lnTo>
                <a:lnTo>
                  <a:pt x="26" y="32"/>
                </a:lnTo>
                <a:lnTo>
                  <a:pt x="14" y="32"/>
                </a:lnTo>
                <a:lnTo>
                  <a:pt x="12" y="36"/>
                </a:lnTo>
                <a:lnTo>
                  <a:pt x="2" y="38"/>
                </a:lnTo>
                <a:lnTo>
                  <a:pt x="4" y="42"/>
                </a:lnTo>
                <a:lnTo>
                  <a:pt x="12" y="40"/>
                </a:lnTo>
                <a:lnTo>
                  <a:pt x="18" y="40"/>
                </a:lnTo>
                <a:lnTo>
                  <a:pt x="22" y="40"/>
                </a:lnTo>
                <a:lnTo>
                  <a:pt x="28" y="44"/>
                </a:lnTo>
                <a:lnTo>
                  <a:pt x="32" y="50"/>
                </a:lnTo>
                <a:lnTo>
                  <a:pt x="18" y="54"/>
                </a:lnTo>
                <a:lnTo>
                  <a:pt x="22" y="58"/>
                </a:lnTo>
                <a:lnTo>
                  <a:pt x="26" y="58"/>
                </a:lnTo>
                <a:lnTo>
                  <a:pt x="30" y="56"/>
                </a:lnTo>
                <a:lnTo>
                  <a:pt x="32" y="56"/>
                </a:lnTo>
                <a:lnTo>
                  <a:pt x="38" y="54"/>
                </a:lnTo>
                <a:lnTo>
                  <a:pt x="50" y="58"/>
                </a:lnTo>
                <a:lnTo>
                  <a:pt x="52" y="62"/>
                </a:lnTo>
                <a:lnTo>
                  <a:pt x="50" y="62"/>
                </a:lnTo>
                <a:lnTo>
                  <a:pt x="48" y="66"/>
                </a:lnTo>
                <a:lnTo>
                  <a:pt x="74" y="66"/>
                </a:lnTo>
                <a:lnTo>
                  <a:pt x="76" y="62"/>
                </a:lnTo>
                <a:lnTo>
                  <a:pt x="78" y="60"/>
                </a:lnTo>
                <a:lnTo>
                  <a:pt x="76" y="60"/>
                </a:lnTo>
                <a:lnTo>
                  <a:pt x="74" y="54"/>
                </a:lnTo>
                <a:lnTo>
                  <a:pt x="80" y="58"/>
                </a:lnTo>
                <a:lnTo>
                  <a:pt x="86" y="58"/>
                </a:lnTo>
                <a:lnTo>
                  <a:pt x="88" y="56"/>
                </a:lnTo>
                <a:lnTo>
                  <a:pt x="92" y="54"/>
                </a:lnTo>
                <a:lnTo>
                  <a:pt x="92" y="56"/>
                </a:lnTo>
                <a:lnTo>
                  <a:pt x="96" y="56"/>
                </a:lnTo>
                <a:lnTo>
                  <a:pt x="100" y="52"/>
                </a:lnTo>
                <a:lnTo>
                  <a:pt x="104" y="50"/>
                </a:lnTo>
                <a:lnTo>
                  <a:pt x="110" y="50"/>
                </a:lnTo>
                <a:lnTo>
                  <a:pt x="118" y="42"/>
                </a:lnTo>
                <a:lnTo>
                  <a:pt x="124" y="34"/>
                </a:lnTo>
                <a:lnTo>
                  <a:pt x="122" y="34"/>
                </a:lnTo>
                <a:lnTo>
                  <a:pt x="124" y="36"/>
                </a:lnTo>
                <a:lnTo>
                  <a:pt x="126" y="36"/>
                </a:lnTo>
                <a:lnTo>
                  <a:pt x="126" y="38"/>
                </a:lnTo>
                <a:lnTo>
                  <a:pt x="128" y="38"/>
                </a:lnTo>
                <a:lnTo>
                  <a:pt x="130" y="36"/>
                </a:lnTo>
                <a:lnTo>
                  <a:pt x="128" y="22"/>
                </a:lnTo>
                <a:lnTo>
                  <a:pt x="122" y="20"/>
                </a:lnTo>
                <a:lnTo>
                  <a:pt x="120" y="18"/>
                </a:lnTo>
                <a:lnTo>
                  <a:pt x="116" y="20"/>
                </a:lnTo>
                <a:lnTo>
                  <a:pt x="116" y="22"/>
                </a:lnTo>
                <a:lnTo>
                  <a:pt x="114" y="22"/>
                </a:lnTo>
                <a:lnTo>
                  <a:pt x="114" y="20"/>
                </a:lnTo>
                <a:lnTo>
                  <a:pt x="114" y="18"/>
                </a:lnTo>
                <a:lnTo>
                  <a:pt x="116" y="16"/>
                </a:lnTo>
                <a:lnTo>
                  <a:pt x="116" y="14"/>
                </a:lnTo>
                <a:lnTo>
                  <a:pt x="112" y="10"/>
                </a:lnTo>
                <a:lnTo>
                  <a:pt x="118" y="6"/>
                </a:lnTo>
                <a:lnTo>
                  <a:pt x="120" y="4"/>
                </a:lnTo>
                <a:lnTo>
                  <a:pt x="118" y="4"/>
                </a:lnTo>
                <a:lnTo>
                  <a:pt x="110" y="6"/>
                </a:lnTo>
                <a:lnTo>
                  <a:pt x="112" y="8"/>
                </a:lnTo>
                <a:lnTo>
                  <a:pt x="110" y="8"/>
                </a:lnTo>
                <a:lnTo>
                  <a:pt x="108" y="8"/>
                </a:lnTo>
                <a:lnTo>
                  <a:pt x="106" y="6"/>
                </a:lnTo>
                <a:lnTo>
                  <a:pt x="104" y="4"/>
                </a:lnTo>
                <a:lnTo>
                  <a:pt x="102" y="2"/>
                </a:lnTo>
                <a:lnTo>
                  <a:pt x="98" y="2"/>
                </a:lnTo>
                <a:close/>
                <a:moveTo>
                  <a:pt x="14" y="0"/>
                </a:moveTo>
                <a:lnTo>
                  <a:pt x="14" y="4"/>
                </a:lnTo>
                <a:lnTo>
                  <a:pt x="26" y="4"/>
                </a:lnTo>
                <a:lnTo>
                  <a:pt x="24" y="0"/>
                </a:lnTo>
                <a:lnTo>
                  <a:pt x="14" y="0"/>
                </a:lnTo>
                <a:close/>
              </a:path>
            </a:pathLst>
          </a:custGeom>
          <a:solidFill>
            <a:schemeClr val="bg1">
              <a:lumMod val="95000"/>
            </a:schemeClr>
          </a:solidFill>
          <a:ln w="3175" cmpd="sng">
            <a:solidFill>
              <a:schemeClr val="bg1"/>
            </a:solidFill>
            <a:round/>
            <a:headEnd/>
            <a:tailEnd/>
          </a:ln>
        </p:spPr>
        <p:txBody>
          <a:bodyPr/>
          <a:lstStyle/>
          <a:p>
            <a:endParaRPr lang="es-ES"/>
          </a:p>
        </p:txBody>
      </p:sp>
      <p:sp>
        <p:nvSpPr>
          <p:cNvPr id="571" name="Freeform 592"/>
          <p:cNvSpPr>
            <a:spLocks/>
          </p:cNvSpPr>
          <p:nvPr/>
        </p:nvSpPr>
        <p:spPr bwMode="auto">
          <a:xfrm>
            <a:off x="5459113" y="3256686"/>
            <a:ext cx="155331" cy="103187"/>
          </a:xfrm>
          <a:custGeom>
            <a:avLst/>
            <a:gdLst>
              <a:gd name="T0" fmla="*/ 226706582 w 88"/>
              <a:gd name="T1" fmla="*/ 153798504 h 60"/>
              <a:gd name="T2" fmla="*/ 241333121 w 88"/>
              <a:gd name="T3" fmla="*/ 153798504 h 60"/>
              <a:gd name="T4" fmla="*/ 255959661 w 88"/>
              <a:gd name="T5" fmla="*/ 141968114 h 60"/>
              <a:gd name="T6" fmla="*/ 270586200 w 88"/>
              <a:gd name="T7" fmla="*/ 130136005 h 60"/>
              <a:gd name="T8" fmla="*/ 277898514 w 88"/>
              <a:gd name="T9" fmla="*/ 94644836 h 60"/>
              <a:gd name="T10" fmla="*/ 292525053 w 88"/>
              <a:gd name="T11" fmla="*/ 65068002 h 60"/>
              <a:gd name="T12" fmla="*/ 314465818 w 88"/>
              <a:gd name="T13" fmla="*/ 53237613 h 60"/>
              <a:gd name="T14" fmla="*/ 321778132 w 88"/>
              <a:gd name="T15" fmla="*/ 47323278 h 60"/>
              <a:gd name="T16" fmla="*/ 321778132 w 88"/>
              <a:gd name="T17" fmla="*/ 11830390 h 60"/>
              <a:gd name="T18" fmla="*/ 299839279 w 88"/>
              <a:gd name="T19" fmla="*/ 5916055 h 60"/>
              <a:gd name="T20" fmla="*/ 292525053 w 88"/>
              <a:gd name="T21" fmla="*/ 0 h 60"/>
              <a:gd name="T22" fmla="*/ 270586200 w 88"/>
              <a:gd name="T23" fmla="*/ 0 h 60"/>
              <a:gd name="T24" fmla="*/ 248647347 w 88"/>
              <a:gd name="T25" fmla="*/ 0 h 60"/>
              <a:gd name="T26" fmla="*/ 226706582 w 88"/>
              <a:gd name="T27" fmla="*/ 5916055 h 60"/>
              <a:gd name="T28" fmla="*/ 212081954 w 88"/>
              <a:gd name="T29" fmla="*/ 17746444 h 60"/>
              <a:gd name="T30" fmla="*/ 204767728 w 88"/>
              <a:gd name="T31" fmla="*/ 17746444 h 60"/>
              <a:gd name="T32" fmla="*/ 190141189 w 88"/>
              <a:gd name="T33" fmla="*/ 11830390 h 60"/>
              <a:gd name="T34" fmla="*/ 175514649 w 88"/>
              <a:gd name="T35" fmla="*/ 11830390 h 60"/>
              <a:gd name="T36" fmla="*/ 153575796 w 88"/>
              <a:gd name="T37" fmla="*/ 17746444 h 60"/>
              <a:gd name="T38" fmla="*/ 131636943 w 88"/>
              <a:gd name="T39" fmla="*/ 17746444 h 60"/>
              <a:gd name="T40" fmla="*/ 138949257 w 88"/>
              <a:gd name="T41" fmla="*/ 35491169 h 60"/>
              <a:gd name="T42" fmla="*/ 109696178 w 88"/>
              <a:gd name="T43" fmla="*/ 29576834 h 60"/>
              <a:gd name="T44" fmla="*/ 87757325 w 88"/>
              <a:gd name="T45" fmla="*/ 29576834 h 60"/>
              <a:gd name="T46" fmla="*/ 73130785 w 88"/>
              <a:gd name="T47" fmla="*/ 29576834 h 60"/>
              <a:gd name="T48" fmla="*/ 36565393 w 88"/>
              <a:gd name="T49" fmla="*/ 17746444 h 60"/>
              <a:gd name="T50" fmla="*/ 29253079 w 88"/>
              <a:gd name="T51" fmla="*/ 17746444 h 60"/>
              <a:gd name="T52" fmla="*/ 29253079 w 88"/>
              <a:gd name="T53" fmla="*/ 29576834 h 60"/>
              <a:gd name="T54" fmla="*/ 29253079 w 88"/>
              <a:gd name="T55" fmla="*/ 47323278 h 60"/>
              <a:gd name="T56" fmla="*/ 14626539 w 88"/>
              <a:gd name="T57" fmla="*/ 53237613 h 60"/>
              <a:gd name="T58" fmla="*/ 7312314 w 88"/>
              <a:gd name="T59" fmla="*/ 53237613 h 60"/>
              <a:gd name="T60" fmla="*/ 0 w 88"/>
              <a:gd name="T61" fmla="*/ 65068002 h 60"/>
              <a:gd name="T62" fmla="*/ 7312314 w 88"/>
              <a:gd name="T63" fmla="*/ 70984057 h 60"/>
              <a:gd name="T64" fmla="*/ 14626539 w 88"/>
              <a:gd name="T65" fmla="*/ 82814447 h 60"/>
              <a:gd name="T66" fmla="*/ 7312314 w 88"/>
              <a:gd name="T67" fmla="*/ 94644836 h 60"/>
              <a:gd name="T68" fmla="*/ 21938853 w 88"/>
              <a:gd name="T69" fmla="*/ 100560891 h 60"/>
              <a:gd name="T70" fmla="*/ 36565393 w 88"/>
              <a:gd name="T71" fmla="*/ 118305615 h 60"/>
              <a:gd name="T72" fmla="*/ 51191932 w 88"/>
              <a:gd name="T73" fmla="*/ 136052060 h 60"/>
              <a:gd name="T74" fmla="*/ 73130785 w 88"/>
              <a:gd name="T75" fmla="*/ 153798504 h 60"/>
              <a:gd name="T76" fmla="*/ 109696178 w 88"/>
              <a:gd name="T77" fmla="*/ 171543228 h 60"/>
              <a:gd name="T78" fmla="*/ 131636943 w 88"/>
              <a:gd name="T79" fmla="*/ 177459283 h 60"/>
              <a:gd name="T80" fmla="*/ 146263483 w 88"/>
              <a:gd name="T81" fmla="*/ 171543228 h 60"/>
              <a:gd name="T82" fmla="*/ 160890022 w 88"/>
              <a:gd name="T83" fmla="*/ 171543228 h 60"/>
              <a:gd name="T84" fmla="*/ 168202336 w 88"/>
              <a:gd name="T85" fmla="*/ 165628893 h 60"/>
              <a:gd name="T86" fmla="*/ 204767728 w 88"/>
              <a:gd name="T87" fmla="*/ 153798504 h 60"/>
              <a:gd name="T88" fmla="*/ 226706582 w 88"/>
              <a:gd name="T89" fmla="*/ 153798504 h 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 h="60">
                <a:moveTo>
                  <a:pt x="62" y="52"/>
                </a:moveTo>
                <a:lnTo>
                  <a:pt x="62" y="52"/>
                </a:lnTo>
                <a:lnTo>
                  <a:pt x="66" y="52"/>
                </a:lnTo>
                <a:lnTo>
                  <a:pt x="68" y="50"/>
                </a:lnTo>
                <a:lnTo>
                  <a:pt x="70" y="48"/>
                </a:lnTo>
                <a:lnTo>
                  <a:pt x="74" y="44"/>
                </a:lnTo>
                <a:lnTo>
                  <a:pt x="76" y="38"/>
                </a:lnTo>
                <a:lnTo>
                  <a:pt x="76" y="32"/>
                </a:lnTo>
                <a:lnTo>
                  <a:pt x="78" y="26"/>
                </a:lnTo>
                <a:lnTo>
                  <a:pt x="80" y="22"/>
                </a:lnTo>
                <a:lnTo>
                  <a:pt x="86" y="18"/>
                </a:lnTo>
                <a:lnTo>
                  <a:pt x="88" y="16"/>
                </a:lnTo>
                <a:lnTo>
                  <a:pt x="88" y="4"/>
                </a:lnTo>
                <a:lnTo>
                  <a:pt x="86" y="4"/>
                </a:lnTo>
                <a:lnTo>
                  <a:pt x="82" y="2"/>
                </a:lnTo>
                <a:lnTo>
                  <a:pt x="80" y="0"/>
                </a:lnTo>
                <a:lnTo>
                  <a:pt x="78" y="0"/>
                </a:lnTo>
                <a:lnTo>
                  <a:pt x="74" y="0"/>
                </a:lnTo>
                <a:lnTo>
                  <a:pt x="68" y="0"/>
                </a:lnTo>
                <a:lnTo>
                  <a:pt x="62" y="2"/>
                </a:lnTo>
                <a:lnTo>
                  <a:pt x="58" y="4"/>
                </a:lnTo>
                <a:lnTo>
                  <a:pt x="58" y="6"/>
                </a:lnTo>
                <a:lnTo>
                  <a:pt x="56" y="6"/>
                </a:lnTo>
                <a:lnTo>
                  <a:pt x="54" y="6"/>
                </a:lnTo>
                <a:lnTo>
                  <a:pt x="52" y="4"/>
                </a:lnTo>
                <a:lnTo>
                  <a:pt x="48" y="4"/>
                </a:lnTo>
                <a:lnTo>
                  <a:pt x="42" y="6"/>
                </a:lnTo>
                <a:lnTo>
                  <a:pt x="36" y="6"/>
                </a:lnTo>
                <a:lnTo>
                  <a:pt x="38" y="12"/>
                </a:lnTo>
                <a:lnTo>
                  <a:pt x="36" y="12"/>
                </a:lnTo>
                <a:lnTo>
                  <a:pt x="30" y="10"/>
                </a:lnTo>
                <a:lnTo>
                  <a:pt x="24" y="10"/>
                </a:lnTo>
                <a:lnTo>
                  <a:pt x="20" y="10"/>
                </a:lnTo>
                <a:lnTo>
                  <a:pt x="14" y="8"/>
                </a:lnTo>
                <a:lnTo>
                  <a:pt x="10" y="6"/>
                </a:lnTo>
                <a:lnTo>
                  <a:pt x="8" y="6"/>
                </a:lnTo>
                <a:lnTo>
                  <a:pt x="8" y="8"/>
                </a:lnTo>
                <a:lnTo>
                  <a:pt x="8" y="10"/>
                </a:lnTo>
                <a:lnTo>
                  <a:pt x="8" y="16"/>
                </a:lnTo>
                <a:lnTo>
                  <a:pt x="6" y="18"/>
                </a:lnTo>
                <a:lnTo>
                  <a:pt x="4" y="18"/>
                </a:lnTo>
                <a:lnTo>
                  <a:pt x="2" y="18"/>
                </a:lnTo>
                <a:lnTo>
                  <a:pt x="2" y="20"/>
                </a:lnTo>
                <a:lnTo>
                  <a:pt x="0" y="22"/>
                </a:lnTo>
                <a:lnTo>
                  <a:pt x="2" y="24"/>
                </a:lnTo>
                <a:lnTo>
                  <a:pt x="4" y="28"/>
                </a:lnTo>
                <a:lnTo>
                  <a:pt x="2" y="32"/>
                </a:lnTo>
                <a:lnTo>
                  <a:pt x="6" y="34"/>
                </a:lnTo>
                <a:lnTo>
                  <a:pt x="10" y="38"/>
                </a:lnTo>
                <a:lnTo>
                  <a:pt x="10" y="40"/>
                </a:lnTo>
                <a:lnTo>
                  <a:pt x="14" y="46"/>
                </a:lnTo>
                <a:lnTo>
                  <a:pt x="20" y="52"/>
                </a:lnTo>
                <a:lnTo>
                  <a:pt x="24" y="56"/>
                </a:lnTo>
                <a:lnTo>
                  <a:pt x="30" y="58"/>
                </a:lnTo>
                <a:lnTo>
                  <a:pt x="36" y="60"/>
                </a:lnTo>
                <a:lnTo>
                  <a:pt x="38" y="60"/>
                </a:lnTo>
                <a:lnTo>
                  <a:pt x="40" y="58"/>
                </a:lnTo>
                <a:lnTo>
                  <a:pt x="44" y="58"/>
                </a:lnTo>
                <a:lnTo>
                  <a:pt x="46" y="56"/>
                </a:lnTo>
                <a:lnTo>
                  <a:pt x="50" y="52"/>
                </a:lnTo>
                <a:lnTo>
                  <a:pt x="56" y="52"/>
                </a:lnTo>
                <a:lnTo>
                  <a:pt x="62" y="5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2" name="Freeform 593"/>
          <p:cNvSpPr>
            <a:spLocks/>
          </p:cNvSpPr>
          <p:nvPr/>
        </p:nvSpPr>
        <p:spPr bwMode="auto">
          <a:xfrm>
            <a:off x="4729352" y="4283797"/>
            <a:ext cx="65943" cy="47625"/>
          </a:xfrm>
          <a:custGeom>
            <a:avLst/>
            <a:gdLst>
              <a:gd name="T0" fmla="*/ 7876040 w 36"/>
              <a:gd name="T1" fmla="*/ 23144049 h 28"/>
              <a:gd name="T2" fmla="*/ 7876040 w 36"/>
              <a:gd name="T3" fmla="*/ 34716924 h 28"/>
              <a:gd name="T4" fmla="*/ 7876040 w 36"/>
              <a:gd name="T5" fmla="*/ 34716924 h 28"/>
              <a:gd name="T6" fmla="*/ 23626134 w 36"/>
              <a:gd name="T7" fmla="*/ 40503362 h 28"/>
              <a:gd name="T8" fmla="*/ 39378213 w 36"/>
              <a:gd name="T9" fmla="*/ 46288098 h 28"/>
              <a:gd name="T10" fmla="*/ 39378213 w 36"/>
              <a:gd name="T11" fmla="*/ 46288098 h 28"/>
              <a:gd name="T12" fmla="*/ 47254253 w 36"/>
              <a:gd name="T13" fmla="*/ 63647411 h 28"/>
              <a:gd name="T14" fmla="*/ 47254253 w 36"/>
              <a:gd name="T15" fmla="*/ 75218585 h 28"/>
              <a:gd name="T16" fmla="*/ 63004347 w 36"/>
              <a:gd name="T17" fmla="*/ 75218585 h 28"/>
              <a:gd name="T18" fmla="*/ 63004347 w 36"/>
              <a:gd name="T19" fmla="*/ 75218585 h 28"/>
              <a:gd name="T20" fmla="*/ 70880387 w 36"/>
              <a:gd name="T21" fmla="*/ 75218585 h 28"/>
              <a:gd name="T22" fmla="*/ 70880387 w 36"/>
              <a:gd name="T23" fmla="*/ 75218585 h 28"/>
              <a:gd name="T24" fmla="*/ 78756426 w 36"/>
              <a:gd name="T25" fmla="*/ 81005022 h 28"/>
              <a:gd name="T26" fmla="*/ 78756426 w 36"/>
              <a:gd name="T27" fmla="*/ 81005022 h 28"/>
              <a:gd name="T28" fmla="*/ 78756426 w 36"/>
              <a:gd name="T29" fmla="*/ 75218585 h 28"/>
              <a:gd name="T30" fmla="*/ 86632466 w 36"/>
              <a:gd name="T31" fmla="*/ 69432147 h 28"/>
              <a:gd name="T32" fmla="*/ 86632466 w 36"/>
              <a:gd name="T33" fmla="*/ 63647411 h 28"/>
              <a:gd name="T34" fmla="*/ 86632466 w 36"/>
              <a:gd name="T35" fmla="*/ 63647411 h 28"/>
              <a:gd name="T36" fmla="*/ 102382560 w 36"/>
              <a:gd name="T37" fmla="*/ 63647411 h 28"/>
              <a:gd name="T38" fmla="*/ 102382560 w 36"/>
              <a:gd name="T39" fmla="*/ 63647411 h 28"/>
              <a:gd name="T40" fmla="*/ 118134639 w 36"/>
              <a:gd name="T41" fmla="*/ 57860973 h 28"/>
              <a:gd name="T42" fmla="*/ 126008694 w 36"/>
              <a:gd name="T43" fmla="*/ 52074536 h 28"/>
              <a:gd name="T44" fmla="*/ 126008694 w 36"/>
              <a:gd name="T45" fmla="*/ 52074536 h 28"/>
              <a:gd name="T46" fmla="*/ 133884734 w 36"/>
              <a:gd name="T47" fmla="*/ 46288098 h 28"/>
              <a:gd name="T48" fmla="*/ 133884734 w 36"/>
              <a:gd name="T49" fmla="*/ 40503362 h 28"/>
              <a:gd name="T50" fmla="*/ 126008694 w 36"/>
              <a:gd name="T51" fmla="*/ 34716924 h 28"/>
              <a:gd name="T52" fmla="*/ 126008694 w 36"/>
              <a:gd name="T53" fmla="*/ 34716924 h 28"/>
              <a:gd name="T54" fmla="*/ 126008694 w 36"/>
              <a:gd name="T55" fmla="*/ 28930487 h 28"/>
              <a:gd name="T56" fmla="*/ 133884734 w 36"/>
              <a:gd name="T57" fmla="*/ 23144049 h 28"/>
              <a:gd name="T58" fmla="*/ 133884734 w 36"/>
              <a:gd name="T59" fmla="*/ 23144049 h 28"/>
              <a:gd name="T60" fmla="*/ 141760773 w 36"/>
              <a:gd name="T61" fmla="*/ 23144049 h 28"/>
              <a:gd name="T62" fmla="*/ 141760773 w 36"/>
              <a:gd name="T63" fmla="*/ 11572875 h 28"/>
              <a:gd name="T64" fmla="*/ 133884734 w 36"/>
              <a:gd name="T65" fmla="*/ 5786438 h 28"/>
              <a:gd name="T66" fmla="*/ 133884734 w 36"/>
              <a:gd name="T67" fmla="*/ 5786438 h 28"/>
              <a:gd name="T68" fmla="*/ 94506521 w 36"/>
              <a:gd name="T69" fmla="*/ 0 h 28"/>
              <a:gd name="T70" fmla="*/ 63004347 w 36"/>
              <a:gd name="T71" fmla="*/ 0 h 28"/>
              <a:gd name="T72" fmla="*/ 31502174 w 36"/>
              <a:gd name="T73" fmla="*/ 11572875 h 28"/>
              <a:gd name="T74" fmla="*/ 0 w 36"/>
              <a:gd name="T75" fmla="*/ 17357612 h 28"/>
              <a:gd name="T76" fmla="*/ 7876040 w 36"/>
              <a:gd name="T77" fmla="*/ 23144049 h 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 h="28">
                <a:moveTo>
                  <a:pt x="2" y="8"/>
                </a:moveTo>
                <a:lnTo>
                  <a:pt x="2" y="12"/>
                </a:lnTo>
                <a:lnTo>
                  <a:pt x="6" y="14"/>
                </a:lnTo>
                <a:lnTo>
                  <a:pt x="10" y="16"/>
                </a:lnTo>
                <a:lnTo>
                  <a:pt x="12" y="22"/>
                </a:lnTo>
                <a:lnTo>
                  <a:pt x="12" y="26"/>
                </a:lnTo>
                <a:lnTo>
                  <a:pt x="16" y="26"/>
                </a:lnTo>
                <a:lnTo>
                  <a:pt x="18" y="26"/>
                </a:lnTo>
                <a:lnTo>
                  <a:pt x="20" y="28"/>
                </a:lnTo>
                <a:lnTo>
                  <a:pt x="20" y="26"/>
                </a:lnTo>
                <a:lnTo>
                  <a:pt x="22" y="24"/>
                </a:lnTo>
                <a:lnTo>
                  <a:pt x="22" y="22"/>
                </a:lnTo>
                <a:lnTo>
                  <a:pt x="26" y="22"/>
                </a:lnTo>
                <a:lnTo>
                  <a:pt x="30" y="20"/>
                </a:lnTo>
                <a:lnTo>
                  <a:pt x="32" y="18"/>
                </a:lnTo>
                <a:lnTo>
                  <a:pt x="34" y="16"/>
                </a:lnTo>
                <a:lnTo>
                  <a:pt x="34" y="14"/>
                </a:lnTo>
                <a:lnTo>
                  <a:pt x="32" y="12"/>
                </a:lnTo>
                <a:lnTo>
                  <a:pt x="32" y="10"/>
                </a:lnTo>
                <a:lnTo>
                  <a:pt x="34" y="8"/>
                </a:lnTo>
                <a:lnTo>
                  <a:pt x="36" y="8"/>
                </a:lnTo>
                <a:lnTo>
                  <a:pt x="36" y="4"/>
                </a:lnTo>
                <a:lnTo>
                  <a:pt x="34" y="2"/>
                </a:lnTo>
                <a:lnTo>
                  <a:pt x="24" y="0"/>
                </a:lnTo>
                <a:lnTo>
                  <a:pt x="16" y="0"/>
                </a:lnTo>
                <a:lnTo>
                  <a:pt x="8" y="4"/>
                </a:lnTo>
                <a:lnTo>
                  <a:pt x="0" y="6"/>
                </a:lnTo>
                <a:lnTo>
                  <a:pt x="2" y="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73" name="Freeform 594"/>
          <p:cNvSpPr>
            <a:spLocks/>
          </p:cNvSpPr>
          <p:nvPr/>
        </p:nvSpPr>
        <p:spPr bwMode="auto">
          <a:xfrm>
            <a:off x="4764519" y="4286969"/>
            <a:ext cx="167055" cy="141288"/>
          </a:xfrm>
          <a:custGeom>
            <a:avLst/>
            <a:gdLst>
              <a:gd name="T0" fmla="*/ 74132366 w 94"/>
              <a:gd name="T1" fmla="*/ 166252900 h 82"/>
              <a:gd name="T2" fmla="*/ 88958839 w 94"/>
              <a:gd name="T3" fmla="*/ 160315358 h 82"/>
              <a:gd name="T4" fmla="*/ 96373038 w 94"/>
              <a:gd name="T5" fmla="*/ 148440274 h 82"/>
              <a:gd name="T6" fmla="*/ 111199511 w 94"/>
              <a:gd name="T7" fmla="*/ 118752564 h 82"/>
              <a:gd name="T8" fmla="*/ 148266657 w 94"/>
              <a:gd name="T9" fmla="*/ 118752564 h 82"/>
              <a:gd name="T10" fmla="*/ 170505404 w 94"/>
              <a:gd name="T11" fmla="*/ 118752564 h 82"/>
              <a:gd name="T12" fmla="*/ 185331877 w 94"/>
              <a:gd name="T13" fmla="*/ 136565190 h 82"/>
              <a:gd name="T14" fmla="*/ 192746076 w 94"/>
              <a:gd name="T15" fmla="*/ 148440274 h 82"/>
              <a:gd name="T16" fmla="*/ 200158350 w 94"/>
              <a:gd name="T17" fmla="*/ 154377816 h 82"/>
              <a:gd name="T18" fmla="*/ 207572549 w 94"/>
              <a:gd name="T19" fmla="*/ 184067250 h 82"/>
              <a:gd name="T20" fmla="*/ 222399022 w 94"/>
              <a:gd name="T21" fmla="*/ 190004792 h 82"/>
              <a:gd name="T22" fmla="*/ 244639695 w 94"/>
              <a:gd name="T23" fmla="*/ 190004792 h 82"/>
              <a:gd name="T24" fmla="*/ 252051969 w 94"/>
              <a:gd name="T25" fmla="*/ 178127984 h 82"/>
              <a:gd name="T26" fmla="*/ 266878442 w 94"/>
              <a:gd name="T27" fmla="*/ 213754960 h 82"/>
              <a:gd name="T28" fmla="*/ 266878442 w 94"/>
              <a:gd name="T29" fmla="*/ 243442670 h 82"/>
              <a:gd name="T30" fmla="*/ 289119114 w 94"/>
              <a:gd name="T31" fmla="*/ 219692502 h 82"/>
              <a:gd name="T32" fmla="*/ 303945587 w 94"/>
              <a:gd name="T33" fmla="*/ 219692502 h 82"/>
              <a:gd name="T34" fmla="*/ 311357861 w 94"/>
              <a:gd name="T35" fmla="*/ 201879876 h 82"/>
              <a:gd name="T36" fmla="*/ 326184334 w 94"/>
              <a:gd name="T37" fmla="*/ 195942334 h 82"/>
              <a:gd name="T38" fmla="*/ 341010807 w 94"/>
              <a:gd name="T39" fmla="*/ 184067250 h 82"/>
              <a:gd name="T40" fmla="*/ 333598534 w 94"/>
              <a:gd name="T41" fmla="*/ 160315358 h 82"/>
              <a:gd name="T42" fmla="*/ 333598534 w 94"/>
              <a:gd name="T43" fmla="*/ 148440274 h 82"/>
              <a:gd name="T44" fmla="*/ 341010807 w 94"/>
              <a:gd name="T45" fmla="*/ 136565190 h 82"/>
              <a:gd name="T46" fmla="*/ 318772060 w 94"/>
              <a:gd name="T47" fmla="*/ 130627648 h 82"/>
              <a:gd name="T48" fmla="*/ 303945587 w 94"/>
              <a:gd name="T49" fmla="*/ 112815022 h 82"/>
              <a:gd name="T50" fmla="*/ 289119114 w 94"/>
              <a:gd name="T51" fmla="*/ 106877480 h 82"/>
              <a:gd name="T52" fmla="*/ 281704915 w 94"/>
              <a:gd name="T53" fmla="*/ 100939938 h 82"/>
              <a:gd name="T54" fmla="*/ 259466168 w 94"/>
              <a:gd name="T55" fmla="*/ 100939938 h 82"/>
              <a:gd name="T56" fmla="*/ 296531388 w 94"/>
              <a:gd name="T57" fmla="*/ 83127312 h 82"/>
              <a:gd name="T58" fmla="*/ 274292641 w 94"/>
              <a:gd name="T59" fmla="*/ 77189770 h 82"/>
              <a:gd name="T60" fmla="*/ 259466168 w 94"/>
              <a:gd name="T61" fmla="*/ 59375420 h 82"/>
              <a:gd name="T62" fmla="*/ 266878442 w 94"/>
              <a:gd name="T63" fmla="*/ 47500336 h 82"/>
              <a:gd name="T64" fmla="*/ 259466168 w 94"/>
              <a:gd name="T65" fmla="*/ 17812626 h 82"/>
              <a:gd name="T66" fmla="*/ 244639695 w 94"/>
              <a:gd name="T67" fmla="*/ 11875084 h 82"/>
              <a:gd name="T68" fmla="*/ 222399022 w 94"/>
              <a:gd name="T69" fmla="*/ 11875084 h 82"/>
              <a:gd name="T70" fmla="*/ 214984823 w 94"/>
              <a:gd name="T71" fmla="*/ 11875084 h 82"/>
              <a:gd name="T72" fmla="*/ 200158350 w 94"/>
              <a:gd name="T73" fmla="*/ 17812626 h 82"/>
              <a:gd name="T74" fmla="*/ 177919603 w 94"/>
              <a:gd name="T75" fmla="*/ 11875084 h 82"/>
              <a:gd name="T76" fmla="*/ 155678931 w 94"/>
              <a:gd name="T77" fmla="*/ 0 h 82"/>
              <a:gd name="T78" fmla="*/ 111199511 w 94"/>
              <a:gd name="T79" fmla="*/ 5937542 h 82"/>
              <a:gd name="T80" fmla="*/ 88958839 w 94"/>
              <a:gd name="T81" fmla="*/ 0 h 82"/>
              <a:gd name="T82" fmla="*/ 51893619 w 94"/>
              <a:gd name="T83" fmla="*/ 0 h 82"/>
              <a:gd name="T84" fmla="*/ 59305893 w 94"/>
              <a:gd name="T85" fmla="*/ 17812626 h 82"/>
              <a:gd name="T86" fmla="*/ 44479419 w 94"/>
              <a:gd name="T87" fmla="*/ 23750168 h 82"/>
              <a:gd name="T88" fmla="*/ 51893619 w 94"/>
              <a:gd name="T89" fmla="*/ 35625252 h 82"/>
              <a:gd name="T90" fmla="*/ 44479419 w 94"/>
              <a:gd name="T91" fmla="*/ 47500336 h 82"/>
              <a:gd name="T92" fmla="*/ 22240672 w 94"/>
              <a:gd name="T93" fmla="*/ 59375420 h 82"/>
              <a:gd name="T94" fmla="*/ 7414199 w 94"/>
              <a:gd name="T95" fmla="*/ 71252228 h 82"/>
              <a:gd name="T96" fmla="*/ 22240672 w 94"/>
              <a:gd name="T97" fmla="*/ 124690106 h 82"/>
              <a:gd name="T98" fmla="*/ 44479419 w 94"/>
              <a:gd name="T99" fmla="*/ 124690106 h 82"/>
              <a:gd name="T100" fmla="*/ 37067145 w 94"/>
              <a:gd name="T101" fmla="*/ 148440274 h 82"/>
              <a:gd name="T102" fmla="*/ 66720092 w 94"/>
              <a:gd name="T103" fmla="*/ 172190442 h 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 h="82">
                <a:moveTo>
                  <a:pt x="18" y="58"/>
                </a:moveTo>
                <a:lnTo>
                  <a:pt x="18" y="58"/>
                </a:lnTo>
                <a:lnTo>
                  <a:pt x="20" y="56"/>
                </a:lnTo>
                <a:lnTo>
                  <a:pt x="22" y="56"/>
                </a:lnTo>
                <a:lnTo>
                  <a:pt x="24" y="54"/>
                </a:lnTo>
                <a:lnTo>
                  <a:pt x="26" y="50"/>
                </a:lnTo>
                <a:lnTo>
                  <a:pt x="28" y="46"/>
                </a:lnTo>
                <a:lnTo>
                  <a:pt x="30" y="40"/>
                </a:lnTo>
                <a:lnTo>
                  <a:pt x="32" y="38"/>
                </a:lnTo>
                <a:lnTo>
                  <a:pt x="34" y="38"/>
                </a:lnTo>
                <a:lnTo>
                  <a:pt x="40" y="40"/>
                </a:lnTo>
                <a:lnTo>
                  <a:pt x="44" y="40"/>
                </a:lnTo>
                <a:lnTo>
                  <a:pt x="46" y="40"/>
                </a:lnTo>
                <a:lnTo>
                  <a:pt x="50" y="42"/>
                </a:lnTo>
                <a:lnTo>
                  <a:pt x="50" y="46"/>
                </a:lnTo>
                <a:lnTo>
                  <a:pt x="50" y="48"/>
                </a:lnTo>
                <a:lnTo>
                  <a:pt x="52" y="50"/>
                </a:lnTo>
                <a:lnTo>
                  <a:pt x="54" y="50"/>
                </a:lnTo>
                <a:lnTo>
                  <a:pt x="54" y="52"/>
                </a:lnTo>
                <a:lnTo>
                  <a:pt x="58" y="58"/>
                </a:lnTo>
                <a:lnTo>
                  <a:pt x="56" y="62"/>
                </a:lnTo>
                <a:lnTo>
                  <a:pt x="56" y="66"/>
                </a:lnTo>
                <a:lnTo>
                  <a:pt x="60" y="64"/>
                </a:lnTo>
                <a:lnTo>
                  <a:pt x="62" y="64"/>
                </a:lnTo>
                <a:lnTo>
                  <a:pt x="66" y="64"/>
                </a:lnTo>
                <a:lnTo>
                  <a:pt x="68" y="62"/>
                </a:lnTo>
                <a:lnTo>
                  <a:pt x="68" y="60"/>
                </a:lnTo>
                <a:lnTo>
                  <a:pt x="72" y="68"/>
                </a:lnTo>
                <a:lnTo>
                  <a:pt x="72" y="72"/>
                </a:lnTo>
                <a:lnTo>
                  <a:pt x="72" y="74"/>
                </a:lnTo>
                <a:lnTo>
                  <a:pt x="70" y="78"/>
                </a:lnTo>
                <a:lnTo>
                  <a:pt x="72" y="82"/>
                </a:lnTo>
                <a:lnTo>
                  <a:pt x="78" y="74"/>
                </a:lnTo>
                <a:lnTo>
                  <a:pt x="80" y="72"/>
                </a:lnTo>
                <a:lnTo>
                  <a:pt x="82" y="74"/>
                </a:lnTo>
                <a:lnTo>
                  <a:pt x="86" y="72"/>
                </a:lnTo>
                <a:lnTo>
                  <a:pt x="84" y="68"/>
                </a:lnTo>
                <a:lnTo>
                  <a:pt x="86" y="66"/>
                </a:lnTo>
                <a:lnTo>
                  <a:pt x="88" y="66"/>
                </a:lnTo>
                <a:lnTo>
                  <a:pt x="90" y="64"/>
                </a:lnTo>
                <a:lnTo>
                  <a:pt x="92" y="62"/>
                </a:lnTo>
                <a:lnTo>
                  <a:pt x="94" y="60"/>
                </a:lnTo>
                <a:lnTo>
                  <a:pt x="92" y="58"/>
                </a:lnTo>
                <a:lnTo>
                  <a:pt x="90" y="54"/>
                </a:lnTo>
                <a:lnTo>
                  <a:pt x="90" y="52"/>
                </a:lnTo>
                <a:lnTo>
                  <a:pt x="90" y="50"/>
                </a:lnTo>
                <a:lnTo>
                  <a:pt x="94" y="48"/>
                </a:lnTo>
                <a:lnTo>
                  <a:pt x="92" y="46"/>
                </a:lnTo>
                <a:lnTo>
                  <a:pt x="90" y="46"/>
                </a:lnTo>
                <a:lnTo>
                  <a:pt x="86" y="44"/>
                </a:lnTo>
                <a:lnTo>
                  <a:pt x="84" y="38"/>
                </a:lnTo>
                <a:lnTo>
                  <a:pt x="82" y="38"/>
                </a:lnTo>
                <a:lnTo>
                  <a:pt x="80" y="36"/>
                </a:lnTo>
                <a:lnTo>
                  <a:pt x="78" y="36"/>
                </a:lnTo>
                <a:lnTo>
                  <a:pt x="76" y="34"/>
                </a:lnTo>
                <a:lnTo>
                  <a:pt x="72" y="36"/>
                </a:lnTo>
                <a:lnTo>
                  <a:pt x="70" y="34"/>
                </a:lnTo>
                <a:lnTo>
                  <a:pt x="80" y="28"/>
                </a:lnTo>
                <a:lnTo>
                  <a:pt x="76" y="28"/>
                </a:lnTo>
                <a:lnTo>
                  <a:pt x="74" y="28"/>
                </a:lnTo>
                <a:lnTo>
                  <a:pt x="74" y="26"/>
                </a:lnTo>
                <a:lnTo>
                  <a:pt x="74" y="22"/>
                </a:lnTo>
                <a:lnTo>
                  <a:pt x="70" y="20"/>
                </a:lnTo>
                <a:lnTo>
                  <a:pt x="70" y="18"/>
                </a:lnTo>
                <a:lnTo>
                  <a:pt x="72" y="16"/>
                </a:lnTo>
                <a:lnTo>
                  <a:pt x="72" y="12"/>
                </a:lnTo>
                <a:lnTo>
                  <a:pt x="70" y="6"/>
                </a:lnTo>
                <a:lnTo>
                  <a:pt x="70" y="4"/>
                </a:lnTo>
                <a:lnTo>
                  <a:pt x="66" y="4"/>
                </a:lnTo>
                <a:lnTo>
                  <a:pt x="62" y="4"/>
                </a:lnTo>
                <a:lnTo>
                  <a:pt x="60" y="4"/>
                </a:lnTo>
                <a:lnTo>
                  <a:pt x="60" y="2"/>
                </a:lnTo>
                <a:lnTo>
                  <a:pt x="58" y="4"/>
                </a:lnTo>
                <a:lnTo>
                  <a:pt x="56" y="6"/>
                </a:lnTo>
                <a:lnTo>
                  <a:pt x="54" y="6"/>
                </a:lnTo>
                <a:lnTo>
                  <a:pt x="50" y="4"/>
                </a:lnTo>
                <a:lnTo>
                  <a:pt x="48" y="4"/>
                </a:lnTo>
                <a:lnTo>
                  <a:pt x="46" y="6"/>
                </a:lnTo>
                <a:lnTo>
                  <a:pt x="44" y="6"/>
                </a:lnTo>
                <a:lnTo>
                  <a:pt x="42" y="0"/>
                </a:lnTo>
                <a:lnTo>
                  <a:pt x="38" y="2"/>
                </a:lnTo>
                <a:lnTo>
                  <a:pt x="30" y="2"/>
                </a:lnTo>
                <a:lnTo>
                  <a:pt x="28" y="0"/>
                </a:lnTo>
                <a:lnTo>
                  <a:pt x="24" y="0"/>
                </a:lnTo>
                <a:lnTo>
                  <a:pt x="20" y="0"/>
                </a:lnTo>
                <a:lnTo>
                  <a:pt x="14" y="0"/>
                </a:lnTo>
                <a:lnTo>
                  <a:pt x="16" y="2"/>
                </a:lnTo>
                <a:lnTo>
                  <a:pt x="16" y="6"/>
                </a:lnTo>
                <a:lnTo>
                  <a:pt x="14" y="6"/>
                </a:lnTo>
                <a:lnTo>
                  <a:pt x="12" y="8"/>
                </a:lnTo>
                <a:lnTo>
                  <a:pt x="12" y="10"/>
                </a:lnTo>
                <a:lnTo>
                  <a:pt x="14" y="12"/>
                </a:lnTo>
                <a:lnTo>
                  <a:pt x="14" y="14"/>
                </a:lnTo>
                <a:lnTo>
                  <a:pt x="12" y="16"/>
                </a:lnTo>
                <a:lnTo>
                  <a:pt x="10" y="18"/>
                </a:lnTo>
                <a:lnTo>
                  <a:pt x="6" y="20"/>
                </a:lnTo>
                <a:lnTo>
                  <a:pt x="2" y="20"/>
                </a:lnTo>
                <a:lnTo>
                  <a:pt x="2" y="24"/>
                </a:lnTo>
                <a:lnTo>
                  <a:pt x="0" y="24"/>
                </a:lnTo>
                <a:lnTo>
                  <a:pt x="6" y="42"/>
                </a:lnTo>
                <a:lnTo>
                  <a:pt x="12" y="42"/>
                </a:lnTo>
                <a:lnTo>
                  <a:pt x="10" y="44"/>
                </a:lnTo>
                <a:lnTo>
                  <a:pt x="10" y="50"/>
                </a:lnTo>
                <a:lnTo>
                  <a:pt x="14" y="54"/>
                </a:lnTo>
                <a:lnTo>
                  <a:pt x="18" y="56"/>
                </a:lnTo>
                <a:lnTo>
                  <a:pt x="18" y="5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4" name="Freeform 595"/>
          <p:cNvSpPr>
            <a:spLocks noEditPoints="1"/>
          </p:cNvSpPr>
          <p:nvPr/>
        </p:nvSpPr>
        <p:spPr bwMode="auto">
          <a:xfrm>
            <a:off x="5535311" y="3469411"/>
            <a:ext cx="167055" cy="206375"/>
          </a:xfrm>
          <a:custGeom>
            <a:avLst/>
            <a:gdLst>
              <a:gd name="T0" fmla="*/ 44479419 w 94"/>
              <a:gd name="T1" fmla="*/ 147884885 h 120"/>
              <a:gd name="T2" fmla="*/ 66720092 w 94"/>
              <a:gd name="T3" fmla="*/ 147884885 h 120"/>
              <a:gd name="T4" fmla="*/ 59305893 w 94"/>
              <a:gd name="T5" fmla="*/ 153799249 h 120"/>
              <a:gd name="T6" fmla="*/ 74132366 w 94"/>
              <a:gd name="T7" fmla="*/ 177461863 h 120"/>
              <a:gd name="T8" fmla="*/ 140852457 w 94"/>
              <a:gd name="T9" fmla="*/ 201122756 h 120"/>
              <a:gd name="T10" fmla="*/ 74132366 w 94"/>
              <a:gd name="T11" fmla="*/ 195206673 h 120"/>
              <a:gd name="T12" fmla="*/ 140852457 w 94"/>
              <a:gd name="T13" fmla="*/ 248446264 h 120"/>
              <a:gd name="T14" fmla="*/ 133440184 w 94"/>
              <a:gd name="T15" fmla="*/ 230699733 h 120"/>
              <a:gd name="T16" fmla="*/ 163093130 w 94"/>
              <a:gd name="T17" fmla="*/ 212953203 h 120"/>
              <a:gd name="T18" fmla="*/ 155678931 w 94"/>
              <a:gd name="T19" fmla="*/ 207037120 h 120"/>
              <a:gd name="T20" fmla="*/ 200158350 w 94"/>
              <a:gd name="T21" fmla="*/ 212953203 h 120"/>
              <a:gd name="T22" fmla="*/ 185331877 w 94"/>
              <a:gd name="T23" fmla="*/ 183376226 h 120"/>
              <a:gd name="T24" fmla="*/ 214984823 w 94"/>
              <a:gd name="T25" fmla="*/ 183376226 h 120"/>
              <a:gd name="T26" fmla="*/ 229811296 w 94"/>
              <a:gd name="T27" fmla="*/ 195206673 h 120"/>
              <a:gd name="T28" fmla="*/ 207572549 w 94"/>
              <a:gd name="T29" fmla="*/ 171545779 h 120"/>
              <a:gd name="T30" fmla="*/ 170505404 w 94"/>
              <a:gd name="T31" fmla="*/ 141968802 h 120"/>
              <a:gd name="T32" fmla="*/ 155678931 w 94"/>
              <a:gd name="T33" fmla="*/ 147884885 h 120"/>
              <a:gd name="T34" fmla="*/ 140852457 w 94"/>
              <a:gd name="T35" fmla="*/ 136052719 h 120"/>
              <a:gd name="T36" fmla="*/ 155678931 w 94"/>
              <a:gd name="T37" fmla="*/ 118307908 h 120"/>
              <a:gd name="T38" fmla="*/ 126025984 w 94"/>
              <a:gd name="T39" fmla="*/ 82814848 h 120"/>
              <a:gd name="T40" fmla="*/ 148266657 w 94"/>
              <a:gd name="T41" fmla="*/ 70984401 h 120"/>
              <a:gd name="T42" fmla="*/ 163093130 w 94"/>
              <a:gd name="T43" fmla="*/ 88730931 h 120"/>
              <a:gd name="T44" fmla="*/ 200158350 w 94"/>
              <a:gd name="T45" fmla="*/ 70984401 h 120"/>
              <a:gd name="T46" fmla="*/ 185331877 w 94"/>
              <a:gd name="T47" fmla="*/ 41407424 h 120"/>
              <a:gd name="T48" fmla="*/ 296531388 w 94"/>
              <a:gd name="T49" fmla="*/ 59153954 h 120"/>
              <a:gd name="T50" fmla="*/ 318772060 w 94"/>
              <a:gd name="T51" fmla="*/ 29576977 h 120"/>
              <a:gd name="T52" fmla="*/ 341010807 w 94"/>
              <a:gd name="T53" fmla="*/ 29576977 h 120"/>
              <a:gd name="T54" fmla="*/ 348425007 w 94"/>
              <a:gd name="T55" fmla="*/ 11830447 h 120"/>
              <a:gd name="T56" fmla="*/ 311357861 w 94"/>
              <a:gd name="T57" fmla="*/ 5916083 h 120"/>
              <a:gd name="T58" fmla="*/ 311357861 w 94"/>
              <a:gd name="T59" fmla="*/ 17746530 h 120"/>
              <a:gd name="T60" fmla="*/ 274292641 w 94"/>
              <a:gd name="T61" fmla="*/ 17746530 h 120"/>
              <a:gd name="T62" fmla="*/ 259466168 w 94"/>
              <a:gd name="T63" fmla="*/ 5916083 h 120"/>
              <a:gd name="T64" fmla="*/ 229811296 w 94"/>
              <a:gd name="T65" fmla="*/ 11830447 h 120"/>
              <a:gd name="T66" fmla="*/ 177919603 w 94"/>
              <a:gd name="T67" fmla="*/ 17746530 h 120"/>
              <a:gd name="T68" fmla="*/ 170505404 w 94"/>
              <a:gd name="T69" fmla="*/ 29576977 h 120"/>
              <a:gd name="T70" fmla="*/ 155678931 w 94"/>
              <a:gd name="T71" fmla="*/ 35493060 h 120"/>
              <a:gd name="T72" fmla="*/ 133440184 w 94"/>
              <a:gd name="T73" fmla="*/ 41407424 h 120"/>
              <a:gd name="T74" fmla="*/ 118613710 w 94"/>
              <a:gd name="T75" fmla="*/ 47323507 h 120"/>
              <a:gd name="T76" fmla="*/ 59305893 w 94"/>
              <a:gd name="T77" fmla="*/ 65068318 h 120"/>
              <a:gd name="T78" fmla="*/ 37067145 w 94"/>
              <a:gd name="T79" fmla="*/ 100561378 h 120"/>
              <a:gd name="T80" fmla="*/ 37067145 w 94"/>
              <a:gd name="T81" fmla="*/ 112391825 h 120"/>
              <a:gd name="T82" fmla="*/ 163093130 w 94"/>
              <a:gd name="T83" fmla="*/ 159715332 h 120"/>
              <a:gd name="T84" fmla="*/ 163093130 w 94"/>
              <a:gd name="T85" fmla="*/ 177461863 h 120"/>
              <a:gd name="T86" fmla="*/ 163093130 w 94"/>
              <a:gd name="T87" fmla="*/ 159715332 h 120"/>
              <a:gd name="T88" fmla="*/ 155678931 w 94"/>
              <a:gd name="T89" fmla="*/ 153799249 h 120"/>
              <a:gd name="T90" fmla="*/ 140852457 w 94"/>
              <a:gd name="T91" fmla="*/ 147884885 h 120"/>
              <a:gd name="T92" fmla="*/ 7414199 w 94"/>
              <a:gd name="T93" fmla="*/ 118307908 h 120"/>
              <a:gd name="T94" fmla="*/ 0 w 94"/>
              <a:gd name="T95" fmla="*/ 112391825 h 120"/>
              <a:gd name="T96" fmla="*/ 229811296 w 94"/>
              <a:gd name="T97" fmla="*/ 349005922 h 120"/>
              <a:gd name="T98" fmla="*/ 289119114 w 94"/>
              <a:gd name="T99" fmla="*/ 331261111 h 120"/>
              <a:gd name="T100" fmla="*/ 22240672 w 94"/>
              <a:gd name="T101" fmla="*/ 189292309 h 120"/>
              <a:gd name="T102" fmla="*/ 44479419 w 94"/>
              <a:gd name="T103" fmla="*/ 189292309 h 120"/>
              <a:gd name="T104" fmla="*/ 289119114 w 94"/>
              <a:gd name="T105" fmla="*/ 189292309 h 120"/>
              <a:gd name="T106" fmla="*/ 289119114 w 94"/>
              <a:gd name="T107" fmla="*/ 177461863 h 120"/>
              <a:gd name="T108" fmla="*/ 296531388 w 94"/>
              <a:gd name="T109" fmla="*/ 147884885 h 120"/>
              <a:gd name="T110" fmla="*/ 303945587 w 94"/>
              <a:gd name="T111" fmla="*/ 130138355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4" h="120">
                <a:moveTo>
                  <a:pt x="4" y="38"/>
                </a:moveTo>
                <a:lnTo>
                  <a:pt x="4" y="38"/>
                </a:lnTo>
                <a:lnTo>
                  <a:pt x="12" y="48"/>
                </a:lnTo>
                <a:lnTo>
                  <a:pt x="12" y="50"/>
                </a:lnTo>
                <a:lnTo>
                  <a:pt x="14" y="50"/>
                </a:lnTo>
                <a:lnTo>
                  <a:pt x="18" y="50"/>
                </a:lnTo>
                <a:lnTo>
                  <a:pt x="18" y="52"/>
                </a:lnTo>
                <a:lnTo>
                  <a:pt x="18" y="54"/>
                </a:lnTo>
                <a:lnTo>
                  <a:pt x="16" y="52"/>
                </a:lnTo>
                <a:lnTo>
                  <a:pt x="16" y="64"/>
                </a:lnTo>
                <a:lnTo>
                  <a:pt x="18" y="62"/>
                </a:lnTo>
                <a:lnTo>
                  <a:pt x="20" y="60"/>
                </a:lnTo>
                <a:lnTo>
                  <a:pt x="26" y="60"/>
                </a:lnTo>
                <a:lnTo>
                  <a:pt x="30" y="62"/>
                </a:lnTo>
                <a:lnTo>
                  <a:pt x="38" y="68"/>
                </a:lnTo>
                <a:lnTo>
                  <a:pt x="28" y="66"/>
                </a:lnTo>
                <a:lnTo>
                  <a:pt x="20" y="66"/>
                </a:lnTo>
                <a:lnTo>
                  <a:pt x="22" y="76"/>
                </a:lnTo>
                <a:lnTo>
                  <a:pt x="24" y="84"/>
                </a:lnTo>
                <a:lnTo>
                  <a:pt x="38" y="84"/>
                </a:lnTo>
                <a:lnTo>
                  <a:pt x="36" y="80"/>
                </a:lnTo>
                <a:lnTo>
                  <a:pt x="36" y="78"/>
                </a:lnTo>
                <a:lnTo>
                  <a:pt x="42" y="78"/>
                </a:lnTo>
                <a:lnTo>
                  <a:pt x="46" y="78"/>
                </a:lnTo>
                <a:lnTo>
                  <a:pt x="44" y="72"/>
                </a:lnTo>
                <a:lnTo>
                  <a:pt x="42" y="72"/>
                </a:lnTo>
                <a:lnTo>
                  <a:pt x="40" y="70"/>
                </a:lnTo>
                <a:lnTo>
                  <a:pt x="42" y="70"/>
                </a:lnTo>
                <a:lnTo>
                  <a:pt x="46" y="68"/>
                </a:lnTo>
                <a:lnTo>
                  <a:pt x="48" y="70"/>
                </a:lnTo>
                <a:lnTo>
                  <a:pt x="54" y="72"/>
                </a:lnTo>
                <a:lnTo>
                  <a:pt x="54" y="64"/>
                </a:lnTo>
                <a:lnTo>
                  <a:pt x="50" y="62"/>
                </a:lnTo>
                <a:lnTo>
                  <a:pt x="54" y="62"/>
                </a:lnTo>
                <a:lnTo>
                  <a:pt x="58" y="62"/>
                </a:lnTo>
                <a:lnTo>
                  <a:pt x="60" y="66"/>
                </a:lnTo>
                <a:lnTo>
                  <a:pt x="62" y="68"/>
                </a:lnTo>
                <a:lnTo>
                  <a:pt x="62" y="66"/>
                </a:lnTo>
                <a:lnTo>
                  <a:pt x="62" y="62"/>
                </a:lnTo>
                <a:lnTo>
                  <a:pt x="60" y="58"/>
                </a:lnTo>
                <a:lnTo>
                  <a:pt x="56" y="58"/>
                </a:lnTo>
                <a:lnTo>
                  <a:pt x="52" y="56"/>
                </a:lnTo>
                <a:lnTo>
                  <a:pt x="50" y="52"/>
                </a:lnTo>
                <a:lnTo>
                  <a:pt x="46" y="48"/>
                </a:lnTo>
                <a:lnTo>
                  <a:pt x="44" y="48"/>
                </a:lnTo>
                <a:lnTo>
                  <a:pt x="42" y="50"/>
                </a:lnTo>
                <a:lnTo>
                  <a:pt x="40" y="50"/>
                </a:lnTo>
                <a:lnTo>
                  <a:pt x="40" y="48"/>
                </a:lnTo>
                <a:lnTo>
                  <a:pt x="38" y="46"/>
                </a:lnTo>
                <a:lnTo>
                  <a:pt x="38" y="42"/>
                </a:lnTo>
                <a:lnTo>
                  <a:pt x="44" y="42"/>
                </a:lnTo>
                <a:lnTo>
                  <a:pt x="42" y="40"/>
                </a:lnTo>
                <a:lnTo>
                  <a:pt x="36" y="32"/>
                </a:lnTo>
                <a:lnTo>
                  <a:pt x="34" y="28"/>
                </a:lnTo>
                <a:lnTo>
                  <a:pt x="40" y="20"/>
                </a:lnTo>
                <a:lnTo>
                  <a:pt x="42" y="18"/>
                </a:lnTo>
                <a:lnTo>
                  <a:pt x="40" y="24"/>
                </a:lnTo>
                <a:lnTo>
                  <a:pt x="42" y="24"/>
                </a:lnTo>
                <a:lnTo>
                  <a:pt x="44" y="26"/>
                </a:lnTo>
                <a:lnTo>
                  <a:pt x="44" y="30"/>
                </a:lnTo>
                <a:lnTo>
                  <a:pt x="46" y="28"/>
                </a:lnTo>
                <a:lnTo>
                  <a:pt x="46" y="26"/>
                </a:lnTo>
                <a:lnTo>
                  <a:pt x="54" y="24"/>
                </a:lnTo>
                <a:lnTo>
                  <a:pt x="56" y="24"/>
                </a:lnTo>
                <a:lnTo>
                  <a:pt x="56" y="22"/>
                </a:lnTo>
                <a:lnTo>
                  <a:pt x="50" y="14"/>
                </a:lnTo>
                <a:lnTo>
                  <a:pt x="66" y="14"/>
                </a:lnTo>
                <a:lnTo>
                  <a:pt x="78" y="14"/>
                </a:lnTo>
                <a:lnTo>
                  <a:pt x="80" y="20"/>
                </a:lnTo>
                <a:lnTo>
                  <a:pt x="84" y="16"/>
                </a:lnTo>
                <a:lnTo>
                  <a:pt x="86" y="10"/>
                </a:lnTo>
                <a:lnTo>
                  <a:pt x="86" y="8"/>
                </a:lnTo>
                <a:lnTo>
                  <a:pt x="88" y="10"/>
                </a:lnTo>
                <a:lnTo>
                  <a:pt x="90" y="10"/>
                </a:lnTo>
                <a:lnTo>
                  <a:pt x="92" y="10"/>
                </a:lnTo>
                <a:lnTo>
                  <a:pt x="94" y="8"/>
                </a:lnTo>
                <a:lnTo>
                  <a:pt x="94" y="6"/>
                </a:lnTo>
                <a:lnTo>
                  <a:pt x="94" y="4"/>
                </a:lnTo>
                <a:lnTo>
                  <a:pt x="90" y="2"/>
                </a:lnTo>
                <a:lnTo>
                  <a:pt x="86" y="0"/>
                </a:lnTo>
                <a:lnTo>
                  <a:pt x="84" y="2"/>
                </a:lnTo>
                <a:lnTo>
                  <a:pt x="84" y="4"/>
                </a:lnTo>
                <a:lnTo>
                  <a:pt x="84" y="6"/>
                </a:lnTo>
                <a:lnTo>
                  <a:pt x="80" y="6"/>
                </a:lnTo>
                <a:lnTo>
                  <a:pt x="74" y="6"/>
                </a:lnTo>
                <a:lnTo>
                  <a:pt x="74" y="4"/>
                </a:lnTo>
                <a:lnTo>
                  <a:pt x="72" y="2"/>
                </a:lnTo>
                <a:lnTo>
                  <a:pt x="70" y="2"/>
                </a:lnTo>
                <a:lnTo>
                  <a:pt x="66" y="2"/>
                </a:lnTo>
                <a:lnTo>
                  <a:pt x="64" y="2"/>
                </a:lnTo>
                <a:lnTo>
                  <a:pt x="62" y="4"/>
                </a:lnTo>
                <a:lnTo>
                  <a:pt x="60" y="8"/>
                </a:lnTo>
                <a:lnTo>
                  <a:pt x="56" y="8"/>
                </a:lnTo>
                <a:lnTo>
                  <a:pt x="48" y="6"/>
                </a:lnTo>
                <a:lnTo>
                  <a:pt x="46" y="6"/>
                </a:lnTo>
                <a:lnTo>
                  <a:pt x="46" y="10"/>
                </a:lnTo>
                <a:lnTo>
                  <a:pt x="46" y="12"/>
                </a:lnTo>
                <a:lnTo>
                  <a:pt x="44" y="12"/>
                </a:lnTo>
                <a:lnTo>
                  <a:pt x="42" y="12"/>
                </a:lnTo>
                <a:lnTo>
                  <a:pt x="40" y="12"/>
                </a:lnTo>
                <a:lnTo>
                  <a:pt x="36" y="12"/>
                </a:lnTo>
                <a:lnTo>
                  <a:pt x="36" y="14"/>
                </a:lnTo>
                <a:lnTo>
                  <a:pt x="34" y="16"/>
                </a:lnTo>
                <a:lnTo>
                  <a:pt x="32" y="16"/>
                </a:lnTo>
                <a:lnTo>
                  <a:pt x="30" y="20"/>
                </a:lnTo>
                <a:lnTo>
                  <a:pt x="28" y="20"/>
                </a:lnTo>
                <a:lnTo>
                  <a:pt x="16" y="22"/>
                </a:lnTo>
                <a:lnTo>
                  <a:pt x="16" y="28"/>
                </a:lnTo>
                <a:lnTo>
                  <a:pt x="14" y="34"/>
                </a:lnTo>
                <a:lnTo>
                  <a:pt x="10" y="34"/>
                </a:lnTo>
                <a:lnTo>
                  <a:pt x="10" y="36"/>
                </a:lnTo>
                <a:lnTo>
                  <a:pt x="10" y="38"/>
                </a:lnTo>
                <a:lnTo>
                  <a:pt x="8" y="38"/>
                </a:lnTo>
                <a:lnTo>
                  <a:pt x="4" y="38"/>
                </a:lnTo>
                <a:close/>
                <a:moveTo>
                  <a:pt x="44" y="54"/>
                </a:moveTo>
                <a:lnTo>
                  <a:pt x="44" y="54"/>
                </a:lnTo>
                <a:lnTo>
                  <a:pt x="48" y="58"/>
                </a:lnTo>
                <a:lnTo>
                  <a:pt x="48" y="60"/>
                </a:lnTo>
                <a:lnTo>
                  <a:pt x="44" y="60"/>
                </a:lnTo>
                <a:lnTo>
                  <a:pt x="42" y="56"/>
                </a:lnTo>
                <a:lnTo>
                  <a:pt x="42" y="54"/>
                </a:lnTo>
                <a:lnTo>
                  <a:pt x="44" y="54"/>
                </a:lnTo>
                <a:close/>
                <a:moveTo>
                  <a:pt x="40" y="50"/>
                </a:moveTo>
                <a:lnTo>
                  <a:pt x="40" y="50"/>
                </a:lnTo>
                <a:lnTo>
                  <a:pt x="42" y="52"/>
                </a:lnTo>
                <a:lnTo>
                  <a:pt x="38" y="54"/>
                </a:lnTo>
                <a:lnTo>
                  <a:pt x="38" y="52"/>
                </a:lnTo>
                <a:lnTo>
                  <a:pt x="38" y="50"/>
                </a:lnTo>
                <a:lnTo>
                  <a:pt x="40" y="50"/>
                </a:lnTo>
                <a:close/>
                <a:moveTo>
                  <a:pt x="0" y="38"/>
                </a:moveTo>
                <a:lnTo>
                  <a:pt x="2" y="40"/>
                </a:lnTo>
                <a:lnTo>
                  <a:pt x="2" y="38"/>
                </a:lnTo>
                <a:lnTo>
                  <a:pt x="0" y="38"/>
                </a:lnTo>
                <a:close/>
                <a:moveTo>
                  <a:pt x="48" y="108"/>
                </a:moveTo>
                <a:lnTo>
                  <a:pt x="46" y="114"/>
                </a:lnTo>
                <a:lnTo>
                  <a:pt x="62" y="118"/>
                </a:lnTo>
                <a:lnTo>
                  <a:pt x="78" y="120"/>
                </a:lnTo>
                <a:lnTo>
                  <a:pt x="78" y="112"/>
                </a:lnTo>
                <a:lnTo>
                  <a:pt x="62" y="112"/>
                </a:lnTo>
                <a:lnTo>
                  <a:pt x="48" y="108"/>
                </a:lnTo>
                <a:close/>
                <a:moveTo>
                  <a:pt x="6" y="64"/>
                </a:moveTo>
                <a:lnTo>
                  <a:pt x="6" y="64"/>
                </a:lnTo>
                <a:lnTo>
                  <a:pt x="12" y="68"/>
                </a:lnTo>
                <a:lnTo>
                  <a:pt x="12" y="64"/>
                </a:lnTo>
                <a:lnTo>
                  <a:pt x="6" y="64"/>
                </a:lnTo>
                <a:close/>
                <a:moveTo>
                  <a:pt x="78" y="60"/>
                </a:moveTo>
                <a:lnTo>
                  <a:pt x="78" y="64"/>
                </a:lnTo>
                <a:lnTo>
                  <a:pt x="80" y="62"/>
                </a:lnTo>
                <a:lnTo>
                  <a:pt x="78" y="60"/>
                </a:lnTo>
                <a:close/>
                <a:moveTo>
                  <a:pt x="78" y="44"/>
                </a:moveTo>
                <a:lnTo>
                  <a:pt x="78" y="44"/>
                </a:lnTo>
                <a:lnTo>
                  <a:pt x="80" y="50"/>
                </a:lnTo>
                <a:lnTo>
                  <a:pt x="84" y="50"/>
                </a:lnTo>
                <a:lnTo>
                  <a:pt x="84" y="48"/>
                </a:lnTo>
                <a:lnTo>
                  <a:pt x="82" y="44"/>
                </a:lnTo>
                <a:lnTo>
                  <a:pt x="78" y="4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5" name="Freeform 596"/>
          <p:cNvSpPr>
            <a:spLocks/>
          </p:cNvSpPr>
          <p:nvPr/>
        </p:nvSpPr>
        <p:spPr bwMode="auto">
          <a:xfrm>
            <a:off x="4974071" y="4310785"/>
            <a:ext cx="158263" cy="192087"/>
          </a:xfrm>
          <a:custGeom>
            <a:avLst/>
            <a:gdLst>
              <a:gd name="T0" fmla="*/ 0 w 60"/>
              <a:gd name="T1" fmla="*/ 329441210 h 112"/>
              <a:gd name="T2" fmla="*/ 22383767 w 60"/>
              <a:gd name="T3" fmla="*/ 329441210 h 112"/>
              <a:gd name="T4" fmla="*/ 59688114 w 60"/>
              <a:gd name="T5" fmla="*/ 311793217 h 112"/>
              <a:gd name="T6" fmla="*/ 89533137 w 60"/>
              <a:gd name="T7" fmla="*/ 311793217 h 112"/>
              <a:gd name="T8" fmla="*/ 111916905 w 60"/>
              <a:gd name="T9" fmla="*/ 294143509 h 112"/>
              <a:gd name="T10" fmla="*/ 156684439 w 60"/>
              <a:gd name="T11" fmla="*/ 294143509 h 112"/>
              <a:gd name="T12" fmla="*/ 193988786 w 60"/>
              <a:gd name="T13" fmla="*/ 288260845 h 112"/>
              <a:gd name="T14" fmla="*/ 201450042 w 60"/>
              <a:gd name="T15" fmla="*/ 276495516 h 112"/>
              <a:gd name="T16" fmla="*/ 216372553 w 60"/>
              <a:gd name="T17" fmla="*/ 264730187 h 112"/>
              <a:gd name="T18" fmla="*/ 223833809 w 60"/>
              <a:gd name="T19" fmla="*/ 264730187 h 112"/>
              <a:gd name="T20" fmla="*/ 193988786 w 60"/>
              <a:gd name="T21" fmla="*/ 229432486 h 112"/>
              <a:gd name="T22" fmla="*/ 193988786 w 60"/>
              <a:gd name="T23" fmla="*/ 223549822 h 112"/>
              <a:gd name="T24" fmla="*/ 193988786 w 60"/>
              <a:gd name="T25" fmla="*/ 217667157 h 112"/>
              <a:gd name="T26" fmla="*/ 186527530 w 60"/>
              <a:gd name="T27" fmla="*/ 211784493 h 112"/>
              <a:gd name="T28" fmla="*/ 193988786 w 60"/>
              <a:gd name="T29" fmla="*/ 200017449 h 112"/>
              <a:gd name="T30" fmla="*/ 193988786 w 60"/>
              <a:gd name="T31" fmla="*/ 164721463 h 112"/>
              <a:gd name="T32" fmla="*/ 179066275 w 60"/>
              <a:gd name="T33" fmla="*/ 141189090 h 112"/>
              <a:gd name="T34" fmla="*/ 179066275 w 60"/>
              <a:gd name="T35" fmla="*/ 129423761 h 112"/>
              <a:gd name="T36" fmla="*/ 186527530 w 60"/>
              <a:gd name="T37" fmla="*/ 111774053 h 112"/>
              <a:gd name="T38" fmla="*/ 186527530 w 60"/>
              <a:gd name="T39" fmla="*/ 105891389 h 112"/>
              <a:gd name="T40" fmla="*/ 179066275 w 60"/>
              <a:gd name="T41" fmla="*/ 94126060 h 112"/>
              <a:gd name="T42" fmla="*/ 179066275 w 60"/>
              <a:gd name="T43" fmla="*/ 94126060 h 112"/>
              <a:gd name="T44" fmla="*/ 179066275 w 60"/>
              <a:gd name="T45" fmla="*/ 58828359 h 112"/>
              <a:gd name="T46" fmla="*/ 179066275 w 60"/>
              <a:gd name="T47" fmla="*/ 41180366 h 112"/>
              <a:gd name="T48" fmla="*/ 164145695 w 60"/>
              <a:gd name="T49" fmla="*/ 35297701 h 112"/>
              <a:gd name="T50" fmla="*/ 164145695 w 60"/>
              <a:gd name="T51" fmla="*/ 17647993 h 112"/>
              <a:gd name="T52" fmla="*/ 134300672 w 60"/>
              <a:gd name="T53" fmla="*/ 0 h 112"/>
              <a:gd name="T54" fmla="*/ 126839416 w 60"/>
              <a:gd name="T55" fmla="*/ 5882664 h 112"/>
              <a:gd name="T56" fmla="*/ 59688114 w 60"/>
              <a:gd name="T57" fmla="*/ 0 h 112"/>
              <a:gd name="T58" fmla="*/ 52228790 w 60"/>
              <a:gd name="T59" fmla="*/ 11765329 h 112"/>
              <a:gd name="T60" fmla="*/ 44767534 w 60"/>
              <a:gd name="T61" fmla="*/ 23532373 h 112"/>
              <a:gd name="T62" fmla="*/ 52228790 w 60"/>
              <a:gd name="T63" fmla="*/ 47063030 h 112"/>
              <a:gd name="T64" fmla="*/ 44767534 w 60"/>
              <a:gd name="T65" fmla="*/ 70595403 h 112"/>
              <a:gd name="T66" fmla="*/ 52228790 w 60"/>
              <a:gd name="T67" fmla="*/ 82360731 h 112"/>
              <a:gd name="T68" fmla="*/ 52228790 w 60"/>
              <a:gd name="T69" fmla="*/ 94126060 h 112"/>
              <a:gd name="T70" fmla="*/ 59688114 w 60"/>
              <a:gd name="T71" fmla="*/ 117658433 h 112"/>
              <a:gd name="T72" fmla="*/ 52228790 w 60"/>
              <a:gd name="T73" fmla="*/ 152954419 h 112"/>
              <a:gd name="T74" fmla="*/ 52228790 w 60"/>
              <a:gd name="T75" fmla="*/ 158837083 h 112"/>
              <a:gd name="T76" fmla="*/ 44767534 w 60"/>
              <a:gd name="T77" fmla="*/ 170604127 h 112"/>
              <a:gd name="T78" fmla="*/ 29845023 w 60"/>
              <a:gd name="T79" fmla="*/ 200017449 h 112"/>
              <a:gd name="T80" fmla="*/ 7461256 w 60"/>
              <a:gd name="T81" fmla="*/ 252963143 h 112"/>
              <a:gd name="T82" fmla="*/ 7461256 w 60"/>
              <a:gd name="T83" fmla="*/ 282378180 h 112"/>
              <a:gd name="T84" fmla="*/ 7461256 w 60"/>
              <a:gd name="T85" fmla="*/ 300026174 h 112"/>
              <a:gd name="T86" fmla="*/ 0 w 60"/>
              <a:gd name="T87" fmla="*/ 329441210 h 1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 h="112">
                <a:moveTo>
                  <a:pt x="0" y="112"/>
                </a:moveTo>
                <a:lnTo>
                  <a:pt x="0" y="112"/>
                </a:lnTo>
                <a:lnTo>
                  <a:pt x="6" y="112"/>
                </a:lnTo>
                <a:lnTo>
                  <a:pt x="16" y="106"/>
                </a:lnTo>
                <a:lnTo>
                  <a:pt x="24" y="106"/>
                </a:lnTo>
                <a:lnTo>
                  <a:pt x="30" y="100"/>
                </a:lnTo>
                <a:lnTo>
                  <a:pt x="36" y="100"/>
                </a:lnTo>
                <a:lnTo>
                  <a:pt x="42" y="100"/>
                </a:lnTo>
                <a:lnTo>
                  <a:pt x="46" y="100"/>
                </a:lnTo>
                <a:lnTo>
                  <a:pt x="52" y="98"/>
                </a:lnTo>
                <a:lnTo>
                  <a:pt x="54" y="94"/>
                </a:lnTo>
                <a:lnTo>
                  <a:pt x="56" y="92"/>
                </a:lnTo>
                <a:lnTo>
                  <a:pt x="58" y="90"/>
                </a:lnTo>
                <a:lnTo>
                  <a:pt x="60" y="90"/>
                </a:lnTo>
                <a:lnTo>
                  <a:pt x="52" y="78"/>
                </a:lnTo>
                <a:lnTo>
                  <a:pt x="52" y="76"/>
                </a:lnTo>
                <a:lnTo>
                  <a:pt x="52" y="74"/>
                </a:lnTo>
                <a:lnTo>
                  <a:pt x="50" y="72"/>
                </a:lnTo>
                <a:lnTo>
                  <a:pt x="52" y="68"/>
                </a:lnTo>
                <a:lnTo>
                  <a:pt x="52" y="56"/>
                </a:lnTo>
                <a:lnTo>
                  <a:pt x="52" y="52"/>
                </a:lnTo>
                <a:lnTo>
                  <a:pt x="48" y="48"/>
                </a:lnTo>
                <a:lnTo>
                  <a:pt x="48" y="44"/>
                </a:lnTo>
                <a:lnTo>
                  <a:pt x="48" y="42"/>
                </a:lnTo>
                <a:lnTo>
                  <a:pt x="50" y="38"/>
                </a:lnTo>
                <a:lnTo>
                  <a:pt x="50" y="36"/>
                </a:lnTo>
                <a:lnTo>
                  <a:pt x="48" y="34"/>
                </a:lnTo>
                <a:lnTo>
                  <a:pt x="48" y="32"/>
                </a:lnTo>
                <a:lnTo>
                  <a:pt x="50" y="26"/>
                </a:lnTo>
                <a:lnTo>
                  <a:pt x="48" y="20"/>
                </a:lnTo>
                <a:lnTo>
                  <a:pt x="48" y="14"/>
                </a:lnTo>
                <a:lnTo>
                  <a:pt x="44" y="12"/>
                </a:lnTo>
                <a:lnTo>
                  <a:pt x="44" y="10"/>
                </a:lnTo>
                <a:lnTo>
                  <a:pt x="44" y="6"/>
                </a:lnTo>
                <a:lnTo>
                  <a:pt x="44" y="0"/>
                </a:lnTo>
                <a:lnTo>
                  <a:pt x="36" y="0"/>
                </a:lnTo>
                <a:lnTo>
                  <a:pt x="34" y="2"/>
                </a:lnTo>
                <a:lnTo>
                  <a:pt x="26" y="0"/>
                </a:lnTo>
                <a:lnTo>
                  <a:pt x="16" y="0"/>
                </a:lnTo>
                <a:lnTo>
                  <a:pt x="14" y="4"/>
                </a:lnTo>
                <a:lnTo>
                  <a:pt x="12" y="8"/>
                </a:lnTo>
                <a:lnTo>
                  <a:pt x="14" y="12"/>
                </a:lnTo>
                <a:lnTo>
                  <a:pt x="14" y="16"/>
                </a:lnTo>
                <a:lnTo>
                  <a:pt x="12" y="24"/>
                </a:lnTo>
                <a:lnTo>
                  <a:pt x="14" y="28"/>
                </a:lnTo>
                <a:lnTo>
                  <a:pt x="14" y="32"/>
                </a:lnTo>
                <a:lnTo>
                  <a:pt x="14" y="36"/>
                </a:lnTo>
                <a:lnTo>
                  <a:pt x="16" y="40"/>
                </a:lnTo>
                <a:lnTo>
                  <a:pt x="14" y="52"/>
                </a:lnTo>
                <a:lnTo>
                  <a:pt x="14" y="54"/>
                </a:lnTo>
                <a:lnTo>
                  <a:pt x="12" y="58"/>
                </a:lnTo>
                <a:lnTo>
                  <a:pt x="8" y="68"/>
                </a:lnTo>
                <a:lnTo>
                  <a:pt x="4" y="78"/>
                </a:lnTo>
                <a:lnTo>
                  <a:pt x="2" y="86"/>
                </a:lnTo>
                <a:lnTo>
                  <a:pt x="2" y="96"/>
                </a:lnTo>
                <a:lnTo>
                  <a:pt x="2" y="98"/>
                </a:lnTo>
                <a:lnTo>
                  <a:pt x="2" y="102"/>
                </a:lnTo>
                <a:lnTo>
                  <a:pt x="0" y="112"/>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76" name="Freeform 597"/>
          <p:cNvSpPr>
            <a:spLocks/>
          </p:cNvSpPr>
          <p:nvPr/>
        </p:nvSpPr>
        <p:spPr bwMode="auto">
          <a:xfrm>
            <a:off x="5221721" y="3043961"/>
            <a:ext cx="197827" cy="250825"/>
          </a:xfrm>
          <a:custGeom>
            <a:avLst/>
            <a:gdLst>
              <a:gd name="T0" fmla="*/ 87875984 w 112"/>
              <a:gd name="T1" fmla="*/ 153475694 h 146"/>
              <a:gd name="T2" fmla="*/ 80552985 w 112"/>
              <a:gd name="T3" fmla="*/ 159378672 h 146"/>
              <a:gd name="T4" fmla="*/ 80552985 w 112"/>
              <a:gd name="T5" fmla="*/ 177087604 h 146"/>
              <a:gd name="T6" fmla="*/ 58583989 w 112"/>
              <a:gd name="T7" fmla="*/ 188893559 h 146"/>
              <a:gd name="T8" fmla="*/ 21968996 w 112"/>
              <a:gd name="T9" fmla="*/ 182990581 h 146"/>
              <a:gd name="T10" fmla="*/ 0 w 112"/>
              <a:gd name="T11" fmla="*/ 230212683 h 146"/>
              <a:gd name="T12" fmla="*/ 21968996 w 112"/>
              <a:gd name="T13" fmla="*/ 242018637 h 146"/>
              <a:gd name="T14" fmla="*/ 21968996 w 112"/>
              <a:gd name="T15" fmla="*/ 253824592 h 146"/>
              <a:gd name="T16" fmla="*/ 21968996 w 112"/>
              <a:gd name="T17" fmla="*/ 277436502 h 146"/>
              <a:gd name="T18" fmla="*/ 36614993 w 112"/>
              <a:gd name="T19" fmla="*/ 295145434 h 146"/>
              <a:gd name="T20" fmla="*/ 29291995 w 112"/>
              <a:gd name="T21" fmla="*/ 318757343 h 146"/>
              <a:gd name="T22" fmla="*/ 65906988 w 112"/>
              <a:gd name="T23" fmla="*/ 324660321 h 146"/>
              <a:gd name="T24" fmla="*/ 87875984 w 112"/>
              <a:gd name="T25" fmla="*/ 336466276 h 146"/>
              <a:gd name="T26" fmla="*/ 117167979 w 112"/>
              <a:gd name="T27" fmla="*/ 336466276 h 146"/>
              <a:gd name="T28" fmla="*/ 109844980 w 112"/>
              <a:gd name="T29" fmla="*/ 371882422 h 146"/>
              <a:gd name="T30" fmla="*/ 109844980 w 112"/>
              <a:gd name="T31" fmla="*/ 407300286 h 146"/>
              <a:gd name="T32" fmla="*/ 139136975 w 112"/>
              <a:gd name="T33" fmla="*/ 407300286 h 146"/>
              <a:gd name="T34" fmla="*/ 161105971 w 112"/>
              <a:gd name="T35" fmla="*/ 401397309 h 146"/>
              <a:gd name="T36" fmla="*/ 219691874 w 112"/>
              <a:gd name="T37" fmla="*/ 425009219 h 146"/>
              <a:gd name="T38" fmla="*/ 256306867 w 112"/>
              <a:gd name="T39" fmla="*/ 413203264 h 146"/>
              <a:gd name="T40" fmla="*/ 285598862 w 112"/>
              <a:gd name="T41" fmla="*/ 401397309 h 146"/>
              <a:gd name="T42" fmla="*/ 314890856 w 112"/>
              <a:gd name="T43" fmla="*/ 407300286 h 146"/>
              <a:gd name="T44" fmla="*/ 336859852 w 112"/>
              <a:gd name="T45" fmla="*/ 401397309 h 146"/>
              <a:gd name="T46" fmla="*/ 322213855 w 112"/>
              <a:gd name="T47" fmla="*/ 383688377 h 146"/>
              <a:gd name="T48" fmla="*/ 336859852 w 112"/>
              <a:gd name="T49" fmla="*/ 377785399 h 146"/>
              <a:gd name="T50" fmla="*/ 358828848 w 112"/>
              <a:gd name="T51" fmla="*/ 354175208 h 146"/>
              <a:gd name="T52" fmla="*/ 358828848 w 112"/>
              <a:gd name="T53" fmla="*/ 330563298 h 146"/>
              <a:gd name="T54" fmla="*/ 336859852 w 112"/>
              <a:gd name="T55" fmla="*/ 324660321 h 146"/>
              <a:gd name="T56" fmla="*/ 322213855 w 112"/>
              <a:gd name="T57" fmla="*/ 295145434 h 146"/>
              <a:gd name="T58" fmla="*/ 307567858 w 112"/>
              <a:gd name="T59" fmla="*/ 271533524 h 146"/>
              <a:gd name="T60" fmla="*/ 322213855 w 112"/>
              <a:gd name="T61" fmla="*/ 253824592 h 146"/>
              <a:gd name="T62" fmla="*/ 366151847 w 112"/>
              <a:gd name="T63" fmla="*/ 230212683 h 146"/>
              <a:gd name="T64" fmla="*/ 410089839 w 112"/>
              <a:gd name="T65" fmla="*/ 224309705 h 146"/>
              <a:gd name="T66" fmla="*/ 402766840 w 112"/>
              <a:gd name="T67" fmla="*/ 159378672 h 146"/>
              <a:gd name="T68" fmla="*/ 395443842 w 112"/>
              <a:gd name="T69" fmla="*/ 118057830 h 146"/>
              <a:gd name="T70" fmla="*/ 395443842 w 112"/>
              <a:gd name="T71" fmla="*/ 88542943 h 146"/>
              <a:gd name="T72" fmla="*/ 351505850 w 112"/>
              <a:gd name="T73" fmla="*/ 47223819 h 146"/>
              <a:gd name="T74" fmla="*/ 307567858 w 112"/>
              <a:gd name="T75" fmla="*/ 47223819 h 146"/>
              <a:gd name="T76" fmla="*/ 270952864 w 112"/>
              <a:gd name="T77" fmla="*/ 64932751 h 146"/>
              <a:gd name="T78" fmla="*/ 263629866 w 112"/>
              <a:gd name="T79" fmla="*/ 82639966 h 146"/>
              <a:gd name="T80" fmla="*/ 234337871 w 112"/>
              <a:gd name="T81" fmla="*/ 59029774 h 146"/>
              <a:gd name="T82" fmla="*/ 197720964 w 112"/>
              <a:gd name="T83" fmla="*/ 23611910 h 146"/>
              <a:gd name="T84" fmla="*/ 190397965 w 112"/>
              <a:gd name="T85" fmla="*/ 5902977 h 146"/>
              <a:gd name="T86" fmla="*/ 146459973 w 112"/>
              <a:gd name="T87" fmla="*/ 0 h 146"/>
              <a:gd name="T88" fmla="*/ 153782972 w 112"/>
              <a:gd name="T89" fmla="*/ 35417864 h 146"/>
              <a:gd name="T90" fmla="*/ 161105971 w 112"/>
              <a:gd name="T91" fmla="*/ 88542943 h 146"/>
              <a:gd name="T92" fmla="*/ 153782972 w 112"/>
              <a:gd name="T93" fmla="*/ 82639966 h 146"/>
              <a:gd name="T94" fmla="*/ 139136975 w 112"/>
              <a:gd name="T95" fmla="*/ 106251875 h 146"/>
              <a:gd name="T96" fmla="*/ 102521981 w 112"/>
              <a:gd name="T97" fmla="*/ 100348898 h 146"/>
              <a:gd name="T98" fmla="*/ 80552985 w 112"/>
              <a:gd name="T99" fmla="*/ 112154853 h 146"/>
              <a:gd name="T100" fmla="*/ 87875984 w 112"/>
              <a:gd name="T101" fmla="*/ 118057830 h 1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2" h="146">
                <a:moveTo>
                  <a:pt x="24" y="42"/>
                </a:moveTo>
                <a:lnTo>
                  <a:pt x="24" y="42"/>
                </a:lnTo>
                <a:lnTo>
                  <a:pt x="24" y="48"/>
                </a:lnTo>
                <a:lnTo>
                  <a:pt x="24" y="52"/>
                </a:lnTo>
                <a:lnTo>
                  <a:pt x="22" y="52"/>
                </a:lnTo>
                <a:lnTo>
                  <a:pt x="22" y="54"/>
                </a:lnTo>
                <a:lnTo>
                  <a:pt x="24" y="56"/>
                </a:lnTo>
                <a:lnTo>
                  <a:pt x="24" y="58"/>
                </a:lnTo>
                <a:lnTo>
                  <a:pt x="22" y="60"/>
                </a:lnTo>
                <a:lnTo>
                  <a:pt x="18" y="60"/>
                </a:lnTo>
                <a:lnTo>
                  <a:pt x="18" y="62"/>
                </a:lnTo>
                <a:lnTo>
                  <a:pt x="16" y="64"/>
                </a:lnTo>
                <a:lnTo>
                  <a:pt x="12" y="62"/>
                </a:lnTo>
                <a:lnTo>
                  <a:pt x="8" y="62"/>
                </a:lnTo>
                <a:lnTo>
                  <a:pt x="6" y="62"/>
                </a:lnTo>
                <a:lnTo>
                  <a:pt x="6" y="66"/>
                </a:lnTo>
                <a:lnTo>
                  <a:pt x="0" y="78"/>
                </a:lnTo>
                <a:lnTo>
                  <a:pt x="2" y="80"/>
                </a:lnTo>
                <a:lnTo>
                  <a:pt x="6" y="82"/>
                </a:lnTo>
                <a:lnTo>
                  <a:pt x="6" y="84"/>
                </a:lnTo>
                <a:lnTo>
                  <a:pt x="4" y="84"/>
                </a:lnTo>
                <a:lnTo>
                  <a:pt x="6" y="86"/>
                </a:lnTo>
                <a:lnTo>
                  <a:pt x="6" y="88"/>
                </a:lnTo>
                <a:lnTo>
                  <a:pt x="8" y="92"/>
                </a:lnTo>
                <a:lnTo>
                  <a:pt x="6" y="94"/>
                </a:lnTo>
                <a:lnTo>
                  <a:pt x="8" y="98"/>
                </a:lnTo>
                <a:lnTo>
                  <a:pt x="10" y="100"/>
                </a:lnTo>
                <a:lnTo>
                  <a:pt x="10" y="102"/>
                </a:lnTo>
                <a:lnTo>
                  <a:pt x="8" y="108"/>
                </a:lnTo>
                <a:lnTo>
                  <a:pt x="10" y="110"/>
                </a:lnTo>
                <a:lnTo>
                  <a:pt x="14" y="108"/>
                </a:lnTo>
                <a:lnTo>
                  <a:pt x="18" y="110"/>
                </a:lnTo>
                <a:lnTo>
                  <a:pt x="20" y="112"/>
                </a:lnTo>
                <a:lnTo>
                  <a:pt x="22" y="114"/>
                </a:lnTo>
                <a:lnTo>
                  <a:pt x="24" y="114"/>
                </a:lnTo>
                <a:lnTo>
                  <a:pt x="26" y="114"/>
                </a:lnTo>
                <a:lnTo>
                  <a:pt x="32" y="114"/>
                </a:lnTo>
                <a:lnTo>
                  <a:pt x="32" y="118"/>
                </a:lnTo>
                <a:lnTo>
                  <a:pt x="32" y="122"/>
                </a:lnTo>
                <a:lnTo>
                  <a:pt x="30" y="126"/>
                </a:lnTo>
                <a:lnTo>
                  <a:pt x="30" y="130"/>
                </a:lnTo>
                <a:lnTo>
                  <a:pt x="30" y="134"/>
                </a:lnTo>
                <a:lnTo>
                  <a:pt x="30" y="138"/>
                </a:lnTo>
                <a:lnTo>
                  <a:pt x="32" y="142"/>
                </a:lnTo>
                <a:lnTo>
                  <a:pt x="38" y="138"/>
                </a:lnTo>
                <a:lnTo>
                  <a:pt x="40" y="136"/>
                </a:lnTo>
                <a:lnTo>
                  <a:pt x="44" y="136"/>
                </a:lnTo>
                <a:lnTo>
                  <a:pt x="48" y="140"/>
                </a:lnTo>
                <a:lnTo>
                  <a:pt x="58" y="146"/>
                </a:lnTo>
                <a:lnTo>
                  <a:pt x="60" y="144"/>
                </a:lnTo>
                <a:lnTo>
                  <a:pt x="64" y="142"/>
                </a:lnTo>
                <a:lnTo>
                  <a:pt x="70" y="140"/>
                </a:lnTo>
                <a:lnTo>
                  <a:pt x="72" y="138"/>
                </a:lnTo>
                <a:lnTo>
                  <a:pt x="74" y="136"/>
                </a:lnTo>
                <a:lnTo>
                  <a:pt x="78" y="136"/>
                </a:lnTo>
                <a:lnTo>
                  <a:pt x="84" y="136"/>
                </a:lnTo>
                <a:lnTo>
                  <a:pt x="86" y="138"/>
                </a:lnTo>
                <a:lnTo>
                  <a:pt x="88" y="140"/>
                </a:lnTo>
                <a:lnTo>
                  <a:pt x="92" y="140"/>
                </a:lnTo>
                <a:lnTo>
                  <a:pt x="92" y="136"/>
                </a:lnTo>
                <a:lnTo>
                  <a:pt x="92" y="134"/>
                </a:lnTo>
                <a:lnTo>
                  <a:pt x="90" y="132"/>
                </a:lnTo>
                <a:lnTo>
                  <a:pt x="88" y="130"/>
                </a:lnTo>
                <a:lnTo>
                  <a:pt x="92" y="128"/>
                </a:lnTo>
                <a:lnTo>
                  <a:pt x="96" y="126"/>
                </a:lnTo>
                <a:lnTo>
                  <a:pt x="96" y="122"/>
                </a:lnTo>
                <a:lnTo>
                  <a:pt x="98" y="120"/>
                </a:lnTo>
                <a:lnTo>
                  <a:pt x="100" y="118"/>
                </a:lnTo>
                <a:lnTo>
                  <a:pt x="102" y="116"/>
                </a:lnTo>
                <a:lnTo>
                  <a:pt x="98" y="112"/>
                </a:lnTo>
                <a:lnTo>
                  <a:pt x="96" y="110"/>
                </a:lnTo>
                <a:lnTo>
                  <a:pt x="94" y="110"/>
                </a:lnTo>
                <a:lnTo>
                  <a:pt x="92" y="110"/>
                </a:lnTo>
                <a:lnTo>
                  <a:pt x="92" y="108"/>
                </a:lnTo>
                <a:lnTo>
                  <a:pt x="90" y="102"/>
                </a:lnTo>
                <a:lnTo>
                  <a:pt x="88" y="100"/>
                </a:lnTo>
                <a:lnTo>
                  <a:pt x="86" y="96"/>
                </a:lnTo>
                <a:lnTo>
                  <a:pt x="84" y="92"/>
                </a:lnTo>
                <a:lnTo>
                  <a:pt x="82" y="88"/>
                </a:lnTo>
                <a:lnTo>
                  <a:pt x="84" y="88"/>
                </a:lnTo>
                <a:lnTo>
                  <a:pt x="88" y="86"/>
                </a:lnTo>
                <a:lnTo>
                  <a:pt x="92" y="84"/>
                </a:lnTo>
                <a:lnTo>
                  <a:pt x="94" y="82"/>
                </a:lnTo>
                <a:lnTo>
                  <a:pt x="100" y="78"/>
                </a:lnTo>
                <a:lnTo>
                  <a:pt x="108" y="74"/>
                </a:lnTo>
                <a:lnTo>
                  <a:pt x="112" y="76"/>
                </a:lnTo>
                <a:lnTo>
                  <a:pt x="112" y="60"/>
                </a:lnTo>
                <a:lnTo>
                  <a:pt x="110" y="58"/>
                </a:lnTo>
                <a:lnTo>
                  <a:pt x="110" y="54"/>
                </a:lnTo>
                <a:lnTo>
                  <a:pt x="110" y="44"/>
                </a:lnTo>
                <a:lnTo>
                  <a:pt x="108" y="40"/>
                </a:lnTo>
                <a:lnTo>
                  <a:pt x="106" y="38"/>
                </a:lnTo>
                <a:lnTo>
                  <a:pt x="108" y="36"/>
                </a:lnTo>
                <a:lnTo>
                  <a:pt x="108" y="30"/>
                </a:lnTo>
                <a:lnTo>
                  <a:pt x="108" y="24"/>
                </a:lnTo>
                <a:lnTo>
                  <a:pt x="98" y="20"/>
                </a:lnTo>
                <a:lnTo>
                  <a:pt x="96" y="16"/>
                </a:lnTo>
                <a:lnTo>
                  <a:pt x="90" y="16"/>
                </a:lnTo>
                <a:lnTo>
                  <a:pt x="84" y="16"/>
                </a:lnTo>
                <a:lnTo>
                  <a:pt x="80" y="22"/>
                </a:lnTo>
                <a:lnTo>
                  <a:pt x="78" y="22"/>
                </a:lnTo>
                <a:lnTo>
                  <a:pt x="74" y="22"/>
                </a:lnTo>
                <a:lnTo>
                  <a:pt x="76" y="24"/>
                </a:lnTo>
                <a:lnTo>
                  <a:pt x="74" y="26"/>
                </a:lnTo>
                <a:lnTo>
                  <a:pt x="72" y="28"/>
                </a:lnTo>
                <a:lnTo>
                  <a:pt x="68" y="20"/>
                </a:lnTo>
                <a:lnTo>
                  <a:pt x="64" y="20"/>
                </a:lnTo>
                <a:lnTo>
                  <a:pt x="60" y="20"/>
                </a:lnTo>
                <a:lnTo>
                  <a:pt x="60" y="16"/>
                </a:lnTo>
                <a:lnTo>
                  <a:pt x="54" y="8"/>
                </a:lnTo>
                <a:lnTo>
                  <a:pt x="58" y="2"/>
                </a:lnTo>
                <a:lnTo>
                  <a:pt x="52" y="2"/>
                </a:lnTo>
                <a:lnTo>
                  <a:pt x="40" y="0"/>
                </a:lnTo>
                <a:lnTo>
                  <a:pt x="38" y="4"/>
                </a:lnTo>
                <a:lnTo>
                  <a:pt x="38" y="8"/>
                </a:lnTo>
                <a:lnTo>
                  <a:pt x="42" y="8"/>
                </a:lnTo>
                <a:lnTo>
                  <a:pt x="42" y="12"/>
                </a:lnTo>
                <a:lnTo>
                  <a:pt x="44" y="20"/>
                </a:lnTo>
                <a:lnTo>
                  <a:pt x="44" y="30"/>
                </a:lnTo>
                <a:lnTo>
                  <a:pt x="42" y="30"/>
                </a:lnTo>
                <a:lnTo>
                  <a:pt x="42" y="28"/>
                </a:lnTo>
                <a:lnTo>
                  <a:pt x="40" y="28"/>
                </a:lnTo>
                <a:lnTo>
                  <a:pt x="40" y="32"/>
                </a:lnTo>
                <a:lnTo>
                  <a:pt x="38" y="36"/>
                </a:lnTo>
                <a:lnTo>
                  <a:pt x="36" y="36"/>
                </a:lnTo>
                <a:lnTo>
                  <a:pt x="34" y="34"/>
                </a:lnTo>
                <a:lnTo>
                  <a:pt x="32" y="34"/>
                </a:lnTo>
                <a:lnTo>
                  <a:pt x="28" y="34"/>
                </a:lnTo>
                <a:lnTo>
                  <a:pt x="26" y="36"/>
                </a:lnTo>
                <a:lnTo>
                  <a:pt x="22" y="38"/>
                </a:lnTo>
                <a:lnTo>
                  <a:pt x="22" y="40"/>
                </a:lnTo>
                <a:lnTo>
                  <a:pt x="24" y="40"/>
                </a:lnTo>
                <a:lnTo>
                  <a:pt x="26" y="42"/>
                </a:lnTo>
                <a:lnTo>
                  <a:pt x="24" y="4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7" name="Freeform 598"/>
          <p:cNvSpPr>
            <a:spLocks/>
          </p:cNvSpPr>
          <p:nvPr/>
        </p:nvSpPr>
        <p:spPr bwMode="auto">
          <a:xfrm>
            <a:off x="5982256" y="3404319"/>
            <a:ext cx="153865" cy="77788"/>
          </a:xfrm>
          <a:custGeom>
            <a:avLst/>
            <a:gdLst>
              <a:gd name="T0" fmla="*/ 0 w 88"/>
              <a:gd name="T1" fmla="*/ 37506191 h 44"/>
              <a:gd name="T2" fmla="*/ 50229612 w 88"/>
              <a:gd name="T3" fmla="*/ 56258403 h 44"/>
              <a:gd name="T4" fmla="*/ 57406624 w 88"/>
              <a:gd name="T5" fmla="*/ 68761056 h 44"/>
              <a:gd name="T6" fmla="*/ 57406624 w 88"/>
              <a:gd name="T7" fmla="*/ 87513268 h 44"/>
              <a:gd name="T8" fmla="*/ 64581742 w 88"/>
              <a:gd name="T9" fmla="*/ 87513268 h 44"/>
              <a:gd name="T10" fmla="*/ 64581742 w 88"/>
              <a:gd name="T11" fmla="*/ 118769901 h 44"/>
              <a:gd name="T12" fmla="*/ 71756859 w 88"/>
              <a:gd name="T13" fmla="*/ 125019459 h 44"/>
              <a:gd name="T14" fmla="*/ 86108989 w 88"/>
              <a:gd name="T15" fmla="*/ 125019459 h 44"/>
              <a:gd name="T16" fmla="*/ 114811354 w 88"/>
              <a:gd name="T17" fmla="*/ 125019459 h 44"/>
              <a:gd name="T18" fmla="*/ 129163483 w 88"/>
              <a:gd name="T19" fmla="*/ 125019459 h 44"/>
              <a:gd name="T20" fmla="*/ 129163483 w 88"/>
              <a:gd name="T21" fmla="*/ 131270786 h 44"/>
              <a:gd name="T22" fmla="*/ 157867742 w 88"/>
              <a:gd name="T23" fmla="*/ 125019459 h 44"/>
              <a:gd name="T24" fmla="*/ 165042860 w 88"/>
              <a:gd name="T25" fmla="*/ 131270786 h 44"/>
              <a:gd name="T26" fmla="*/ 179394990 w 88"/>
              <a:gd name="T27" fmla="*/ 137522112 h 44"/>
              <a:gd name="T28" fmla="*/ 208097354 w 88"/>
              <a:gd name="T29" fmla="*/ 137522112 h 44"/>
              <a:gd name="T30" fmla="*/ 236799719 w 88"/>
              <a:gd name="T31" fmla="*/ 137522112 h 44"/>
              <a:gd name="T32" fmla="*/ 243976731 w 88"/>
              <a:gd name="T33" fmla="*/ 131270786 h 44"/>
              <a:gd name="T34" fmla="*/ 251151849 w 88"/>
              <a:gd name="T35" fmla="*/ 118769901 h 44"/>
              <a:gd name="T36" fmla="*/ 272679096 w 88"/>
              <a:gd name="T37" fmla="*/ 112518574 h 44"/>
              <a:gd name="T38" fmla="*/ 279854214 w 88"/>
              <a:gd name="T39" fmla="*/ 118769901 h 44"/>
              <a:gd name="T40" fmla="*/ 294206343 w 88"/>
              <a:gd name="T41" fmla="*/ 131270786 h 44"/>
              <a:gd name="T42" fmla="*/ 301381461 w 88"/>
              <a:gd name="T43" fmla="*/ 137522112 h 44"/>
              <a:gd name="T44" fmla="*/ 315733591 w 88"/>
              <a:gd name="T45" fmla="*/ 137522112 h 44"/>
              <a:gd name="T46" fmla="*/ 315733591 w 88"/>
              <a:gd name="T47" fmla="*/ 131270786 h 44"/>
              <a:gd name="T48" fmla="*/ 308558473 w 88"/>
              <a:gd name="T49" fmla="*/ 118769901 h 44"/>
              <a:gd name="T50" fmla="*/ 308558473 w 88"/>
              <a:gd name="T51" fmla="*/ 106267248 h 44"/>
              <a:gd name="T52" fmla="*/ 315733591 w 88"/>
              <a:gd name="T53" fmla="*/ 106267248 h 44"/>
              <a:gd name="T54" fmla="*/ 308558473 w 88"/>
              <a:gd name="T55" fmla="*/ 87513268 h 44"/>
              <a:gd name="T56" fmla="*/ 294206343 w 88"/>
              <a:gd name="T57" fmla="*/ 87513268 h 44"/>
              <a:gd name="T58" fmla="*/ 279854214 w 88"/>
              <a:gd name="T59" fmla="*/ 87513268 h 44"/>
              <a:gd name="T60" fmla="*/ 279854214 w 88"/>
              <a:gd name="T61" fmla="*/ 75012383 h 44"/>
              <a:gd name="T62" fmla="*/ 279854214 w 88"/>
              <a:gd name="T63" fmla="*/ 68761056 h 44"/>
              <a:gd name="T64" fmla="*/ 265503978 w 88"/>
              <a:gd name="T65" fmla="*/ 62509730 h 44"/>
              <a:gd name="T66" fmla="*/ 258326967 w 88"/>
              <a:gd name="T67" fmla="*/ 56258403 h 44"/>
              <a:gd name="T68" fmla="*/ 243976731 w 88"/>
              <a:gd name="T69" fmla="*/ 43757518 h 44"/>
              <a:gd name="T70" fmla="*/ 229624602 w 88"/>
              <a:gd name="T71" fmla="*/ 37506191 h 44"/>
              <a:gd name="T72" fmla="*/ 222449484 w 88"/>
              <a:gd name="T73" fmla="*/ 37506191 h 44"/>
              <a:gd name="T74" fmla="*/ 200922237 w 88"/>
              <a:gd name="T75" fmla="*/ 43757518 h 44"/>
              <a:gd name="T76" fmla="*/ 200922237 w 88"/>
              <a:gd name="T77" fmla="*/ 43757518 h 44"/>
              <a:gd name="T78" fmla="*/ 186570107 w 88"/>
              <a:gd name="T79" fmla="*/ 43757518 h 44"/>
              <a:gd name="T80" fmla="*/ 165042860 w 88"/>
              <a:gd name="T81" fmla="*/ 43757518 h 44"/>
              <a:gd name="T82" fmla="*/ 143515613 w 88"/>
              <a:gd name="T83" fmla="*/ 37506191 h 44"/>
              <a:gd name="T84" fmla="*/ 129163483 w 88"/>
              <a:gd name="T85" fmla="*/ 25003538 h 44"/>
              <a:gd name="T86" fmla="*/ 107636236 w 88"/>
              <a:gd name="T87" fmla="*/ 12502653 h 44"/>
              <a:gd name="T88" fmla="*/ 71756859 w 88"/>
              <a:gd name="T89" fmla="*/ 12502653 h 44"/>
              <a:gd name="T90" fmla="*/ 50229612 w 88"/>
              <a:gd name="T91" fmla="*/ 6251327 h 44"/>
              <a:gd name="T92" fmla="*/ 43054494 w 88"/>
              <a:gd name="T93" fmla="*/ 0 h 44"/>
              <a:gd name="T94" fmla="*/ 28702365 w 88"/>
              <a:gd name="T95" fmla="*/ 0 h 44"/>
              <a:gd name="T96" fmla="*/ 7175118 w 88"/>
              <a:gd name="T97" fmla="*/ 6251327 h 44"/>
              <a:gd name="T98" fmla="*/ 0 w 88"/>
              <a:gd name="T99" fmla="*/ 31254865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8" h="44">
                <a:moveTo>
                  <a:pt x="0" y="12"/>
                </a:moveTo>
                <a:lnTo>
                  <a:pt x="0" y="12"/>
                </a:lnTo>
                <a:lnTo>
                  <a:pt x="6" y="14"/>
                </a:lnTo>
                <a:lnTo>
                  <a:pt x="14" y="18"/>
                </a:lnTo>
                <a:lnTo>
                  <a:pt x="16" y="22"/>
                </a:lnTo>
                <a:lnTo>
                  <a:pt x="16" y="28"/>
                </a:lnTo>
                <a:lnTo>
                  <a:pt x="18" y="28"/>
                </a:lnTo>
                <a:lnTo>
                  <a:pt x="20" y="34"/>
                </a:lnTo>
                <a:lnTo>
                  <a:pt x="18" y="38"/>
                </a:lnTo>
                <a:lnTo>
                  <a:pt x="20" y="40"/>
                </a:lnTo>
                <a:lnTo>
                  <a:pt x="24" y="40"/>
                </a:lnTo>
                <a:lnTo>
                  <a:pt x="28" y="38"/>
                </a:lnTo>
                <a:lnTo>
                  <a:pt x="32" y="40"/>
                </a:lnTo>
                <a:lnTo>
                  <a:pt x="36" y="40"/>
                </a:lnTo>
                <a:lnTo>
                  <a:pt x="36" y="42"/>
                </a:lnTo>
                <a:lnTo>
                  <a:pt x="44" y="40"/>
                </a:lnTo>
                <a:lnTo>
                  <a:pt x="46" y="40"/>
                </a:lnTo>
                <a:lnTo>
                  <a:pt x="46" y="42"/>
                </a:lnTo>
                <a:lnTo>
                  <a:pt x="46" y="44"/>
                </a:lnTo>
                <a:lnTo>
                  <a:pt x="50" y="44"/>
                </a:lnTo>
                <a:lnTo>
                  <a:pt x="58" y="44"/>
                </a:lnTo>
                <a:lnTo>
                  <a:pt x="66" y="44"/>
                </a:lnTo>
                <a:lnTo>
                  <a:pt x="68" y="42"/>
                </a:lnTo>
                <a:lnTo>
                  <a:pt x="70" y="38"/>
                </a:lnTo>
                <a:lnTo>
                  <a:pt x="72" y="36"/>
                </a:lnTo>
                <a:lnTo>
                  <a:pt x="76" y="36"/>
                </a:lnTo>
                <a:lnTo>
                  <a:pt x="78" y="38"/>
                </a:lnTo>
                <a:lnTo>
                  <a:pt x="80" y="40"/>
                </a:lnTo>
                <a:lnTo>
                  <a:pt x="82" y="42"/>
                </a:lnTo>
                <a:lnTo>
                  <a:pt x="84" y="44"/>
                </a:lnTo>
                <a:lnTo>
                  <a:pt x="86" y="44"/>
                </a:lnTo>
                <a:lnTo>
                  <a:pt x="88" y="44"/>
                </a:lnTo>
                <a:lnTo>
                  <a:pt x="88" y="42"/>
                </a:lnTo>
                <a:lnTo>
                  <a:pt x="86" y="38"/>
                </a:lnTo>
                <a:lnTo>
                  <a:pt x="86" y="36"/>
                </a:lnTo>
                <a:lnTo>
                  <a:pt x="86" y="34"/>
                </a:lnTo>
                <a:lnTo>
                  <a:pt x="88" y="34"/>
                </a:lnTo>
                <a:lnTo>
                  <a:pt x="86" y="28"/>
                </a:lnTo>
                <a:lnTo>
                  <a:pt x="84" y="28"/>
                </a:lnTo>
                <a:lnTo>
                  <a:pt x="82" y="28"/>
                </a:lnTo>
                <a:lnTo>
                  <a:pt x="78" y="28"/>
                </a:lnTo>
                <a:lnTo>
                  <a:pt x="78" y="26"/>
                </a:lnTo>
                <a:lnTo>
                  <a:pt x="78" y="24"/>
                </a:lnTo>
                <a:lnTo>
                  <a:pt x="78" y="22"/>
                </a:lnTo>
                <a:lnTo>
                  <a:pt x="74" y="20"/>
                </a:lnTo>
                <a:lnTo>
                  <a:pt x="72" y="18"/>
                </a:lnTo>
                <a:lnTo>
                  <a:pt x="70" y="16"/>
                </a:lnTo>
                <a:lnTo>
                  <a:pt x="68" y="14"/>
                </a:lnTo>
                <a:lnTo>
                  <a:pt x="64" y="12"/>
                </a:lnTo>
                <a:lnTo>
                  <a:pt x="62" y="12"/>
                </a:lnTo>
                <a:lnTo>
                  <a:pt x="58" y="14"/>
                </a:lnTo>
                <a:lnTo>
                  <a:pt x="56" y="14"/>
                </a:lnTo>
                <a:lnTo>
                  <a:pt x="54" y="12"/>
                </a:lnTo>
                <a:lnTo>
                  <a:pt x="52" y="14"/>
                </a:lnTo>
                <a:lnTo>
                  <a:pt x="46" y="14"/>
                </a:lnTo>
                <a:lnTo>
                  <a:pt x="44" y="14"/>
                </a:lnTo>
                <a:lnTo>
                  <a:pt x="40" y="12"/>
                </a:lnTo>
                <a:lnTo>
                  <a:pt x="36" y="8"/>
                </a:lnTo>
                <a:lnTo>
                  <a:pt x="34" y="4"/>
                </a:lnTo>
                <a:lnTo>
                  <a:pt x="30" y="4"/>
                </a:lnTo>
                <a:lnTo>
                  <a:pt x="20" y="4"/>
                </a:lnTo>
                <a:lnTo>
                  <a:pt x="14" y="2"/>
                </a:lnTo>
                <a:lnTo>
                  <a:pt x="12" y="0"/>
                </a:lnTo>
                <a:lnTo>
                  <a:pt x="10" y="0"/>
                </a:lnTo>
                <a:lnTo>
                  <a:pt x="8" y="0"/>
                </a:lnTo>
                <a:lnTo>
                  <a:pt x="2" y="2"/>
                </a:lnTo>
                <a:lnTo>
                  <a:pt x="0" y="6"/>
                </a:lnTo>
                <a:lnTo>
                  <a:pt x="0" y="10"/>
                </a:lnTo>
                <a:lnTo>
                  <a:pt x="0" y="1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78" name="Freeform 599"/>
          <p:cNvSpPr>
            <a:spLocks/>
          </p:cNvSpPr>
          <p:nvPr/>
        </p:nvSpPr>
        <p:spPr bwMode="auto">
          <a:xfrm>
            <a:off x="4723488" y="4250458"/>
            <a:ext cx="77667" cy="25400"/>
          </a:xfrm>
          <a:custGeom>
            <a:avLst/>
            <a:gdLst>
              <a:gd name="T0" fmla="*/ 14626626 w 44"/>
              <a:gd name="T1" fmla="*/ 46082857 h 14"/>
              <a:gd name="T2" fmla="*/ 51192236 w 44"/>
              <a:gd name="T3" fmla="*/ 46082857 h 14"/>
              <a:gd name="T4" fmla="*/ 51192236 w 44"/>
              <a:gd name="T5" fmla="*/ 46082857 h 14"/>
              <a:gd name="T6" fmla="*/ 51192236 w 44"/>
              <a:gd name="T7" fmla="*/ 39498814 h 14"/>
              <a:gd name="T8" fmla="*/ 58506506 w 44"/>
              <a:gd name="T9" fmla="*/ 32916586 h 14"/>
              <a:gd name="T10" fmla="*/ 65818863 w 44"/>
              <a:gd name="T11" fmla="*/ 32916586 h 14"/>
              <a:gd name="T12" fmla="*/ 65818863 w 44"/>
              <a:gd name="T13" fmla="*/ 32916586 h 14"/>
              <a:gd name="T14" fmla="*/ 138951995 w 44"/>
              <a:gd name="T15" fmla="*/ 32916586 h 14"/>
              <a:gd name="T16" fmla="*/ 138951995 w 44"/>
              <a:gd name="T17" fmla="*/ 32916586 h 14"/>
              <a:gd name="T18" fmla="*/ 153578621 w 44"/>
              <a:gd name="T19" fmla="*/ 26332543 h 14"/>
              <a:gd name="T20" fmla="*/ 160890978 w 44"/>
              <a:gd name="T21" fmla="*/ 13166271 h 14"/>
              <a:gd name="T22" fmla="*/ 160890978 w 44"/>
              <a:gd name="T23" fmla="*/ 13166271 h 14"/>
              <a:gd name="T24" fmla="*/ 160890978 w 44"/>
              <a:gd name="T25" fmla="*/ 6584043 h 14"/>
              <a:gd name="T26" fmla="*/ 153578621 w 44"/>
              <a:gd name="T27" fmla="*/ 6584043 h 14"/>
              <a:gd name="T28" fmla="*/ 138951995 w 44"/>
              <a:gd name="T29" fmla="*/ 6584043 h 14"/>
              <a:gd name="T30" fmla="*/ 138951995 w 44"/>
              <a:gd name="T31" fmla="*/ 6584043 h 14"/>
              <a:gd name="T32" fmla="*/ 109698742 w 44"/>
              <a:gd name="T33" fmla="*/ 6584043 h 14"/>
              <a:gd name="T34" fmla="*/ 109698742 w 44"/>
              <a:gd name="T35" fmla="*/ 6584043 h 14"/>
              <a:gd name="T36" fmla="*/ 87757846 w 44"/>
              <a:gd name="T37" fmla="*/ 6584043 h 14"/>
              <a:gd name="T38" fmla="*/ 80445489 w 44"/>
              <a:gd name="T39" fmla="*/ 6584043 h 14"/>
              <a:gd name="T40" fmla="*/ 65818863 w 44"/>
              <a:gd name="T41" fmla="*/ 6584043 h 14"/>
              <a:gd name="T42" fmla="*/ 65818863 w 44"/>
              <a:gd name="T43" fmla="*/ 6584043 h 14"/>
              <a:gd name="T44" fmla="*/ 58506506 w 44"/>
              <a:gd name="T45" fmla="*/ 0 h 14"/>
              <a:gd name="T46" fmla="*/ 51192236 w 44"/>
              <a:gd name="T47" fmla="*/ 6584043 h 14"/>
              <a:gd name="T48" fmla="*/ 51192236 w 44"/>
              <a:gd name="T49" fmla="*/ 6584043 h 14"/>
              <a:gd name="T50" fmla="*/ 43879879 w 44"/>
              <a:gd name="T51" fmla="*/ 13166271 h 14"/>
              <a:gd name="T52" fmla="*/ 29253253 w 44"/>
              <a:gd name="T53" fmla="*/ 13166271 h 14"/>
              <a:gd name="T54" fmla="*/ 29253253 w 44"/>
              <a:gd name="T55" fmla="*/ 13166271 h 14"/>
              <a:gd name="T56" fmla="*/ 14626626 w 44"/>
              <a:gd name="T57" fmla="*/ 13166271 h 14"/>
              <a:gd name="T58" fmla="*/ 0 w 44"/>
              <a:gd name="T59" fmla="*/ 19750314 h 14"/>
              <a:gd name="T60" fmla="*/ 0 w 44"/>
              <a:gd name="T61" fmla="*/ 19750314 h 14"/>
              <a:gd name="T62" fmla="*/ 14626626 w 44"/>
              <a:gd name="T63" fmla="*/ 46082857 h 14"/>
              <a:gd name="T64" fmla="*/ 14626626 w 44"/>
              <a:gd name="T65" fmla="*/ 46082857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 h="14">
                <a:moveTo>
                  <a:pt x="4" y="14"/>
                </a:moveTo>
                <a:lnTo>
                  <a:pt x="14" y="14"/>
                </a:lnTo>
                <a:lnTo>
                  <a:pt x="14" y="12"/>
                </a:lnTo>
                <a:lnTo>
                  <a:pt x="16" y="10"/>
                </a:lnTo>
                <a:lnTo>
                  <a:pt x="18" y="10"/>
                </a:lnTo>
                <a:lnTo>
                  <a:pt x="38" y="10"/>
                </a:lnTo>
                <a:lnTo>
                  <a:pt x="42" y="8"/>
                </a:lnTo>
                <a:lnTo>
                  <a:pt x="44" y="4"/>
                </a:lnTo>
                <a:lnTo>
                  <a:pt x="44" y="2"/>
                </a:lnTo>
                <a:lnTo>
                  <a:pt x="42" y="2"/>
                </a:lnTo>
                <a:lnTo>
                  <a:pt x="38" y="2"/>
                </a:lnTo>
                <a:lnTo>
                  <a:pt x="30" y="2"/>
                </a:lnTo>
                <a:lnTo>
                  <a:pt x="24" y="2"/>
                </a:lnTo>
                <a:lnTo>
                  <a:pt x="22" y="2"/>
                </a:lnTo>
                <a:lnTo>
                  <a:pt x="18" y="2"/>
                </a:lnTo>
                <a:lnTo>
                  <a:pt x="16" y="0"/>
                </a:lnTo>
                <a:lnTo>
                  <a:pt x="14" y="2"/>
                </a:lnTo>
                <a:lnTo>
                  <a:pt x="12" y="4"/>
                </a:lnTo>
                <a:lnTo>
                  <a:pt x="8" y="4"/>
                </a:lnTo>
                <a:lnTo>
                  <a:pt x="4" y="4"/>
                </a:lnTo>
                <a:lnTo>
                  <a:pt x="0" y="6"/>
                </a:lnTo>
                <a:lnTo>
                  <a:pt x="4"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79" name="Freeform 600"/>
          <p:cNvSpPr>
            <a:spLocks/>
          </p:cNvSpPr>
          <p:nvPr/>
        </p:nvSpPr>
        <p:spPr bwMode="auto">
          <a:xfrm>
            <a:off x="5289128" y="4550494"/>
            <a:ext cx="133351" cy="179388"/>
          </a:xfrm>
          <a:custGeom>
            <a:avLst/>
            <a:gdLst>
              <a:gd name="T0" fmla="*/ 36130957 w 76"/>
              <a:gd name="T1" fmla="*/ 59505069 h 104"/>
              <a:gd name="T2" fmla="*/ 21678954 w 76"/>
              <a:gd name="T3" fmla="*/ 77355900 h 104"/>
              <a:gd name="T4" fmla="*/ 36130957 w 76"/>
              <a:gd name="T5" fmla="*/ 101157583 h 104"/>
              <a:gd name="T6" fmla="*/ 36130957 w 76"/>
              <a:gd name="T7" fmla="*/ 113059287 h 104"/>
              <a:gd name="T8" fmla="*/ 14452002 w 76"/>
              <a:gd name="T9" fmla="*/ 142810097 h 104"/>
              <a:gd name="T10" fmla="*/ 0 w 76"/>
              <a:gd name="T11" fmla="*/ 190415187 h 104"/>
              <a:gd name="T12" fmla="*/ 28905906 w 76"/>
              <a:gd name="T13" fmla="*/ 214216870 h 104"/>
              <a:gd name="T14" fmla="*/ 14452002 w 76"/>
              <a:gd name="T15" fmla="*/ 226116849 h 104"/>
              <a:gd name="T16" fmla="*/ 57809911 w 76"/>
              <a:gd name="T17" fmla="*/ 249918532 h 104"/>
              <a:gd name="T18" fmla="*/ 93942768 w 76"/>
              <a:gd name="T19" fmla="*/ 273720215 h 104"/>
              <a:gd name="T20" fmla="*/ 86715817 w 76"/>
              <a:gd name="T21" fmla="*/ 291572771 h 104"/>
              <a:gd name="T22" fmla="*/ 108394771 w 76"/>
              <a:gd name="T23" fmla="*/ 309423601 h 104"/>
              <a:gd name="T24" fmla="*/ 115621722 w 76"/>
              <a:gd name="T25" fmla="*/ 279671067 h 104"/>
              <a:gd name="T26" fmla="*/ 122846773 w 76"/>
              <a:gd name="T27" fmla="*/ 279671067 h 104"/>
              <a:gd name="T28" fmla="*/ 151752679 w 76"/>
              <a:gd name="T29" fmla="*/ 285621919 h 104"/>
              <a:gd name="T30" fmla="*/ 158977730 w 76"/>
              <a:gd name="T31" fmla="*/ 285621919 h 104"/>
              <a:gd name="T32" fmla="*/ 158977730 w 76"/>
              <a:gd name="T33" fmla="*/ 267771088 h 104"/>
              <a:gd name="T34" fmla="*/ 151752679 w 76"/>
              <a:gd name="T35" fmla="*/ 249918532 h 104"/>
              <a:gd name="T36" fmla="*/ 144525727 w 76"/>
              <a:gd name="T37" fmla="*/ 238018553 h 104"/>
              <a:gd name="T38" fmla="*/ 151752679 w 76"/>
              <a:gd name="T39" fmla="*/ 238018553 h 104"/>
              <a:gd name="T40" fmla="*/ 151752679 w 76"/>
              <a:gd name="T41" fmla="*/ 226116849 h 104"/>
              <a:gd name="T42" fmla="*/ 158977730 w 76"/>
              <a:gd name="T43" fmla="*/ 220165997 h 104"/>
              <a:gd name="T44" fmla="*/ 180656684 w 76"/>
              <a:gd name="T45" fmla="*/ 220165997 h 104"/>
              <a:gd name="T46" fmla="*/ 180656684 w 76"/>
              <a:gd name="T47" fmla="*/ 208266018 h 104"/>
              <a:gd name="T48" fmla="*/ 180656684 w 76"/>
              <a:gd name="T49" fmla="*/ 208266018 h 104"/>
              <a:gd name="T50" fmla="*/ 195110587 w 76"/>
              <a:gd name="T51" fmla="*/ 214216870 h 104"/>
              <a:gd name="T52" fmla="*/ 195110587 w 76"/>
              <a:gd name="T53" fmla="*/ 220165997 h 104"/>
              <a:gd name="T54" fmla="*/ 224014592 w 76"/>
              <a:gd name="T55" fmla="*/ 214216870 h 104"/>
              <a:gd name="T56" fmla="*/ 231241544 w 76"/>
              <a:gd name="T57" fmla="*/ 214216870 h 104"/>
              <a:gd name="T58" fmla="*/ 245693546 w 76"/>
              <a:gd name="T59" fmla="*/ 232067701 h 104"/>
              <a:gd name="T60" fmla="*/ 252920498 w 76"/>
              <a:gd name="T61" fmla="*/ 232067701 h 104"/>
              <a:gd name="T62" fmla="*/ 260147450 w 76"/>
              <a:gd name="T63" fmla="*/ 214216870 h 104"/>
              <a:gd name="T64" fmla="*/ 260147450 w 76"/>
              <a:gd name="T65" fmla="*/ 196364314 h 104"/>
              <a:gd name="T66" fmla="*/ 252920498 w 76"/>
              <a:gd name="T67" fmla="*/ 190415187 h 104"/>
              <a:gd name="T68" fmla="*/ 252920498 w 76"/>
              <a:gd name="T69" fmla="*/ 184464335 h 104"/>
              <a:gd name="T70" fmla="*/ 252920498 w 76"/>
              <a:gd name="T71" fmla="*/ 172562632 h 104"/>
              <a:gd name="T72" fmla="*/ 245693546 w 76"/>
              <a:gd name="T73" fmla="*/ 160662653 h 104"/>
              <a:gd name="T74" fmla="*/ 245693546 w 76"/>
              <a:gd name="T75" fmla="*/ 154711801 h 104"/>
              <a:gd name="T76" fmla="*/ 245693546 w 76"/>
              <a:gd name="T77" fmla="*/ 130910118 h 104"/>
              <a:gd name="T78" fmla="*/ 238468496 w 76"/>
              <a:gd name="T79" fmla="*/ 119008414 h 104"/>
              <a:gd name="T80" fmla="*/ 231241544 w 76"/>
              <a:gd name="T81" fmla="*/ 113059287 h 104"/>
              <a:gd name="T82" fmla="*/ 231241544 w 76"/>
              <a:gd name="T83" fmla="*/ 113059287 h 104"/>
              <a:gd name="T84" fmla="*/ 238468496 w 76"/>
              <a:gd name="T85" fmla="*/ 113059287 h 104"/>
              <a:gd name="T86" fmla="*/ 231241544 w 76"/>
              <a:gd name="T87" fmla="*/ 89257604 h 104"/>
              <a:gd name="T88" fmla="*/ 252920498 w 76"/>
              <a:gd name="T89" fmla="*/ 77355900 h 104"/>
              <a:gd name="T90" fmla="*/ 267372501 w 76"/>
              <a:gd name="T91" fmla="*/ 77355900 h 104"/>
              <a:gd name="T92" fmla="*/ 274599452 w 76"/>
              <a:gd name="T93" fmla="*/ 47603366 h 104"/>
              <a:gd name="T94" fmla="*/ 245693546 w 76"/>
              <a:gd name="T95" fmla="*/ 41652514 h 104"/>
              <a:gd name="T96" fmla="*/ 224014592 w 76"/>
              <a:gd name="T97" fmla="*/ 47603366 h 104"/>
              <a:gd name="T98" fmla="*/ 216789541 w 76"/>
              <a:gd name="T99" fmla="*/ 47603366 h 104"/>
              <a:gd name="T100" fmla="*/ 216789541 w 76"/>
              <a:gd name="T101" fmla="*/ 29752535 h 104"/>
              <a:gd name="T102" fmla="*/ 216789541 w 76"/>
              <a:gd name="T103" fmla="*/ 5950852 h 104"/>
              <a:gd name="T104" fmla="*/ 202335638 w 76"/>
              <a:gd name="T105" fmla="*/ 0 h 104"/>
              <a:gd name="T106" fmla="*/ 187883636 w 76"/>
              <a:gd name="T107" fmla="*/ 5950852 h 104"/>
              <a:gd name="T108" fmla="*/ 166204682 w 76"/>
              <a:gd name="T109" fmla="*/ 5950852 h 104"/>
              <a:gd name="T110" fmla="*/ 158977730 w 76"/>
              <a:gd name="T111" fmla="*/ 5950852 h 104"/>
              <a:gd name="T112" fmla="*/ 130073725 w 76"/>
              <a:gd name="T113" fmla="*/ 11901704 h 104"/>
              <a:gd name="T114" fmla="*/ 36130957 w 76"/>
              <a:gd name="T115" fmla="*/ 59505069 h 1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6" h="104">
                <a:moveTo>
                  <a:pt x="10" y="20"/>
                </a:moveTo>
                <a:lnTo>
                  <a:pt x="10" y="20"/>
                </a:lnTo>
                <a:lnTo>
                  <a:pt x="6" y="26"/>
                </a:lnTo>
                <a:lnTo>
                  <a:pt x="8" y="30"/>
                </a:lnTo>
                <a:lnTo>
                  <a:pt x="10" y="34"/>
                </a:lnTo>
                <a:lnTo>
                  <a:pt x="10" y="38"/>
                </a:lnTo>
                <a:lnTo>
                  <a:pt x="6" y="42"/>
                </a:lnTo>
                <a:lnTo>
                  <a:pt x="4" y="48"/>
                </a:lnTo>
                <a:lnTo>
                  <a:pt x="0" y="64"/>
                </a:lnTo>
                <a:lnTo>
                  <a:pt x="6" y="68"/>
                </a:lnTo>
                <a:lnTo>
                  <a:pt x="8" y="72"/>
                </a:lnTo>
                <a:lnTo>
                  <a:pt x="6" y="74"/>
                </a:lnTo>
                <a:lnTo>
                  <a:pt x="4" y="76"/>
                </a:lnTo>
                <a:lnTo>
                  <a:pt x="16" y="84"/>
                </a:lnTo>
                <a:lnTo>
                  <a:pt x="26" y="92"/>
                </a:lnTo>
                <a:lnTo>
                  <a:pt x="24" y="98"/>
                </a:lnTo>
                <a:lnTo>
                  <a:pt x="30" y="104"/>
                </a:lnTo>
                <a:lnTo>
                  <a:pt x="30" y="98"/>
                </a:lnTo>
                <a:lnTo>
                  <a:pt x="32" y="94"/>
                </a:lnTo>
                <a:lnTo>
                  <a:pt x="34" y="94"/>
                </a:lnTo>
                <a:lnTo>
                  <a:pt x="36" y="94"/>
                </a:lnTo>
                <a:lnTo>
                  <a:pt x="42" y="96"/>
                </a:lnTo>
                <a:lnTo>
                  <a:pt x="44" y="96"/>
                </a:lnTo>
                <a:lnTo>
                  <a:pt x="44" y="90"/>
                </a:lnTo>
                <a:lnTo>
                  <a:pt x="42" y="84"/>
                </a:lnTo>
                <a:lnTo>
                  <a:pt x="40" y="82"/>
                </a:lnTo>
                <a:lnTo>
                  <a:pt x="40" y="80"/>
                </a:lnTo>
                <a:lnTo>
                  <a:pt x="42" y="80"/>
                </a:lnTo>
                <a:lnTo>
                  <a:pt x="42" y="76"/>
                </a:lnTo>
                <a:lnTo>
                  <a:pt x="42" y="74"/>
                </a:lnTo>
                <a:lnTo>
                  <a:pt x="44" y="74"/>
                </a:lnTo>
                <a:lnTo>
                  <a:pt x="50" y="74"/>
                </a:lnTo>
                <a:lnTo>
                  <a:pt x="50" y="72"/>
                </a:lnTo>
                <a:lnTo>
                  <a:pt x="50" y="70"/>
                </a:lnTo>
                <a:lnTo>
                  <a:pt x="48" y="70"/>
                </a:lnTo>
                <a:lnTo>
                  <a:pt x="50" y="70"/>
                </a:lnTo>
                <a:lnTo>
                  <a:pt x="54" y="72"/>
                </a:lnTo>
                <a:lnTo>
                  <a:pt x="54" y="74"/>
                </a:lnTo>
                <a:lnTo>
                  <a:pt x="58" y="72"/>
                </a:lnTo>
                <a:lnTo>
                  <a:pt x="62" y="72"/>
                </a:lnTo>
                <a:lnTo>
                  <a:pt x="64" y="72"/>
                </a:lnTo>
                <a:lnTo>
                  <a:pt x="66" y="74"/>
                </a:lnTo>
                <a:lnTo>
                  <a:pt x="68" y="78"/>
                </a:lnTo>
                <a:lnTo>
                  <a:pt x="70" y="78"/>
                </a:lnTo>
                <a:lnTo>
                  <a:pt x="72" y="72"/>
                </a:lnTo>
                <a:lnTo>
                  <a:pt x="72" y="66"/>
                </a:lnTo>
                <a:lnTo>
                  <a:pt x="70" y="64"/>
                </a:lnTo>
                <a:lnTo>
                  <a:pt x="68" y="64"/>
                </a:lnTo>
                <a:lnTo>
                  <a:pt x="70" y="62"/>
                </a:lnTo>
                <a:lnTo>
                  <a:pt x="70" y="60"/>
                </a:lnTo>
                <a:lnTo>
                  <a:pt x="70" y="58"/>
                </a:lnTo>
                <a:lnTo>
                  <a:pt x="68" y="54"/>
                </a:lnTo>
                <a:lnTo>
                  <a:pt x="68" y="52"/>
                </a:lnTo>
                <a:lnTo>
                  <a:pt x="70" y="48"/>
                </a:lnTo>
                <a:lnTo>
                  <a:pt x="68" y="44"/>
                </a:lnTo>
                <a:lnTo>
                  <a:pt x="66" y="40"/>
                </a:lnTo>
                <a:lnTo>
                  <a:pt x="64" y="38"/>
                </a:lnTo>
                <a:lnTo>
                  <a:pt x="62" y="38"/>
                </a:lnTo>
                <a:lnTo>
                  <a:pt x="64" y="38"/>
                </a:lnTo>
                <a:lnTo>
                  <a:pt x="66" y="38"/>
                </a:lnTo>
                <a:lnTo>
                  <a:pt x="64" y="30"/>
                </a:lnTo>
                <a:lnTo>
                  <a:pt x="66" y="28"/>
                </a:lnTo>
                <a:lnTo>
                  <a:pt x="70" y="26"/>
                </a:lnTo>
                <a:lnTo>
                  <a:pt x="74" y="26"/>
                </a:lnTo>
                <a:lnTo>
                  <a:pt x="76" y="26"/>
                </a:lnTo>
                <a:lnTo>
                  <a:pt x="76" y="16"/>
                </a:lnTo>
                <a:lnTo>
                  <a:pt x="68" y="14"/>
                </a:lnTo>
                <a:lnTo>
                  <a:pt x="62" y="16"/>
                </a:lnTo>
                <a:lnTo>
                  <a:pt x="60" y="16"/>
                </a:lnTo>
                <a:lnTo>
                  <a:pt x="60" y="14"/>
                </a:lnTo>
                <a:lnTo>
                  <a:pt x="60" y="10"/>
                </a:lnTo>
                <a:lnTo>
                  <a:pt x="60" y="2"/>
                </a:lnTo>
                <a:lnTo>
                  <a:pt x="56" y="0"/>
                </a:lnTo>
                <a:lnTo>
                  <a:pt x="52" y="2"/>
                </a:lnTo>
                <a:lnTo>
                  <a:pt x="48" y="2"/>
                </a:lnTo>
                <a:lnTo>
                  <a:pt x="46" y="2"/>
                </a:lnTo>
                <a:lnTo>
                  <a:pt x="44" y="2"/>
                </a:lnTo>
                <a:lnTo>
                  <a:pt x="40" y="4"/>
                </a:lnTo>
                <a:lnTo>
                  <a:pt x="36" y="4"/>
                </a:lnTo>
                <a:lnTo>
                  <a:pt x="36" y="20"/>
                </a:lnTo>
                <a:lnTo>
                  <a:pt x="10" y="2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80" name="Freeform 601"/>
          <p:cNvSpPr>
            <a:spLocks/>
          </p:cNvSpPr>
          <p:nvPr/>
        </p:nvSpPr>
        <p:spPr bwMode="auto">
          <a:xfrm>
            <a:off x="4994586" y="3170958"/>
            <a:ext cx="284285" cy="279400"/>
          </a:xfrm>
          <a:custGeom>
            <a:avLst/>
            <a:gdLst>
              <a:gd name="T0" fmla="*/ 489062375 w 160"/>
              <a:gd name="T1" fmla="*/ 101135901 h 162"/>
              <a:gd name="T2" fmla="*/ 511292396 w 160"/>
              <a:gd name="T3" fmla="*/ 107084362 h 162"/>
              <a:gd name="T4" fmla="*/ 548343713 w 160"/>
              <a:gd name="T5" fmla="*/ 113032822 h 162"/>
              <a:gd name="T6" fmla="*/ 570573733 w 160"/>
              <a:gd name="T7" fmla="*/ 118983007 h 162"/>
              <a:gd name="T8" fmla="*/ 592803754 w 160"/>
              <a:gd name="T9" fmla="*/ 142778574 h 162"/>
              <a:gd name="T10" fmla="*/ 585393105 w 160"/>
              <a:gd name="T11" fmla="*/ 166575865 h 162"/>
              <a:gd name="T12" fmla="*/ 592803754 w 160"/>
              <a:gd name="T13" fmla="*/ 202270078 h 162"/>
              <a:gd name="T14" fmla="*/ 577984382 w 160"/>
              <a:gd name="T15" fmla="*/ 202270078 h 162"/>
              <a:gd name="T16" fmla="*/ 570573733 w 160"/>
              <a:gd name="T17" fmla="*/ 214168723 h 162"/>
              <a:gd name="T18" fmla="*/ 548343713 w 160"/>
              <a:gd name="T19" fmla="*/ 226067369 h 162"/>
              <a:gd name="T20" fmla="*/ 496473024 w 160"/>
              <a:gd name="T21" fmla="*/ 273660227 h 162"/>
              <a:gd name="T22" fmla="*/ 503883672 w 160"/>
              <a:gd name="T23" fmla="*/ 291507333 h 162"/>
              <a:gd name="T24" fmla="*/ 526113693 w 160"/>
              <a:gd name="T25" fmla="*/ 291507333 h 162"/>
              <a:gd name="T26" fmla="*/ 540933065 w 160"/>
              <a:gd name="T27" fmla="*/ 297455794 h 162"/>
              <a:gd name="T28" fmla="*/ 555754361 w 160"/>
              <a:gd name="T29" fmla="*/ 309354440 h 162"/>
              <a:gd name="T30" fmla="*/ 548343713 w 160"/>
              <a:gd name="T31" fmla="*/ 333150006 h 162"/>
              <a:gd name="T32" fmla="*/ 526113693 w 160"/>
              <a:gd name="T33" fmla="*/ 339100191 h 162"/>
              <a:gd name="T34" fmla="*/ 533524341 w 160"/>
              <a:gd name="T35" fmla="*/ 356947298 h 162"/>
              <a:gd name="T36" fmla="*/ 533524341 w 160"/>
              <a:gd name="T37" fmla="*/ 386693049 h 162"/>
              <a:gd name="T38" fmla="*/ 555754361 w 160"/>
              <a:gd name="T39" fmla="*/ 392641510 h 162"/>
              <a:gd name="T40" fmla="*/ 548343713 w 160"/>
              <a:gd name="T41" fmla="*/ 404540156 h 162"/>
              <a:gd name="T42" fmla="*/ 548343713 w 160"/>
              <a:gd name="T43" fmla="*/ 416438801 h 162"/>
              <a:gd name="T44" fmla="*/ 526113693 w 160"/>
              <a:gd name="T45" fmla="*/ 434285907 h 162"/>
              <a:gd name="T46" fmla="*/ 489062375 w 160"/>
              <a:gd name="T47" fmla="*/ 446184553 h 162"/>
              <a:gd name="T48" fmla="*/ 422372314 w 160"/>
              <a:gd name="T49" fmla="*/ 422387262 h 162"/>
              <a:gd name="T50" fmla="*/ 363092901 w 160"/>
              <a:gd name="T51" fmla="*/ 446184553 h 162"/>
              <a:gd name="T52" fmla="*/ 355682252 w 160"/>
              <a:gd name="T53" fmla="*/ 469980120 h 162"/>
              <a:gd name="T54" fmla="*/ 340862880 w 160"/>
              <a:gd name="T55" fmla="*/ 475930305 h 162"/>
              <a:gd name="T56" fmla="*/ 303811563 w 160"/>
              <a:gd name="T57" fmla="*/ 475930305 h 162"/>
              <a:gd name="T58" fmla="*/ 288992191 w 160"/>
              <a:gd name="T59" fmla="*/ 475930305 h 162"/>
              <a:gd name="T60" fmla="*/ 229710853 w 160"/>
              <a:gd name="T61" fmla="*/ 469980120 h 162"/>
              <a:gd name="T62" fmla="*/ 214891481 w 160"/>
              <a:gd name="T63" fmla="*/ 458081474 h 162"/>
              <a:gd name="T64" fmla="*/ 185250812 w 160"/>
              <a:gd name="T65" fmla="*/ 452133014 h 162"/>
              <a:gd name="T66" fmla="*/ 170431440 w 160"/>
              <a:gd name="T67" fmla="*/ 446184553 h 162"/>
              <a:gd name="T68" fmla="*/ 177842089 w 160"/>
              <a:gd name="T69" fmla="*/ 368845943 h 162"/>
              <a:gd name="T70" fmla="*/ 118560751 w 160"/>
              <a:gd name="T71" fmla="*/ 273660227 h 162"/>
              <a:gd name="T72" fmla="*/ 111150102 w 160"/>
              <a:gd name="T73" fmla="*/ 243914475 h 162"/>
              <a:gd name="T74" fmla="*/ 96330730 w 160"/>
              <a:gd name="T75" fmla="*/ 226067369 h 162"/>
              <a:gd name="T76" fmla="*/ 59281338 w 160"/>
              <a:gd name="T77" fmla="*/ 208218538 h 162"/>
              <a:gd name="T78" fmla="*/ 0 w 160"/>
              <a:gd name="T79" fmla="*/ 190371432 h 162"/>
              <a:gd name="T80" fmla="*/ 0 w 160"/>
              <a:gd name="T81" fmla="*/ 166575865 h 162"/>
              <a:gd name="T82" fmla="*/ 7410648 w 160"/>
              <a:gd name="T83" fmla="*/ 148728759 h 162"/>
              <a:gd name="T84" fmla="*/ 66690061 w 160"/>
              <a:gd name="T85" fmla="*/ 136830114 h 162"/>
              <a:gd name="T86" fmla="*/ 88920082 w 160"/>
              <a:gd name="T87" fmla="*/ 148728759 h 162"/>
              <a:gd name="T88" fmla="*/ 155610143 w 160"/>
              <a:gd name="T89" fmla="*/ 142778574 h 162"/>
              <a:gd name="T90" fmla="*/ 133380123 w 160"/>
              <a:gd name="T91" fmla="*/ 83287070 h 162"/>
              <a:gd name="T92" fmla="*/ 163020792 w 160"/>
              <a:gd name="T93" fmla="*/ 71390149 h 162"/>
              <a:gd name="T94" fmla="*/ 192661461 w 160"/>
              <a:gd name="T95" fmla="*/ 95185716 h 162"/>
              <a:gd name="T96" fmla="*/ 237121502 w 160"/>
              <a:gd name="T97" fmla="*/ 65439964 h 162"/>
              <a:gd name="T98" fmla="*/ 288992191 w 160"/>
              <a:gd name="T99" fmla="*/ 59491504 h 162"/>
              <a:gd name="T100" fmla="*/ 333452232 w 160"/>
              <a:gd name="T101" fmla="*/ 11898646 h 162"/>
              <a:gd name="T102" fmla="*/ 340862880 w 160"/>
              <a:gd name="T103" fmla="*/ 17847106 h 162"/>
              <a:gd name="T104" fmla="*/ 370501624 w 160"/>
              <a:gd name="T105" fmla="*/ 41644398 h 162"/>
              <a:gd name="T106" fmla="*/ 385322921 w 160"/>
              <a:gd name="T107" fmla="*/ 41644398 h 162"/>
              <a:gd name="T108" fmla="*/ 400142293 w 160"/>
              <a:gd name="T109" fmla="*/ 59491504 h 162"/>
              <a:gd name="T110" fmla="*/ 429782962 w 160"/>
              <a:gd name="T111" fmla="*/ 71390149 h 162"/>
              <a:gd name="T112" fmla="*/ 444602334 w 160"/>
              <a:gd name="T113" fmla="*/ 71390149 h 162"/>
              <a:gd name="T114" fmla="*/ 466832355 w 160"/>
              <a:gd name="T115" fmla="*/ 89237256 h 1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62">
                <a:moveTo>
                  <a:pt x="132" y="30"/>
                </a:moveTo>
                <a:lnTo>
                  <a:pt x="132" y="30"/>
                </a:lnTo>
                <a:lnTo>
                  <a:pt x="132" y="32"/>
                </a:lnTo>
                <a:lnTo>
                  <a:pt x="132" y="34"/>
                </a:lnTo>
                <a:lnTo>
                  <a:pt x="138" y="36"/>
                </a:lnTo>
                <a:lnTo>
                  <a:pt x="142" y="34"/>
                </a:lnTo>
                <a:lnTo>
                  <a:pt x="146" y="36"/>
                </a:lnTo>
                <a:lnTo>
                  <a:pt x="148" y="38"/>
                </a:lnTo>
                <a:lnTo>
                  <a:pt x="150" y="40"/>
                </a:lnTo>
                <a:lnTo>
                  <a:pt x="152" y="40"/>
                </a:lnTo>
                <a:lnTo>
                  <a:pt x="154" y="40"/>
                </a:lnTo>
                <a:lnTo>
                  <a:pt x="160" y="40"/>
                </a:lnTo>
                <a:lnTo>
                  <a:pt x="160" y="44"/>
                </a:lnTo>
                <a:lnTo>
                  <a:pt x="160" y="48"/>
                </a:lnTo>
                <a:lnTo>
                  <a:pt x="158" y="52"/>
                </a:lnTo>
                <a:lnTo>
                  <a:pt x="158" y="56"/>
                </a:lnTo>
                <a:lnTo>
                  <a:pt x="158" y="60"/>
                </a:lnTo>
                <a:lnTo>
                  <a:pt x="158" y="64"/>
                </a:lnTo>
                <a:lnTo>
                  <a:pt x="160" y="68"/>
                </a:lnTo>
                <a:lnTo>
                  <a:pt x="158" y="68"/>
                </a:lnTo>
                <a:lnTo>
                  <a:pt x="158" y="70"/>
                </a:lnTo>
                <a:lnTo>
                  <a:pt x="156" y="68"/>
                </a:lnTo>
                <a:lnTo>
                  <a:pt x="154" y="68"/>
                </a:lnTo>
                <a:lnTo>
                  <a:pt x="154" y="70"/>
                </a:lnTo>
                <a:lnTo>
                  <a:pt x="154" y="72"/>
                </a:lnTo>
                <a:lnTo>
                  <a:pt x="150" y="74"/>
                </a:lnTo>
                <a:lnTo>
                  <a:pt x="148" y="76"/>
                </a:lnTo>
                <a:lnTo>
                  <a:pt x="144" y="78"/>
                </a:lnTo>
                <a:lnTo>
                  <a:pt x="142" y="84"/>
                </a:lnTo>
                <a:lnTo>
                  <a:pt x="134" y="92"/>
                </a:lnTo>
                <a:lnTo>
                  <a:pt x="132" y="98"/>
                </a:lnTo>
                <a:lnTo>
                  <a:pt x="136" y="98"/>
                </a:lnTo>
                <a:lnTo>
                  <a:pt x="138" y="96"/>
                </a:lnTo>
                <a:lnTo>
                  <a:pt x="140" y="96"/>
                </a:lnTo>
                <a:lnTo>
                  <a:pt x="142" y="98"/>
                </a:lnTo>
                <a:lnTo>
                  <a:pt x="142" y="100"/>
                </a:lnTo>
                <a:lnTo>
                  <a:pt x="144" y="100"/>
                </a:lnTo>
                <a:lnTo>
                  <a:pt x="146" y="100"/>
                </a:lnTo>
                <a:lnTo>
                  <a:pt x="148" y="102"/>
                </a:lnTo>
                <a:lnTo>
                  <a:pt x="150" y="104"/>
                </a:lnTo>
                <a:lnTo>
                  <a:pt x="152" y="104"/>
                </a:lnTo>
                <a:lnTo>
                  <a:pt x="148" y="108"/>
                </a:lnTo>
                <a:lnTo>
                  <a:pt x="148" y="112"/>
                </a:lnTo>
                <a:lnTo>
                  <a:pt x="146" y="112"/>
                </a:lnTo>
                <a:lnTo>
                  <a:pt x="144" y="114"/>
                </a:lnTo>
                <a:lnTo>
                  <a:pt x="142" y="114"/>
                </a:lnTo>
                <a:lnTo>
                  <a:pt x="142" y="116"/>
                </a:lnTo>
                <a:lnTo>
                  <a:pt x="142" y="120"/>
                </a:lnTo>
                <a:lnTo>
                  <a:pt x="144" y="120"/>
                </a:lnTo>
                <a:lnTo>
                  <a:pt x="146" y="122"/>
                </a:lnTo>
                <a:lnTo>
                  <a:pt x="144" y="124"/>
                </a:lnTo>
                <a:lnTo>
                  <a:pt x="144" y="128"/>
                </a:lnTo>
                <a:lnTo>
                  <a:pt x="144" y="130"/>
                </a:lnTo>
                <a:lnTo>
                  <a:pt x="146" y="132"/>
                </a:lnTo>
                <a:lnTo>
                  <a:pt x="150" y="132"/>
                </a:lnTo>
                <a:lnTo>
                  <a:pt x="148" y="136"/>
                </a:lnTo>
                <a:lnTo>
                  <a:pt x="146" y="138"/>
                </a:lnTo>
                <a:lnTo>
                  <a:pt x="150" y="138"/>
                </a:lnTo>
                <a:lnTo>
                  <a:pt x="148" y="140"/>
                </a:lnTo>
                <a:lnTo>
                  <a:pt x="146" y="138"/>
                </a:lnTo>
                <a:lnTo>
                  <a:pt x="142" y="138"/>
                </a:lnTo>
                <a:lnTo>
                  <a:pt x="140" y="140"/>
                </a:lnTo>
                <a:lnTo>
                  <a:pt x="142" y="146"/>
                </a:lnTo>
                <a:lnTo>
                  <a:pt x="140" y="150"/>
                </a:lnTo>
                <a:lnTo>
                  <a:pt x="132" y="150"/>
                </a:lnTo>
                <a:lnTo>
                  <a:pt x="126" y="148"/>
                </a:lnTo>
                <a:lnTo>
                  <a:pt x="120" y="144"/>
                </a:lnTo>
                <a:lnTo>
                  <a:pt x="114" y="142"/>
                </a:lnTo>
                <a:lnTo>
                  <a:pt x="110" y="142"/>
                </a:lnTo>
                <a:lnTo>
                  <a:pt x="104" y="144"/>
                </a:lnTo>
                <a:lnTo>
                  <a:pt x="98" y="150"/>
                </a:lnTo>
                <a:lnTo>
                  <a:pt x="98" y="158"/>
                </a:lnTo>
                <a:lnTo>
                  <a:pt x="96" y="158"/>
                </a:lnTo>
                <a:lnTo>
                  <a:pt x="94" y="160"/>
                </a:lnTo>
                <a:lnTo>
                  <a:pt x="92" y="160"/>
                </a:lnTo>
                <a:lnTo>
                  <a:pt x="86" y="162"/>
                </a:lnTo>
                <a:lnTo>
                  <a:pt x="84" y="162"/>
                </a:lnTo>
                <a:lnTo>
                  <a:pt x="82" y="160"/>
                </a:lnTo>
                <a:lnTo>
                  <a:pt x="80" y="160"/>
                </a:lnTo>
                <a:lnTo>
                  <a:pt x="78" y="160"/>
                </a:lnTo>
                <a:lnTo>
                  <a:pt x="70" y="158"/>
                </a:lnTo>
                <a:lnTo>
                  <a:pt x="66" y="156"/>
                </a:lnTo>
                <a:lnTo>
                  <a:pt x="62" y="158"/>
                </a:lnTo>
                <a:lnTo>
                  <a:pt x="60" y="158"/>
                </a:lnTo>
                <a:lnTo>
                  <a:pt x="60" y="156"/>
                </a:lnTo>
                <a:lnTo>
                  <a:pt x="58" y="154"/>
                </a:lnTo>
                <a:lnTo>
                  <a:pt x="56" y="154"/>
                </a:lnTo>
                <a:lnTo>
                  <a:pt x="54" y="154"/>
                </a:lnTo>
                <a:lnTo>
                  <a:pt x="50" y="152"/>
                </a:lnTo>
                <a:lnTo>
                  <a:pt x="46" y="152"/>
                </a:lnTo>
                <a:lnTo>
                  <a:pt x="46" y="150"/>
                </a:lnTo>
                <a:lnTo>
                  <a:pt x="44" y="146"/>
                </a:lnTo>
                <a:lnTo>
                  <a:pt x="44" y="144"/>
                </a:lnTo>
                <a:lnTo>
                  <a:pt x="48" y="124"/>
                </a:lnTo>
                <a:lnTo>
                  <a:pt x="48" y="98"/>
                </a:lnTo>
                <a:lnTo>
                  <a:pt x="38" y="94"/>
                </a:lnTo>
                <a:lnTo>
                  <a:pt x="32" y="92"/>
                </a:lnTo>
                <a:lnTo>
                  <a:pt x="30" y="88"/>
                </a:lnTo>
                <a:lnTo>
                  <a:pt x="30" y="84"/>
                </a:lnTo>
                <a:lnTo>
                  <a:pt x="30" y="82"/>
                </a:lnTo>
                <a:lnTo>
                  <a:pt x="32" y="76"/>
                </a:lnTo>
                <a:lnTo>
                  <a:pt x="26" y="76"/>
                </a:lnTo>
                <a:lnTo>
                  <a:pt x="24" y="74"/>
                </a:lnTo>
                <a:lnTo>
                  <a:pt x="22" y="72"/>
                </a:lnTo>
                <a:lnTo>
                  <a:pt x="24" y="68"/>
                </a:lnTo>
                <a:lnTo>
                  <a:pt x="16" y="70"/>
                </a:lnTo>
                <a:lnTo>
                  <a:pt x="16" y="68"/>
                </a:lnTo>
                <a:lnTo>
                  <a:pt x="8" y="64"/>
                </a:lnTo>
                <a:lnTo>
                  <a:pt x="0" y="64"/>
                </a:lnTo>
                <a:lnTo>
                  <a:pt x="0" y="58"/>
                </a:lnTo>
                <a:lnTo>
                  <a:pt x="0" y="56"/>
                </a:lnTo>
                <a:lnTo>
                  <a:pt x="4" y="54"/>
                </a:lnTo>
                <a:lnTo>
                  <a:pt x="0" y="50"/>
                </a:lnTo>
                <a:lnTo>
                  <a:pt x="2" y="50"/>
                </a:lnTo>
                <a:lnTo>
                  <a:pt x="12" y="46"/>
                </a:lnTo>
                <a:lnTo>
                  <a:pt x="18" y="46"/>
                </a:lnTo>
                <a:lnTo>
                  <a:pt x="20" y="46"/>
                </a:lnTo>
                <a:lnTo>
                  <a:pt x="20" y="48"/>
                </a:lnTo>
                <a:lnTo>
                  <a:pt x="22" y="50"/>
                </a:lnTo>
                <a:lnTo>
                  <a:pt x="24" y="50"/>
                </a:lnTo>
                <a:lnTo>
                  <a:pt x="30" y="46"/>
                </a:lnTo>
                <a:lnTo>
                  <a:pt x="36" y="46"/>
                </a:lnTo>
                <a:lnTo>
                  <a:pt x="42" y="48"/>
                </a:lnTo>
                <a:lnTo>
                  <a:pt x="42" y="44"/>
                </a:lnTo>
                <a:lnTo>
                  <a:pt x="36" y="28"/>
                </a:lnTo>
                <a:lnTo>
                  <a:pt x="38" y="26"/>
                </a:lnTo>
                <a:lnTo>
                  <a:pt x="40" y="24"/>
                </a:lnTo>
                <a:lnTo>
                  <a:pt x="44" y="24"/>
                </a:lnTo>
                <a:lnTo>
                  <a:pt x="44" y="30"/>
                </a:lnTo>
                <a:lnTo>
                  <a:pt x="52" y="32"/>
                </a:lnTo>
                <a:lnTo>
                  <a:pt x="58" y="32"/>
                </a:lnTo>
                <a:lnTo>
                  <a:pt x="62" y="30"/>
                </a:lnTo>
                <a:lnTo>
                  <a:pt x="64" y="22"/>
                </a:lnTo>
                <a:lnTo>
                  <a:pt x="70" y="20"/>
                </a:lnTo>
                <a:lnTo>
                  <a:pt x="78" y="20"/>
                </a:lnTo>
                <a:lnTo>
                  <a:pt x="76" y="4"/>
                </a:lnTo>
                <a:lnTo>
                  <a:pt x="86" y="0"/>
                </a:lnTo>
                <a:lnTo>
                  <a:pt x="90" y="4"/>
                </a:lnTo>
                <a:lnTo>
                  <a:pt x="92" y="6"/>
                </a:lnTo>
                <a:lnTo>
                  <a:pt x="94" y="10"/>
                </a:lnTo>
                <a:lnTo>
                  <a:pt x="96" y="10"/>
                </a:lnTo>
                <a:lnTo>
                  <a:pt x="100" y="14"/>
                </a:lnTo>
                <a:lnTo>
                  <a:pt x="102" y="16"/>
                </a:lnTo>
                <a:lnTo>
                  <a:pt x="104" y="16"/>
                </a:lnTo>
                <a:lnTo>
                  <a:pt x="104" y="14"/>
                </a:lnTo>
                <a:lnTo>
                  <a:pt x="104" y="16"/>
                </a:lnTo>
                <a:lnTo>
                  <a:pt x="108" y="20"/>
                </a:lnTo>
                <a:lnTo>
                  <a:pt x="110" y="22"/>
                </a:lnTo>
                <a:lnTo>
                  <a:pt x="114" y="24"/>
                </a:lnTo>
                <a:lnTo>
                  <a:pt x="116" y="24"/>
                </a:lnTo>
                <a:lnTo>
                  <a:pt x="118" y="22"/>
                </a:lnTo>
                <a:lnTo>
                  <a:pt x="120" y="24"/>
                </a:lnTo>
                <a:lnTo>
                  <a:pt x="120" y="28"/>
                </a:lnTo>
                <a:lnTo>
                  <a:pt x="122" y="28"/>
                </a:lnTo>
                <a:lnTo>
                  <a:pt x="126" y="30"/>
                </a:lnTo>
                <a:lnTo>
                  <a:pt x="130" y="28"/>
                </a:lnTo>
                <a:lnTo>
                  <a:pt x="132" y="3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81" name="Freeform 602"/>
          <p:cNvSpPr>
            <a:spLocks/>
          </p:cNvSpPr>
          <p:nvPr/>
        </p:nvSpPr>
        <p:spPr bwMode="auto">
          <a:xfrm>
            <a:off x="6303174" y="5195023"/>
            <a:ext cx="13189" cy="17463"/>
          </a:xfrm>
          <a:custGeom>
            <a:avLst/>
            <a:gdLst>
              <a:gd name="T0" fmla="*/ 6379592 w 8"/>
              <a:gd name="T1" fmla="*/ 0 h 10"/>
              <a:gd name="T2" fmla="*/ 0 w 8"/>
              <a:gd name="T3" fmla="*/ 24395811 h 10"/>
              <a:gd name="T4" fmla="*/ 0 w 8"/>
              <a:gd name="T5" fmla="*/ 24395811 h 10"/>
              <a:gd name="T6" fmla="*/ 12759184 w 8"/>
              <a:gd name="T7" fmla="*/ 30495637 h 10"/>
              <a:gd name="T8" fmla="*/ 25518368 w 8"/>
              <a:gd name="T9" fmla="*/ 30495637 h 10"/>
              <a:gd name="T10" fmla="*/ 25518368 w 8"/>
              <a:gd name="T11" fmla="*/ 30495637 h 10"/>
              <a:gd name="T12" fmla="*/ 25518368 w 8"/>
              <a:gd name="T13" fmla="*/ 12197906 h 10"/>
              <a:gd name="T14" fmla="*/ 25518368 w 8"/>
              <a:gd name="T15" fmla="*/ 12197906 h 10"/>
              <a:gd name="T16" fmla="*/ 6379592 w 8"/>
              <a:gd name="T17" fmla="*/ 0 h 10"/>
              <a:gd name="T18" fmla="*/ 6379592 w 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0">
                <a:moveTo>
                  <a:pt x="2" y="0"/>
                </a:moveTo>
                <a:lnTo>
                  <a:pt x="0" y="8"/>
                </a:lnTo>
                <a:lnTo>
                  <a:pt x="4" y="10"/>
                </a:lnTo>
                <a:lnTo>
                  <a:pt x="8" y="10"/>
                </a:lnTo>
                <a:lnTo>
                  <a:pt x="8"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82" name="Freeform 603"/>
          <p:cNvSpPr>
            <a:spLocks/>
          </p:cNvSpPr>
          <p:nvPr/>
        </p:nvSpPr>
        <p:spPr bwMode="auto">
          <a:xfrm>
            <a:off x="5286197" y="3428132"/>
            <a:ext cx="21981" cy="49212"/>
          </a:xfrm>
          <a:custGeom>
            <a:avLst/>
            <a:gdLst>
              <a:gd name="T0" fmla="*/ 28931094 w 14"/>
              <a:gd name="T1" fmla="*/ 0 h 28"/>
              <a:gd name="T2" fmla="*/ 28931094 w 14"/>
              <a:gd name="T3" fmla="*/ 0 h 28"/>
              <a:gd name="T4" fmla="*/ 23144535 w 14"/>
              <a:gd name="T5" fmla="*/ 6177864 h 28"/>
              <a:gd name="T6" fmla="*/ 23144535 w 14"/>
              <a:gd name="T7" fmla="*/ 18533591 h 28"/>
              <a:gd name="T8" fmla="*/ 23144535 w 14"/>
              <a:gd name="T9" fmla="*/ 18533591 h 28"/>
              <a:gd name="T10" fmla="*/ 5786559 w 14"/>
              <a:gd name="T11" fmla="*/ 37068939 h 28"/>
              <a:gd name="T12" fmla="*/ 0 w 14"/>
              <a:gd name="T13" fmla="*/ 49424666 h 28"/>
              <a:gd name="T14" fmla="*/ 5786559 w 14"/>
              <a:gd name="T15" fmla="*/ 67960014 h 28"/>
              <a:gd name="T16" fmla="*/ 11573118 w 14"/>
              <a:gd name="T17" fmla="*/ 86493605 h 28"/>
              <a:gd name="T18" fmla="*/ 11573118 w 14"/>
              <a:gd name="T19" fmla="*/ 86493605 h 28"/>
              <a:gd name="T20" fmla="*/ 34717653 w 14"/>
              <a:gd name="T21" fmla="*/ 86493605 h 28"/>
              <a:gd name="T22" fmla="*/ 34717653 w 14"/>
              <a:gd name="T23" fmla="*/ 86493605 h 28"/>
              <a:gd name="T24" fmla="*/ 34717653 w 14"/>
              <a:gd name="T25" fmla="*/ 49424666 h 28"/>
              <a:gd name="T26" fmla="*/ 34717653 w 14"/>
              <a:gd name="T27" fmla="*/ 49424666 h 28"/>
              <a:gd name="T28" fmla="*/ 40504212 w 14"/>
              <a:gd name="T29" fmla="*/ 49424666 h 28"/>
              <a:gd name="T30" fmla="*/ 40504212 w 14"/>
              <a:gd name="T31" fmla="*/ 43246803 h 28"/>
              <a:gd name="T32" fmla="*/ 40504212 w 14"/>
              <a:gd name="T33" fmla="*/ 30891075 h 28"/>
              <a:gd name="T34" fmla="*/ 28931094 w 14"/>
              <a:gd name="T35" fmla="*/ 0 h 28"/>
              <a:gd name="T36" fmla="*/ 28931094 w 14"/>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 h="28">
                <a:moveTo>
                  <a:pt x="10" y="0"/>
                </a:moveTo>
                <a:lnTo>
                  <a:pt x="10" y="0"/>
                </a:lnTo>
                <a:lnTo>
                  <a:pt x="8" y="2"/>
                </a:lnTo>
                <a:lnTo>
                  <a:pt x="8" y="6"/>
                </a:lnTo>
                <a:lnTo>
                  <a:pt x="2" y="12"/>
                </a:lnTo>
                <a:lnTo>
                  <a:pt x="0" y="16"/>
                </a:lnTo>
                <a:lnTo>
                  <a:pt x="2" y="22"/>
                </a:lnTo>
                <a:lnTo>
                  <a:pt x="4" y="28"/>
                </a:lnTo>
                <a:lnTo>
                  <a:pt x="12" y="28"/>
                </a:lnTo>
                <a:lnTo>
                  <a:pt x="12" y="16"/>
                </a:lnTo>
                <a:lnTo>
                  <a:pt x="14" y="16"/>
                </a:lnTo>
                <a:lnTo>
                  <a:pt x="14" y="14"/>
                </a:lnTo>
                <a:lnTo>
                  <a:pt x="14" y="10"/>
                </a:lnTo>
                <a:lnTo>
                  <a:pt x="10" y="0"/>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83" name="Freeform 604"/>
          <p:cNvSpPr>
            <a:spLocks noEditPoints="1"/>
          </p:cNvSpPr>
          <p:nvPr/>
        </p:nvSpPr>
        <p:spPr bwMode="auto">
          <a:xfrm>
            <a:off x="5525056" y="2486748"/>
            <a:ext cx="275492" cy="385763"/>
          </a:xfrm>
          <a:custGeom>
            <a:avLst/>
            <a:gdLst>
              <a:gd name="T0" fmla="*/ 475813478 w 156"/>
              <a:gd name="T1" fmla="*/ 53385122 h 224"/>
              <a:gd name="T2" fmla="*/ 439213177 w 156"/>
              <a:gd name="T3" fmla="*/ 29658975 h 224"/>
              <a:gd name="T4" fmla="*/ 395291286 w 156"/>
              <a:gd name="T5" fmla="*/ 5931106 h 224"/>
              <a:gd name="T6" fmla="*/ 344049716 w 156"/>
              <a:gd name="T7" fmla="*/ 11863934 h 224"/>
              <a:gd name="T8" fmla="*/ 329410361 w 156"/>
              <a:gd name="T9" fmla="*/ 29658975 h 224"/>
              <a:gd name="T10" fmla="*/ 307449415 w 156"/>
              <a:gd name="T11" fmla="*/ 41521187 h 224"/>
              <a:gd name="T12" fmla="*/ 307449415 w 156"/>
              <a:gd name="T13" fmla="*/ 65247334 h 224"/>
              <a:gd name="T14" fmla="*/ 285488470 w 156"/>
              <a:gd name="T15" fmla="*/ 100837415 h 224"/>
              <a:gd name="T16" fmla="*/ 248888169 w 156"/>
              <a:gd name="T17" fmla="*/ 100837415 h 224"/>
              <a:gd name="T18" fmla="*/ 234246900 w 156"/>
              <a:gd name="T19" fmla="*/ 94906309 h 224"/>
              <a:gd name="T20" fmla="*/ 212285954 w 156"/>
              <a:gd name="T21" fmla="*/ 94906309 h 224"/>
              <a:gd name="T22" fmla="*/ 117124407 w 156"/>
              <a:gd name="T23" fmla="*/ 53385122 h 224"/>
              <a:gd name="T24" fmla="*/ 95163461 w 156"/>
              <a:gd name="T25" fmla="*/ 59316228 h 224"/>
              <a:gd name="T26" fmla="*/ 80522193 w 156"/>
              <a:gd name="T27" fmla="*/ 77111268 h 224"/>
              <a:gd name="T28" fmla="*/ 109802816 w 156"/>
              <a:gd name="T29" fmla="*/ 106770243 h 224"/>
              <a:gd name="T30" fmla="*/ 146405030 w 156"/>
              <a:gd name="T31" fmla="*/ 112701349 h 224"/>
              <a:gd name="T32" fmla="*/ 183005331 w 156"/>
              <a:gd name="T33" fmla="*/ 142360324 h 224"/>
              <a:gd name="T34" fmla="*/ 190325009 w 156"/>
              <a:gd name="T35" fmla="*/ 160153643 h 224"/>
              <a:gd name="T36" fmla="*/ 197646599 w 156"/>
              <a:gd name="T37" fmla="*/ 183881511 h 224"/>
              <a:gd name="T38" fmla="*/ 190325009 w 156"/>
              <a:gd name="T39" fmla="*/ 231333805 h 224"/>
              <a:gd name="T40" fmla="*/ 204966277 w 156"/>
              <a:gd name="T41" fmla="*/ 272854992 h 224"/>
              <a:gd name="T42" fmla="*/ 278168792 w 156"/>
              <a:gd name="T43" fmla="*/ 320309007 h 224"/>
              <a:gd name="T44" fmla="*/ 234246900 w 156"/>
              <a:gd name="T45" fmla="*/ 355899088 h 224"/>
              <a:gd name="T46" fmla="*/ 153724708 w 156"/>
              <a:gd name="T47" fmla="*/ 421146422 h 224"/>
              <a:gd name="T48" fmla="*/ 153724708 w 156"/>
              <a:gd name="T49" fmla="*/ 444872569 h 224"/>
              <a:gd name="T50" fmla="*/ 124444084 w 156"/>
              <a:gd name="T51" fmla="*/ 468600438 h 224"/>
              <a:gd name="T52" fmla="*/ 124444084 w 156"/>
              <a:gd name="T53" fmla="*/ 498257691 h 224"/>
              <a:gd name="T54" fmla="*/ 131763762 w 156"/>
              <a:gd name="T55" fmla="*/ 557573918 h 224"/>
              <a:gd name="T56" fmla="*/ 131763762 w 156"/>
              <a:gd name="T57" fmla="*/ 581301787 h 224"/>
              <a:gd name="T58" fmla="*/ 139083439 w 156"/>
              <a:gd name="T59" fmla="*/ 605027934 h 224"/>
              <a:gd name="T60" fmla="*/ 161044385 w 156"/>
              <a:gd name="T61" fmla="*/ 599096828 h 224"/>
              <a:gd name="T62" fmla="*/ 197646599 w 156"/>
              <a:gd name="T63" fmla="*/ 622822974 h 224"/>
              <a:gd name="T64" fmla="*/ 183005331 w 156"/>
              <a:gd name="T65" fmla="*/ 646549121 h 224"/>
              <a:gd name="T66" fmla="*/ 190325009 w 156"/>
              <a:gd name="T67" fmla="*/ 634685187 h 224"/>
              <a:gd name="T68" fmla="*/ 204966277 w 156"/>
              <a:gd name="T69" fmla="*/ 634685187 h 224"/>
              <a:gd name="T70" fmla="*/ 226927223 w 156"/>
              <a:gd name="T71" fmla="*/ 658413055 h 224"/>
              <a:gd name="T72" fmla="*/ 270847201 w 156"/>
              <a:gd name="T73" fmla="*/ 634685187 h 224"/>
              <a:gd name="T74" fmla="*/ 307449415 w 156"/>
              <a:gd name="T75" fmla="*/ 622822974 h 224"/>
              <a:gd name="T76" fmla="*/ 373330340 w 156"/>
              <a:gd name="T77" fmla="*/ 610959040 h 224"/>
              <a:gd name="T78" fmla="*/ 541696316 w 156"/>
              <a:gd name="T79" fmla="*/ 516052731 h 224"/>
              <a:gd name="T80" fmla="*/ 563657262 w 156"/>
              <a:gd name="T81" fmla="*/ 474531544 h 224"/>
              <a:gd name="T82" fmla="*/ 534376638 w 156"/>
              <a:gd name="T83" fmla="*/ 456736503 h 224"/>
              <a:gd name="T84" fmla="*/ 527055047 w 156"/>
              <a:gd name="T85" fmla="*/ 433010357 h 224"/>
              <a:gd name="T86" fmla="*/ 541696316 w 156"/>
              <a:gd name="T87" fmla="*/ 409284210 h 224"/>
              <a:gd name="T88" fmla="*/ 534376638 w 156"/>
              <a:gd name="T89" fmla="*/ 385556341 h 224"/>
              <a:gd name="T90" fmla="*/ 505094102 w 156"/>
              <a:gd name="T91" fmla="*/ 349966260 h 224"/>
              <a:gd name="T92" fmla="*/ 497774424 w 156"/>
              <a:gd name="T93" fmla="*/ 320309007 h 224"/>
              <a:gd name="T94" fmla="*/ 497774424 w 156"/>
              <a:gd name="T95" fmla="*/ 290650032 h 224"/>
              <a:gd name="T96" fmla="*/ 497774424 w 156"/>
              <a:gd name="T97" fmla="*/ 255059951 h 224"/>
              <a:gd name="T98" fmla="*/ 483135069 w 156"/>
              <a:gd name="T99" fmla="*/ 166086471 h 224"/>
              <a:gd name="T100" fmla="*/ 490454746 w 156"/>
              <a:gd name="T101" fmla="*/ 130496390 h 224"/>
              <a:gd name="T102" fmla="*/ 468493801 w 156"/>
              <a:gd name="T103" fmla="*/ 112701349 h 224"/>
              <a:gd name="T104" fmla="*/ 468493801 w 156"/>
              <a:gd name="T105" fmla="*/ 65247334 h 224"/>
              <a:gd name="T106" fmla="*/ 0 w 156"/>
              <a:gd name="T107" fmla="*/ 646549121 h 224"/>
              <a:gd name="T108" fmla="*/ 36600301 w 156"/>
              <a:gd name="T109" fmla="*/ 640618015 h 224"/>
              <a:gd name="T110" fmla="*/ 7319678 w 156"/>
              <a:gd name="T111" fmla="*/ 628754080 h 2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6" h="224">
                <a:moveTo>
                  <a:pt x="132" y="18"/>
                </a:moveTo>
                <a:lnTo>
                  <a:pt x="132" y="18"/>
                </a:lnTo>
                <a:lnTo>
                  <a:pt x="130" y="18"/>
                </a:lnTo>
                <a:lnTo>
                  <a:pt x="128" y="16"/>
                </a:lnTo>
                <a:lnTo>
                  <a:pt x="120" y="10"/>
                </a:lnTo>
                <a:lnTo>
                  <a:pt x="114" y="4"/>
                </a:lnTo>
                <a:lnTo>
                  <a:pt x="112" y="0"/>
                </a:lnTo>
                <a:lnTo>
                  <a:pt x="108" y="2"/>
                </a:lnTo>
                <a:lnTo>
                  <a:pt x="106" y="4"/>
                </a:lnTo>
                <a:lnTo>
                  <a:pt x="102" y="6"/>
                </a:lnTo>
                <a:lnTo>
                  <a:pt x="94" y="4"/>
                </a:lnTo>
                <a:lnTo>
                  <a:pt x="94" y="6"/>
                </a:lnTo>
                <a:lnTo>
                  <a:pt x="92" y="8"/>
                </a:lnTo>
                <a:lnTo>
                  <a:pt x="90" y="10"/>
                </a:lnTo>
                <a:lnTo>
                  <a:pt x="86" y="10"/>
                </a:lnTo>
                <a:lnTo>
                  <a:pt x="84" y="14"/>
                </a:lnTo>
                <a:lnTo>
                  <a:pt x="84" y="16"/>
                </a:lnTo>
                <a:lnTo>
                  <a:pt x="82" y="18"/>
                </a:lnTo>
                <a:lnTo>
                  <a:pt x="84" y="22"/>
                </a:lnTo>
                <a:lnTo>
                  <a:pt x="84" y="26"/>
                </a:lnTo>
                <a:lnTo>
                  <a:pt x="82" y="30"/>
                </a:lnTo>
                <a:lnTo>
                  <a:pt x="78" y="34"/>
                </a:lnTo>
                <a:lnTo>
                  <a:pt x="76" y="38"/>
                </a:lnTo>
                <a:lnTo>
                  <a:pt x="68" y="34"/>
                </a:lnTo>
                <a:lnTo>
                  <a:pt x="68" y="32"/>
                </a:lnTo>
                <a:lnTo>
                  <a:pt x="64" y="32"/>
                </a:lnTo>
                <a:lnTo>
                  <a:pt x="62" y="32"/>
                </a:lnTo>
                <a:lnTo>
                  <a:pt x="62" y="34"/>
                </a:lnTo>
                <a:lnTo>
                  <a:pt x="58" y="32"/>
                </a:lnTo>
                <a:lnTo>
                  <a:pt x="50" y="32"/>
                </a:lnTo>
                <a:lnTo>
                  <a:pt x="46" y="34"/>
                </a:lnTo>
                <a:lnTo>
                  <a:pt x="32" y="18"/>
                </a:lnTo>
                <a:lnTo>
                  <a:pt x="28" y="18"/>
                </a:lnTo>
                <a:lnTo>
                  <a:pt x="26" y="18"/>
                </a:lnTo>
                <a:lnTo>
                  <a:pt x="26" y="20"/>
                </a:lnTo>
                <a:lnTo>
                  <a:pt x="26" y="22"/>
                </a:lnTo>
                <a:lnTo>
                  <a:pt x="18" y="26"/>
                </a:lnTo>
                <a:lnTo>
                  <a:pt x="22" y="26"/>
                </a:lnTo>
                <a:lnTo>
                  <a:pt x="26" y="28"/>
                </a:lnTo>
                <a:lnTo>
                  <a:pt x="28" y="30"/>
                </a:lnTo>
                <a:lnTo>
                  <a:pt x="30" y="36"/>
                </a:lnTo>
                <a:lnTo>
                  <a:pt x="32" y="38"/>
                </a:lnTo>
                <a:lnTo>
                  <a:pt x="36" y="38"/>
                </a:lnTo>
                <a:lnTo>
                  <a:pt x="40" y="38"/>
                </a:lnTo>
                <a:lnTo>
                  <a:pt x="44" y="40"/>
                </a:lnTo>
                <a:lnTo>
                  <a:pt x="46" y="42"/>
                </a:lnTo>
                <a:lnTo>
                  <a:pt x="50" y="48"/>
                </a:lnTo>
                <a:lnTo>
                  <a:pt x="52" y="50"/>
                </a:lnTo>
                <a:lnTo>
                  <a:pt x="52" y="54"/>
                </a:lnTo>
                <a:lnTo>
                  <a:pt x="52" y="58"/>
                </a:lnTo>
                <a:lnTo>
                  <a:pt x="52" y="60"/>
                </a:lnTo>
                <a:lnTo>
                  <a:pt x="54" y="62"/>
                </a:lnTo>
                <a:lnTo>
                  <a:pt x="54" y="64"/>
                </a:lnTo>
                <a:lnTo>
                  <a:pt x="54" y="68"/>
                </a:lnTo>
                <a:lnTo>
                  <a:pt x="52" y="78"/>
                </a:lnTo>
                <a:lnTo>
                  <a:pt x="54" y="82"/>
                </a:lnTo>
                <a:lnTo>
                  <a:pt x="56" y="92"/>
                </a:lnTo>
                <a:lnTo>
                  <a:pt x="74" y="92"/>
                </a:lnTo>
                <a:lnTo>
                  <a:pt x="74" y="102"/>
                </a:lnTo>
                <a:lnTo>
                  <a:pt x="76" y="108"/>
                </a:lnTo>
                <a:lnTo>
                  <a:pt x="70" y="114"/>
                </a:lnTo>
                <a:lnTo>
                  <a:pt x="64" y="120"/>
                </a:lnTo>
                <a:lnTo>
                  <a:pt x="62" y="126"/>
                </a:lnTo>
                <a:lnTo>
                  <a:pt x="58" y="132"/>
                </a:lnTo>
                <a:lnTo>
                  <a:pt x="42" y="142"/>
                </a:lnTo>
                <a:lnTo>
                  <a:pt x="42" y="146"/>
                </a:lnTo>
                <a:lnTo>
                  <a:pt x="42" y="150"/>
                </a:lnTo>
                <a:lnTo>
                  <a:pt x="40" y="148"/>
                </a:lnTo>
                <a:lnTo>
                  <a:pt x="38" y="146"/>
                </a:lnTo>
                <a:lnTo>
                  <a:pt x="34" y="158"/>
                </a:lnTo>
                <a:lnTo>
                  <a:pt x="32" y="158"/>
                </a:lnTo>
                <a:lnTo>
                  <a:pt x="32" y="162"/>
                </a:lnTo>
                <a:lnTo>
                  <a:pt x="34" y="168"/>
                </a:lnTo>
                <a:lnTo>
                  <a:pt x="36" y="176"/>
                </a:lnTo>
                <a:lnTo>
                  <a:pt x="36" y="182"/>
                </a:lnTo>
                <a:lnTo>
                  <a:pt x="36" y="188"/>
                </a:lnTo>
                <a:lnTo>
                  <a:pt x="36" y="198"/>
                </a:lnTo>
                <a:lnTo>
                  <a:pt x="36" y="196"/>
                </a:lnTo>
                <a:lnTo>
                  <a:pt x="38" y="196"/>
                </a:lnTo>
                <a:lnTo>
                  <a:pt x="40" y="200"/>
                </a:lnTo>
                <a:lnTo>
                  <a:pt x="38" y="204"/>
                </a:lnTo>
                <a:lnTo>
                  <a:pt x="42" y="202"/>
                </a:lnTo>
                <a:lnTo>
                  <a:pt x="44" y="202"/>
                </a:lnTo>
                <a:lnTo>
                  <a:pt x="52" y="208"/>
                </a:lnTo>
                <a:lnTo>
                  <a:pt x="54" y="208"/>
                </a:lnTo>
                <a:lnTo>
                  <a:pt x="54" y="210"/>
                </a:lnTo>
                <a:lnTo>
                  <a:pt x="46" y="210"/>
                </a:lnTo>
                <a:lnTo>
                  <a:pt x="44" y="218"/>
                </a:lnTo>
                <a:lnTo>
                  <a:pt x="50" y="218"/>
                </a:lnTo>
                <a:lnTo>
                  <a:pt x="50" y="216"/>
                </a:lnTo>
                <a:lnTo>
                  <a:pt x="52" y="214"/>
                </a:lnTo>
                <a:lnTo>
                  <a:pt x="54" y="212"/>
                </a:lnTo>
                <a:lnTo>
                  <a:pt x="54" y="214"/>
                </a:lnTo>
                <a:lnTo>
                  <a:pt x="56" y="214"/>
                </a:lnTo>
                <a:lnTo>
                  <a:pt x="56" y="220"/>
                </a:lnTo>
                <a:lnTo>
                  <a:pt x="60" y="220"/>
                </a:lnTo>
                <a:lnTo>
                  <a:pt x="62" y="222"/>
                </a:lnTo>
                <a:lnTo>
                  <a:pt x="70" y="220"/>
                </a:lnTo>
                <a:lnTo>
                  <a:pt x="74" y="214"/>
                </a:lnTo>
                <a:lnTo>
                  <a:pt x="80" y="210"/>
                </a:lnTo>
                <a:lnTo>
                  <a:pt x="84" y="210"/>
                </a:lnTo>
                <a:lnTo>
                  <a:pt x="84" y="206"/>
                </a:lnTo>
                <a:lnTo>
                  <a:pt x="94" y="204"/>
                </a:lnTo>
                <a:lnTo>
                  <a:pt x="102" y="206"/>
                </a:lnTo>
                <a:lnTo>
                  <a:pt x="112" y="198"/>
                </a:lnTo>
                <a:lnTo>
                  <a:pt x="134" y="184"/>
                </a:lnTo>
                <a:lnTo>
                  <a:pt x="148" y="174"/>
                </a:lnTo>
                <a:lnTo>
                  <a:pt x="156" y="168"/>
                </a:lnTo>
                <a:lnTo>
                  <a:pt x="154" y="164"/>
                </a:lnTo>
                <a:lnTo>
                  <a:pt x="154" y="160"/>
                </a:lnTo>
                <a:lnTo>
                  <a:pt x="152" y="158"/>
                </a:lnTo>
                <a:lnTo>
                  <a:pt x="150" y="156"/>
                </a:lnTo>
                <a:lnTo>
                  <a:pt x="146" y="154"/>
                </a:lnTo>
                <a:lnTo>
                  <a:pt x="144" y="152"/>
                </a:lnTo>
                <a:lnTo>
                  <a:pt x="144" y="150"/>
                </a:lnTo>
                <a:lnTo>
                  <a:pt x="144" y="146"/>
                </a:lnTo>
                <a:lnTo>
                  <a:pt x="144" y="142"/>
                </a:lnTo>
                <a:lnTo>
                  <a:pt x="148" y="138"/>
                </a:lnTo>
                <a:lnTo>
                  <a:pt x="148" y="136"/>
                </a:lnTo>
                <a:lnTo>
                  <a:pt x="146" y="134"/>
                </a:lnTo>
                <a:lnTo>
                  <a:pt x="146" y="130"/>
                </a:lnTo>
                <a:lnTo>
                  <a:pt x="144" y="126"/>
                </a:lnTo>
                <a:lnTo>
                  <a:pt x="142" y="124"/>
                </a:lnTo>
                <a:lnTo>
                  <a:pt x="138" y="118"/>
                </a:lnTo>
                <a:lnTo>
                  <a:pt x="138" y="116"/>
                </a:lnTo>
                <a:lnTo>
                  <a:pt x="136" y="108"/>
                </a:lnTo>
                <a:lnTo>
                  <a:pt x="136" y="104"/>
                </a:lnTo>
                <a:lnTo>
                  <a:pt x="138" y="100"/>
                </a:lnTo>
                <a:lnTo>
                  <a:pt x="136" y="98"/>
                </a:lnTo>
                <a:lnTo>
                  <a:pt x="136" y="94"/>
                </a:lnTo>
                <a:lnTo>
                  <a:pt x="136" y="90"/>
                </a:lnTo>
                <a:lnTo>
                  <a:pt x="136" y="86"/>
                </a:lnTo>
                <a:lnTo>
                  <a:pt x="128" y="62"/>
                </a:lnTo>
                <a:lnTo>
                  <a:pt x="132" y="56"/>
                </a:lnTo>
                <a:lnTo>
                  <a:pt x="136" y="50"/>
                </a:lnTo>
                <a:lnTo>
                  <a:pt x="136" y="46"/>
                </a:lnTo>
                <a:lnTo>
                  <a:pt x="134" y="44"/>
                </a:lnTo>
                <a:lnTo>
                  <a:pt x="132" y="40"/>
                </a:lnTo>
                <a:lnTo>
                  <a:pt x="128" y="38"/>
                </a:lnTo>
                <a:lnTo>
                  <a:pt x="128" y="34"/>
                </a:lnTo>
                <a:lnTo>
                  <a:pt x="128" y="30"/>
                </a:lnTo>
                <a:lnTo>
                  <a:pt x="128" y="22"/>
                </a:lnTo>
                <a:lnTo>
                  <a:pt x="132" y="18"/>
                </a:lnTo>
                <a:close/>
                <a:moveTo>
                  <a:pt x="2" y="212"/>
                </a:moveTo>
                <a:lnTo>
                  <a:pt x="4" y="218"/>
                </a:lnTo>
                <a:lnTo>
                  <a:pt x="0" y="218"/>
                </a:lnTo>
                <a:lnTo>
                  <a:pt x="10" y="224"/>
                </a:lnTo>
                <a:lnTo>
                  <a:pt x="10" y="216"/>
                </a:lnTo>
                <a:lnTo>
                  <a:pt x="6" y="214"/>
                </a:lnTo>
                <a:lnTo>
                  <a:pt x="2" y="21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84" name="Freeform 605"/>
          <p:cNvSpPr>
            <a:spLocks noEditPoints="1"/>
          </p:cNvSpPr>
          <p:nvPr/>
        </p:nvSpPr>
        <p:spPr bwMode="auto">
          <a:xfrm>
            <a:off x="5815200" y="4228236"/>
            <a:ext cx="341435" cy="287337"/>
          </a:xfrm>
          <a:custGeom>
            <a:avLst/>
            <a:gdLst>
              <a:gd name="T0" fmla="*/ 428960242 w 194"/>
              <a:gd name="T1" fmla="*/ 122860512 h 168"/>
              <a:gd name="T2" fmla="*/ 414418344 w 194"/>
              <a:gd name="T3" fmla="*/ 146263085 h 168"/>
              <a:gd name="T4" fmla="*/ 407148349 w 194"/>
              <a:gd name="T5" fmla="*/ 169665657 h 168"/>
              <a:gd name="T6" fmla="*/ 421690246 w 194"/>
              <a:gd name="T7" fmla="*/ 187217159 h 168"/>
              <a:gd name="T8" fmla="*/ 450772135 w 194"/>
              <a:gd name="T9" fmla="*/ 187217159 h 168"/>
              <a:gd name="T10" fmla="*/ 472582122 w 194"/>
              <a:gd name="T11" fmla="*/ 222320162 h 168"/>
              <a:gd name="T12" fmla="*/ 487124019 w 194"/>
              <a:gd name="T13" fmla="*/ 245722735 h 168"/>
              <a:gd name="T14" fmla="*/ 523475904 w 194"/>
              <a:gd name="T15" fmla="*/ 263274237 h 168"/>
              <a:gd name="T16" fmla="*/ 705239138 w 194"/>
              <a:gd name="T17" fmla="*/ 304226600 h 168"/>
              <a:gd name="T18" fmla="*/ 508935912 w 194"/>
              <a:gd name="T19" fmla="*/ 468041187 h 168"/>
              <a:gd name="T20" fmla="*/ 458042131 w 194"/>
              <a:gd name="T21" fmla="*/ 473892258 h 168"/>
              <a:gd name="T22" fmla="*/ 407148349 w 194"/>
              <a:gd name="T23" fmla="*/ 479743328 h 168"/>
              <a:gd name="T24" fmla="*/ 392606451 w 194"/>
              <a:gd name="T25" fmla="*/ 462191827 h 168"/>
              <a:gd name="T26" fmla="*/ 363524562 w 194"/>
              <a:gd name="T27" fmla="*/ 473892258 h 168"/>
              <a:gd name="T28" fmla="*/ 348984571 w 194"/>
              <a:gd name="T29" fmla="*/ 479743328 h 168"/>
              <a:gd name="T30" fmla="*/ 319902683 w 194"/>
              <a:gd name="T31" fmla="*/ 491443759 h 168"/>
              <a:gd name="T32" fmla="*/ 290820794 w 194"/>
              <a:gd name="T33" fmla="*/ 485592689 h 168"/>
              <a:gd name="T34" fmla="*/ 254467003 w 194"/>
              <a:gd name="T35" fmla="*/ 479743328 h 168"/>
              <a:gd name="T36" fmla="*/ 232657016 w 194"/>
              <a:gd name="T37" fmla="*/ 485592689 h 168"/>
              <a:gd name="T38" fmla="*/ 218115119 w 194"/>
              <a:gd name="T39" fmla="*/ 479743328 h 168"/>
              <a:gd name="T40" fmla="*/ 196303225 w 194"/>
              <a:gd name="T41" fmla="*/ 485592689 h 168"/>
              <a:gd name="T42" fmla="*/ 159951341 w 194"/>
              <a:gd name="T43" fmla="*/ 468041187 h 168"/>
              <a:gd name="T44" fmla="*/ 145409444 w 194"/>
              <a:gd name="T45" fmla="*/ 450489685 h 168"/>
              <a:gd name="T46" fmla="*/ 138139448 w 194"/>
              <a:gd name="T47" fmla="*/ 450489685 h 168"/>
              <a:gd name="T48" fmla="*/ 109057559 w 194"/>
              <a:gd name="T49" fmla="*/ 432938183 h 168"/>
              <a:gd name="T50" fmla="*/ 87245666 w 194"/>
              <a:gd name="T51" fmla="*/ 397835180 h 168"/>
              <a:gd name="T52" fmla="*/ 79975671 w 194"/>
              <a:gd name="T53" fmla="*/ 380283678 h 168"/>
              <a:gd name="T54" fmla="*/ 58163777 w 194"/>
              <a:gd name="T55" fmla="*/ 356881106 h 168"/>
              <a:gd name="T56" fmla="*/ 36351884 w 194"/>
              <a:gd name="T57" fmla="*/ 345180675 h 168"/>
              <a:gd name="T58" fmla="*/ 7269996 w 194"/>
              <a:gd name="T59" fmla="*/ 339329604 h 168"/>
              <a:gd name="T60" fmla="*/ 7269996 w 194"/>
              <a:gd name="T61" fmla="*/ 315928742 h 168"/>
              <a:gd name="T62" fmla="*/ 29081889 w 194"/>
              <a:gd name="T63" fmla="*/ 310077671 h 168"/>
              <a:gd name="T64" fmla="*/ 43623786 w 194"/>
              <a:gd name="T65" fmla="*/ 304226600 h 168"/>
              <a:gd name="T66" fmla="*/ 58163777 w 194"/>
              <a:gd name="T67" fmla="*/ 245722735 h 168"/>
              <a:gd name="T68" fmla="*/ 79975671 w 194"/>
              <a:gd name="T69" fmla="*/ 198917590 h 168"/>
              <a:gd name="T70" fmla="*/ 79975671 w 194"/>
              <a:gd name="T71" fmla="*/ 175515018 h 168"/>
              <a:gd name="T72" fmla="*/ 109057559 w 194"/>
              <a:gd name="T73" fmla="*/ 157963516 h 168"/>
              <a:gd name="T74" fmla="*/ 130869453 w 194"/>
              <a:gd name="T75" fmla="*/ 128711583 h 168"/>
              <a:gd name="T76" fmla="*/ 145409444 w 194"/>
              <a:gd name="T77" fmla="*/ 93608579 h 168"/>
              <a:gd name="T78" fmla="*/ 152681346 w 194"/>
              <a:gd name="T79" fmla="*/ 76057078 h 168"/>
              <a:gd name="T80" fmla="*/ 189033230 w 194"/>
              <a:gd name="T81" fmla="*/ 29251933 h 168"/>
              <a:gd name="T82" fmla="*/ 225385114 w 194"/>
              <a:gd name="T83" fmla="*/ 23402572 h 168"/>
              <a:gd name="T84" fmla="*/ 239927012 w 194"/>
              <a:gd name="T85" fmla="*/ 23402572 h 168"/>
              <a:gd name="T86" fmla="*/ 254467003 w 194"/>
              <a:gd name="T87" fmla="*/ 0 h 168"/>
              <a:gd name="T88" fmla="*/ 276278896 w 194"/>
              <a:gd name="T89" fmla="*/ 0 h 168"/>
              <a:gd name="T90" fmla="*/ 298090789 w 194"/>
              <a:gd name="T91" fmla="*/ 23402572 h 168"/>
              <a:gd name="T92" fmla="*/ 319902683 w 194"/>
              <a:gd name="T93" fmla="*/ 23402572 h 168"/>
              <a:gd name="T94" fmla="*/ 341714576 w 194"/>
              <a:gd name="T95" fmla="*/ 35103004 h 168"/>
              <a:gd name="T96" fmla="*/ 385336455 w 194"/>
              <a:gd name="T97" fmla="*/ 46803435 h 168"/>
              <a:gd name="T98" fmla="*/ 414418344 w 194"/>
              <a:gd name="T99" fmla="*/ 81908148 h 168"/>
              <a:gd name="T100" fmla="*/ 443500233 w 194"/>
              <a:gd name="T101" fmla="*/ 105309011 h 168"/>
              <a:gd name="T102" fmla="*/ 239927012 w 194"/>
              <a:gd name="T103" fmla="*/ 99459650 h 168"/>
              <a:gd name="T104" fmla="*/ 239927012 w 194"/>
              <a:gd name="T105" fmla="*/ 128711583 h 168"/>
              <a:gd name="T106" fmla="*/ 225385114 w 194"/>
              <a:gd name="T107" fmla="*/ 111160081 h 168"/>
              <a:gd name="T108" fmla="*/ 239927012 w 194"/>
              <a:gd name="T109" fmla="*/ 99459650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4" h="168">
                <a:moveTo>
                  <a:pt x="122" y="36"/>
                </a:moveTo>
                <a:lnTo>
                  <a:pt x="122" y="36"/>
                </a:lnTo>
                <a:lnTo>
                  <a:pt x="118" y="42"/>
                </a:lnTo>
                <a:lnTo>
                  <a:pt x="116" y="46"/>
                </a:lnTo>
                <a:lnTo>
                  <a:pt x="114" y="50"/>
                </a:lnTo>
                <a:lnTo>
                  <a:pt x="114" y="52"/>
                </a:lnTo>
                <a:lnTo>
                  <a:pt x="114" y="56"/>
                </a:lnTo>
                <a:lnTo>
                  <a:pt x="112" y="58"/>
                </a:lnTo>
                <a:lnTo>
                  <a:pt x="112" y="60"/>
                </a:lnTo>
                <a:lnTo>
                  <a:pt x="116" y="64"/>
                </a:lnTo>
                <a:lnTo>
                  <a:pt x="120" y="64"/>
                </a:lnTo>
                <a:lnTo>
                  <a:pt x="124" y="64"/>
                </a:lnTo>
                <a:lnTo>
                  <a:pt x="128" y="64"/>
                </a:lnTo>
                <a:lnTo>
                  <a:pt x="126" y="70"/>
                </a:lnTo>
                <a:lnTo>
                  <a:pt x="130" y="76"/>
                </a:lnTo>
                <a:lnTo>
                  <a:pt x="132" y="80"/>
                </a:lnTo>
                <a:lnTo>
                  <a:pt x="134" y="84"/>
                </a:lnTo>
                <a:lnTo>
                  <a:pt x="138" y="86"/>
                </a:lnTo>
                <a:lnTo>
                  <a:pt x="144" y="90"/>
                </a:lnTo>
                <a:lnTo>
                  <a:pt x="176" y="106"/>
                </a:lnTo>
                <a:lnTo>
                  <a:pt x="194" y="104"/>
                </a:lnTo>
                <a:lnTo>
                  <a:pt x="162" y="154"/>
                </a:lnTo>
                <a:lnTo>
                  <a:pt x="146" y="156"/>
                </a:lnTo>
                <a:lnTo>
                  <a:pt x="140" y="160"/>
                </a:lnTo>
                <a:lnTo>
                  <a:pt x="128" y="160"/>
                </a:lnTo>
                <a:lnTo>
                  <a:pt x="126" y="162"/>
                </a:lnTo>
                <a:lnTo>
                  <a:pt x="120" y="164"/>
                </a:lnTo>
                <a:lnTo>
                  <a:pt x="112" y="164"/>
                </a:lnTo>
                <a:lnTo>
                  <a:pt x="108" y="160"/>
                </a:lnTo>
                <a:lnTo>
                  <a:pt x="108" y="158"/>
                </a:lnTo>
                <a:lnTo>
                  <a:pt x="106" y="162"/>
                </a:lnTo>
                <a:lnTo>
                  <a:pt x="102" y="162"/>
                </a:lnTo>
                <a:lnTo>
                  <a:pt x="100" y="162"/>
                </a:lnTo>
                <a:lnTo>
                  <a:pt x="98" y="162"/>
                </a:lnTo>
                <a:lnTo>
                  <a:pt x="96" y="164"/>
                </a:lnTo>
                <a:lnTo>
                  <a:pt x="94" y="166"/>
                </a:lnTo>
                <a:lnTo>
                  <a:pt x="88" y="168"/>
                </a:lnTo>
                <a:lnTo>
                  <a:pt x="84" y="168"/>
                </a:lnTo>
                <a:lnTo>
                  <a:pt x="80" y="166"/>
                </a:lnTo>
                <a:lnTo>
                  <a:pt x="74" y="164"/>
                </a:lnTo>
                <a:lnTo>
                  <a:pt x="70" y="164"/>
                </a:lnTo>
                <a:lnTo>
                  <a:pt x="68" y="166"/>
                </a:lnTo>
                <a:lnTo>
                  <a:pt x="64" y="166"/>
                </a:lnTo>
                <a:lnTo>
                  <a:pt x="62" y="164"/>
                </a:lnTo>
                <a:lnTo>
                  <a:pt x="60" y="164"/>
                </a:lnTo>
                <a:lnTo>
                  <a:pt x="58" y="164"/>
                </a:lnTo>
                <a:lnTo>
                  <a:pt x="54" y="166"/>
                </a:lnTo>
                <a:lnTo>
                  <a:pt x="44" y="164"/>
                </a:lnTo>
                <a:lnTo>
                  <a:pt x="44" y="160"/>
                </a:lnTo>
                <a:lnTo>
                  <a:pt x="44" y="158"/>
                </a:lnTo>
                <a:lnTo>
                  <a:pt x="42" y="154"/>
                </a:lnTo>
                <a:lnTo>
                  <a:pt x="40" y="154"/>
                </a:lnTo>
                <a:lnTo>
                  <a:pt x="38" y="154"/>
                </a:lnTo>
                <a:lnTo>
                  <a:pt x="32" y="152"/>
                </a:lnTo>
                <a:lnTo>
                  <a:pt x="30" y="150"/>
                </a:lnTo>
                <a:lnTo>
                  <a:pt x="30" y="148"/>
                </a:lnTo>
                <a:lnTo>
                  <a:pt x="26" y="142"/>
                </a:lnTo>
                <a:lnTo>
                  <a:pt x="24" y="136"/>
                </a:lnTo>
                <a:lnTo>
                  <a:pt x="24" y="132"/>
                </a:lnTo>
                <a:lnTo>
                  <a:pt x="22" y="130"/>
                </a:lnTo>
                <a:lnTo>
                  <a:pt x="18" y="126"/>
                </a:lnTo>
                <a:lnTo>
                  <a:pt x="16" y="122"/>
                </a:lnTo>
                <a:lnTo>
                  <a:pt x="12" y="118"/>
                </a:lnTo>
                <a:lnTo>
                  <a:pt x="10" y="118"/>
                </a:lnTo>
                <a:lnTo>
                  <a:pt x="4" y="116"/>
                </a:lnTo>
                <a:lnTo>
                  <a:pt x="2" y="116"/>
                </a:lnTo>
                <a:lnTo>
                  <a:pt x="0" y="114"/>
                </a:lnTo>
                <a:lnTo>
                  <a:pt x="2" y="108"/>
                </a:lnTo>
                <a:lnTo>
                  <a:pt x="8" y="106"/>
                </a:lnTo>
                <a:lnTo>
                  <a:pt x="12" y="106"/>
                </a:lnTo>
                <a:lnTo>
                  <a:pt x="12" y="104"/>
                </a:lnTo>
                <a:lnTo>
                  <a:pt x="14" y="96"/>
                </a:lnTo>
                <a:lnTo>
                  <a:pt x="16" y="84"/>
                </a:lnTo>
                <a:lnTo>
                  <a:pt x="18" y="76"/>
                </a:lnTo>
                <a:lnTo>
                  <a:pt x="22" y="68"/>
                </a:lnTo>
                <a:lnTo>
                  <a:pt x="22" y="60"/>
                </a:lnTo>
                <a:lnTo>
                  <a:pt x="28" y="56"/>
                </a:lnTo>
                <a:lnTo>
                  <a:pt x="30" y="54"/>
                </a:lnTo>
                <a:lnTo>
                  <a:pt x="32" y="52"/>
                </a:lnTo>
                <a:lnTo>
                  <a:pt x="36" y="44"/>
                </a:lnTo>
                <a:lnTo>
                  <a:pt x="38" y="38"/>
                </a:lnTo>
                <a:lnTo>
                  <a:pt x="40" y="32"/>
                </a:lnTo>
                <a:lnTo>
                  <a:pt x="40" y="28"/>
                </a:lnTo>
                <a:lnTo>
                  <a:pt x="42" y="26"/>
                </a:lnTo>
                <a:lnTo>
                  <a:pt x="46" y="20"/>
                </a:lnTo>
                <a:lnTo>
                  <a:pt x="52" y="10"/>
                </a:lnTo>
                <a:lnTo>
                  <a:pt x="60" y="8"/>
                </a:lnTo>
                <a:lnTo>
                  <a:pt x="62" y="8"/>
                </a:lnTo>
                <a:lnTo>
                  <a:pt x="64" y="8"/>
                </a:lnTo>
                <a:lnTo>
                  <a:pt x="66" y="8"/>
                </a:lnTo>
                <a:lnTo>
                  <a:pt x="68" y="12"/>
                </a:lnTo>
                <a:lnTo>
                  <a:pt x="70" y="0"/>
                </a:lnTo>
                <a:lnTo>
                  <a:pt x="72" y="0"/>
                </a:lnTo>
                <a:lnTo>
                  <a:pt x="76" y="0"/>
                </a:lnTo>
                <a:lnTo>
                  <a:pt x="80" y="4"/>
                </a:lnTo>
                <a:lnTo>
                  <a:pt x="82" y="8"/>
                </a:lnTo>
                <a:lnTo>
                  <a:pt x="86" y="6"/>
                </a:lnTo>
                <a:lnTo>
                  <a:pt x="88" y="8"/>
                </a:lnTo>
                <a:lnTo>
                  <a:pt x="90" y="10"/>
                </a:lnTo>
                <a:lnTo>
                  <a:pt x="94" y="12"/>
                </a:lnTo>
                <a:lnTo>
                  <a:pt x="102" y="14"/>
                </a:lnTo>
                <a:lnTo>
                  <a:pt x="106" y="16"/>
                </a:lnTo>
                <a:lnTo>
                  <a:pt x="110" y="22"/>
                </a:lnTo>
                <a:lnTo>
                  <a:pt x="114" y="28"/>
                </a:lnTo>
                <a:lnTo>
                  <a:pt x="116" y="32"/>
                </a:lnTo>
                <a:lnTo>
                  <a:pt x="122" y="36"/>
                </a:lnTo>
                <a:close/>
                <a:moveTo>
                  <a:pt x="66" y="34"/>
                </a:moveTo>
                <a:lnTo>
                  <a:pt x="66" y="34"/>
                </a:lnTo>
                <a:lnTo>
                  <a:pt x="72" y="36"/>
                </a:lnTo>
                <a:lnTo>
                  <a:pt x="72" y="38"/>
                </a:lnTo>
                <a:lnTo>
                  <a:pt x="66" y="44"/>
                </a:lnTo>
                <a:lnTo>
                  <a:pt x="64" y="42"/>
                </a:lnTo>
                <a:lnTo>
                  <a:pt x="62" y="38"/>
                </a:lnTo>
                <a:lnTo>
                  <a:pt x="62" y="36"/>
                </a:lnTo>
                <a:lnTo>
                  <a:pt x="66" y="3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85" name="Freeform 606"/>
          <p:cNvSpPr>
            <a:spLocks/>
          </p:cNvSpPr>
          <p:nvPr/>
        </p:nvSpPr>
        <p:spPr bwMode="auto">
          <a:xfrm>
            <a:off x="5588066" y="2891557"/>
            <a:ext cx="16120" cy="17462"/>
          </a:xfrm>
          <a:custGeom>
            <a:avLst/>
            <a:gdLst>
              <a:gd name="T0" fmla="*/ 19060865 w 8"/>
              <a:gd name="T1" fmla="*/ 0 h 10"/>
              <a:gd name="T2" fmla="*/ 19060865 w 8"/>
              <a:gd name="T3" fmla="*/ 0 h 10"/>
              <a:gd name="T4" fmla="*/ 28589114 w 8"/>
              <a:gd name="T5" fmla="*/ 6097730 h 10"/>
              <a:gd name="T6" fmla="*/ 19060865 w 8"/>
              <a:gd name="T7" fmla="*/ 6097730 h 10"/>
              <a:gd name="T8" fmla="*/ 0 w 8"/>
              <a:gd name="T9" fmla="*/ 6097730 h 10"/>
              <a:gd name="T10" fmla="*/ 0 w 8"/>
              <a:gd name="T11" fmla="*/ 6097730 h 10"/>
              <a:gd name="T12" fmla="*/ 19060865 w 8"/>
              <a:gd name="T13" fmla="*/ 18294937 h 10"/>
              <a:gd name="T14" fmla="*/ 19060865 w 8"/>
              <a:gd name="T15" fmla="*/ 30492144 h 10"/>
              <a:gd name="T16" fmla="*/ 19060865 w 8"/>
              <a:gd name="T17" fmla="*/ 30492144 h 10"/>
              <a:gd name="T18" fmla="*/ 28589114 w 8"/>
              <a:gd name="T19" fmla="*/ 24394414 h 10"/>
              <a:gd name="T20" fmla="*/ 38119546 w 8"/>
              <a:gd name="T21" fmla="*/ 24394414 h 10"/>
              <a:gd name="T22" fmla="*/ 38119546 w 8"/>
              <a:gd name="T23" fmla="*/ 24394414 h 10"/>
              <a:gd name="T24" fmla="*/ 38119546 w 8"/>
              <a:gd name="T25" fmla="*/ 0 h 10"/>
              <a:gd name="T26" fmla="*/ 19060865 w 8"/>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10">
                <a:moveTo>
                  <a:pt x="4" y="0"/>
                </a:moveTo>
                <a:lnTo>
                  <a:pt x="4" y="0"/>
                </a:lnTo>
                <a:lnTo>
                  <a:pt x="6" y="2"/>
                </a:lnTo>
                <a:lnTo>
                  <a:pt x="4" y="2"/>
                </a:lnTo>
                <a:lnTo>
                  <a:pt x="0" y="2"/>
                </a:lnTo>
                <a:lnTo>
                  <a:pt x="4" y="6"/>
                </a:lnTo>
                <a:lnTo>
                  <a:pt x="4" y="10"/>
                </a:lnTo>
                <a:lnTo>
                  <a:pt x="6" y="8"/>
                </a:lnTo>
                <a:lnTo>
                  <a:pt x="8" y="8"/>
                </a:lnTo>
                <a:lnTo>
                  <a:pt x="8" y="0"/>
                </a:lnTo>
                <a:lnTo>
                  <a:pt x="4" y="0"/>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86" name="Freeform 607"/>
          <p:cNvSpPr>
            <a:spLocks/>
          </p:cNvSpPr>
          <p:nvPr/>
        </p:nvSpPr>
        <p:spPr bwMode="auto">
          <a:xfrm>
            <a:off x="5586601" y="2916961"/>
            <a:ext cx="27843" cy="20637"/>
          </a:xfrm>
          <a:custGeom>
            <a:avLst/>
            <a:gdLst>
              <a:gd name="T0" fmla="*/ 14215728 w 16"/>
              <a:gd name="T1" fmla="*/ 0 h 12"/>
              <a:gd name="T2" fmla="*/ 14215728 w 16"/>
              <a:gd name="T3" fmla="*/ 0 h 12"/>
              <a:gd name="T4" fmla="*/ 7106921 w 16"/>
              <a:gd name="T5" fmla="*/ 5915940 h 12"/>
              <a:gd name="T6" fmla="*/ 0 w 16"/>
              <a:gd name="T7" fmla="*/ 11830160 h 12"/>
              <a:gd name="T8" fmla="*/ 0 w 16"/>
              <a:gd name="T9" fmla="*/ 17746100 h 12"/>
              <a:gd name="T10" fmla="*/ 0 w 16"/>
              <a:gd name="T11" fmla="*/ 23660321 h 12"/>
              <a:gd name="T12" fmla="*/ 14215728 w 16"/>
              <a:gd name="T13" fmla="*/ 35490481 h 12"/>
              <a:gd name="T14" fmla="*/ 28429570 w 16"/>
              <a:gd name="T15" fmla="*/ 35490481 h 12"/>
              <a:gd name="T16" fmla="*/ 42645298 w 16"/>
              <a:gd name="T17" fmla="*/ 29576261 h 12"/>
              <a:gd name="T18" fmla="*/ 42645298 w 16"/>
              <a:gd name="T19" fmla="*/ 17746100 h 12"/>
              <a:gd name="T20" fmla="*/ 42645298 w 16"/>
              <a:gd name="T21" fmla="*/ 17746100 h 12"/>
              <a:gd name="T22" fmla="*/ 49752219 w 16"/>
              <a:gd name="T23" fmla="*/ 17746100 h 12"/>
              <a:gd name="T24" fmla="*/ 49752219 w 16"/>
              <a:gd name="T25" fmla="*/ 11830160 h 12"/>
              <a:gd name="T26" fmla="*/ 49752219 w 16"/>
              <a:gd name="T27" fmla="*/ 5915940 h 12"/>
              <a:gd name="T28" fmla="*/ 49752219 w 16"/>
              <a:gd name="T29" fmla="*/ 5915940 h 12"/>
              <a:gd name="T30" fmla="*/ 56859140 w 16"/>
              <a:gd name="T31" fmla="*/ 5915940 h 12"/>
              <a:gd name="T32" fmla="*/ 49752219 w 16"/>
              <a:gd name="T33" fmla="*/ 0 h 12"/>
              <a:gd name="T34" fmla="*/ 28429570 w 16"/>
              <a:gd name="T35" fmla="*/ 0 h 12"/>
              <a:gd name="T36" fmla="*/ 14215728 w 16"/>
              <a:gd name="T37" fmla="*/ 0 h 12"/>
              <a:gd name="T38" fmla="*/ 14215728 w 16"/>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 h="12">
                <a:moveTo>
                  <a:pt x="4" y="0"/>
                </a:moveTo>
                <a:lnTo>
                  <a:pt x="4" y="0"/>
                </a:lnTo>
                <a:lnTo>
                  <a:pt x="2" y="2"/>
                </a:lnTo>
                <a:lnTo>
                  <a:pt x="0" y="4"/>
                </a:lnTo>
                <a:lnTo>
                  <a:pt x="0" y="6"/>
                </a:lnTo>
                <a:lnTo>
                  <a:pt x="0" y="8"/>
                </a:lnTo>
                <a:lnTo>
                  <a:pt x="4" y="12"/>
                </a:lnTo>
                <a:lnTo>
                  <a:pt x="8" y="12"/>
                </a:lnTo>
                <a:lnTo>
                  <a:pt x="12" y="10"/>
                </a:lnTo>
                <a:lnTo>
                  <a:pt x="12" y="6"/>
                </a:lnTo>
                <a:lnTo>
                  <a:pt x="14" y="6"/>
                </a:lnTo>
                <a:lnTo>
                  <a:pt x="14" y="4"/>
                </a:lnTo>
                <a:lnTo>
                  <a:pt x="14" y="2"/>
                </a:lnTo>
                <a:lnTo>
                  <a:pt x="16" y="2"/>
                </a:lnTo>
                <a:lnTo>
                  <a:pt x="14" y="0"/>
                </a:lnTo>
                <a:lnTo>
                  <a:pt x="8" y="0"/>
                </a:lnTo>
                <a:lnTo>
                  <a:pt x="4" y="0"/>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87" name="Freeform 608"/>
          <p:cNvSpPr>
            <a:spLocks/>
          </p:cNvSpPr>
          <p:nvPr/>
        </p:nvSpPr>
        <p:spPr bwMode="auto">
          <a:xfrm>
            <a:off x="5623236" y="2878861"/>
            <a:ext cx="102577" cy="77787"/>
          </a:xfrm>
          <a:custGeom>
            <a:avLst/>
            <a:gdLst>
              <a:gd name="T0" fmla="*/ 190884011 w 58"/>
              <a:gd name="T1" fmla="*/ 45752284 h 46"/>
              <a:gd name="T2" fmla="*/ 205567838 w 58"/>
              <a:gd name="T3" fmla="*/ 34314213 h 46"/>
              <a:gd name="T4" fmla="*/ 205567838 w 58"/>
              <a:gd name="T5" fmla="*/ 34314213 h 46"/>
              <a:gd name="T6" fmla="*/ 205567838 w 58"/>
              <a:gd name="T7" fmla="*/ 34314213 h 46"/>
              <a:gd name="T8" fmla="*/ 212909752 w 58"/>
              <a:gd name="T9" fmla="*/ 22876142 h 46"/>
              <a:gd name="T10" fmla="*/ 212909752 w 58"/>
              <a:gd name="T11" fmla="*/ 22876142 h 46"/>
              <a:gd name="T12" fmla="*/ 205567838 w 58"/>
              <a:gd name="T13" fmla="*/ 11438071 h 46"/>
              <a:gd name="T14" fmla="*/ 205567838 w 58"/>
              <a:gd name="T15" fmla="*/ 5719036 h 46"/>
              <a:gd name="T16" fmla="*/ 205567838 w 58"/>
              <a:gd name="T17" fmla="*/ 5719036 h 46"/>
              <a:gd name="T18" fmla="*/ 198225925 w 58"/>
              <a:gd name="T19" fmla="*/ 17157107 h 46"/>
              <a:gd name="T20" fmla="*/ 198225925 w 58"/>
              <a:gd name="T21" fmla="*/ 17157107 h 46"/>
              <a:gd name="T22" fmla="*/ 198225925 w 58"/>
              <a:gd name="T23" fmla="*/ 17157107 h 46"/>
              <a:gd name="T24" fmla="*/ 176202099 w 58"/>
              <a:gd name="T25" fmla="*/ 17157107 h 46"/>
              <a:gd name="T26" fmla="*/ 154176358 w 58"/>
              <a:gd name="T27" fmla="*/ 11438071 h 46"/>
              <a:gd name="T28" fmla="*/ 124808703 w 58"/>
              <a:gd name="T29" fmla="*/ 5719036 h 46"/>
              <a:gd name="T30" fmla="*/ 102784877 w 58"/>
              <a:gd name="T31" fmla="*/ 0 h 46"/>
              <a:gd name="T32" fmla="*/ 102784877 w 58"/>
              <a:gd name="T33" fmla="*/ 0 h 46"/>
              <a:gd name="T34" fmla="*/ 88101050 w 58"/>
              <a:gd name="T35" fmla="*/ 5719036 h 46"/>
              <a:gd name="T36" fmla="*/ 88101050 w 58"/>
              <a:gd name="T37" fmla="*/ 11438071 h 46"/>
              <a:gd name="T38" fmla="*/ 88101050 w 58"/>
              <a:gd name="T39" fmla="*/ 11438071 h 46"/>
              <a:gd name="T40" fmla="*/ 66075308 w 58"/>
              <a:gd name="T41" fmla="*/ 11438071 h 46"/>
              <a:gd name="T42" fmla="*/ 51391481 w 58"/>
              <a:gd name="T43" fmla="*/ 11438071 h 46"/>
              <a:gd name="T44" fmla="*/ 51391481 w 58"/>
              <a:gd name="T45" fmla="*/ 11438071 h 46"/>
              <a:gd name="T46" fmla="*/ 0 w 58"/>
              <a:gd name="T47" fmla="*/ 28595178 h 46"/>
              <a:gd name="T48" fmla="*/ 0 w 58"/>
              <a:gd name="T49" fmla="*/ 28595178 h 46"/>
              <a:gd name="T50" fmla="*/ 0 w 58"/>
              <a:gd name="T51" fmla="*/ 74349153 h 46"/>
              <a:gd name="T52" fmla="*/ 22025741 w 58"/>
              <a:gd name="T53" fmla="*/ 80068188 h 46"/>
              <a:gd name="T54" fmla="*/ 22025741 w 58"/>
              <a:gd name="T55" fmla="*/ 80068188 h 46"/>
              <a:gd name="T56" fmla="*/ 22025741 w 58"/>
              <a:gd name="T57" fmla="*/ 102944330 h 46"/>
              <a:gd name="T58" fmla="*/ 22025741 w 58"/>
              <a:gd name="T59" fmla="*/ 102944330 h 46"/>
              <a:gd name="T60" fmla="*/ 44049567 w 58"/>
              <a:gd name="T61" fmla="*/ 102944330 h 46"/>
              <a:gd name="T62" fmla="*/ 44049567 w 58"/>
              <a:gd name="T63" fmla="*/ 102944330 h 46"/>
              <a:gd name="T64" fmla="*/ 51391481 w 58"/>
              <a:gd name="T65" fmla="*/ 97225295 h 46"/>
              <a:gd name="T66" fmla="*/ 58733394 w 58"/>
              <a:gd name="T67" fmla="*/ 97225295 h 46"/>
              <a:gd name="T68" fmla="*/ 58733394 w 58"/>
              <a:gd name="T69" fmla="*/ 97225295 h 46"/>
              <a:gd name="T70" fmla="*/ 88101050 w 58"/>
              <a:gd name="T71" fmla="*/ 97225295 h 46"/>
              <a:gd name="T72" fmla="*/ 88101050 w 58"/>
              <a:gd name="T73" fmla="*/ 97225295 h 46"/>
              <a:gd name="T74" fmla="*/ 102784877 w 58"/>
              <a:gd name="T75" fmla="*/ 108663366 h 46"/>
              <a:gd name="T76" fmla="*/ 102784877 w 58"/>
              <a:gd name="T77" fmla="*/ 114382401 h 46"/>
              <a:gd name="T78" fmla="*/ 117466789 w 58"/>
              <a:gd name="T79" fmla="*/ 114382401 h 46"/>
              <a:gd name="T80" fmla="*/ 132150616 w 58"/>
              <a:gd name="T81" fmla="*/ 131539508 h 46"/>
              <a:gd name="T82" fmla="*/ 154176358 w 58"/>
              <a:gd name="T83" fmla="*/ 125820473 h 46"/>
              <a:gd name="T84" fmla="*/ 154176358 w 58"/>
              <a:gd name="T85" fmla="*/ 125820473 h 46"/>
              <a:gd name="T86" fmla="*/ 154176358 w 58"/>
              <a:gd name="T87" fmla="*/ 114382401 h 46"/>
              <a:gd name="T88" fmla="*/ 161518272 w 58"/>
              <a:gd name="T89" fmla="*/ 108663366 h 46"/>
              <a:gd name="T90" fmla="*/ 161518272 w 58"/>
              <a:gd name="T91" fmla="*/ 102944330 h 46"/>
              <a:gd name="T92" fmla="*/ 161518272 w 58"/>
              <a:gd name="T93" fmla="*/ 102944330 h 46"/>
              <a:gd name="T94" fmla="*/ 176202099 w 58"/>
              <a:gd name="T95" fmla="*/ 97225295 h 46"/>
              <a:gd name="T96" fmla="*/ 183542097 w 58"/>
              <a:gd name="T97" fmla="*/ 91506259 h 46"/>
              <a:gd name="T98" fmla="*/ 183542097 w 58"/>
              <a:gd name="T99" fmla="*/ 91506259 h 46"/>
              <a:gd name="T100" fmla="*/ 161518272 w 58"/>
              <a:gd name="T101" fmla="*/ 62909391 h 46"/>
              <a:gd name="T102" fmla="*/ 161518272 w 58"/>
              <a:gd name="T103" fmla="*/ 62909391 h 46"/>
              <a:gd name="T104" fmla="*/ 168860185 w 58"/>
              <a:gd name="T105" fmla="*/ 57190355 h 46"/>
              <a:gd name="T106" fmla="*/ 168860185 w 58"/>
              <a:gd name="T107" fmla="*/ 51471320 h 46"/>
              <a:gd name="T108" fmla="*/ 176202099 w 58"/>
              <a:gd name="T109" fmla="*/ 45752284 h 46"/>
              <a:gd name="T110" fmla="*/ 190884011 w 58"/>
              <a:gd name="T111" fmla="*/ 45752284 h 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 h="46">
                <a:moveTo>
                  <a:pt x="52" y="16"/>
                </a:moveTo>
                <a:lnTo>
                  <a:pt x="56" y="12"/>
                </a:lnTo>
                <a:lnTo>
                  <a:pt x="58" y="8"/>
                </a:lnTo>
                <a:lnTo>
                  <a:pt x="56" y="4"/>
                </a:lnTo>
                <a:lnTo>
                  <a:pt x="56" y="2"/>
                </a:lnTo>
                <a:lnTo>
                  <a:pt x="54" y="6"/>
                </a:lnTo>
                <a:lnTo>
                  <a:pt x="48" y="6"/>
                </a:lnTo>
                <a:lnTo>
                  <a:pt x="42" y="4"/>
                </a:lnTo>
                <a:lnTo>
                  <a:pt x="34" y="2"/>
                </a:lnTo>
                <a:lnTo>
                  <a:pt x="28" y="0"/>
                </a:lnTo>
                <a:lnTo>
                  <a:pt x="24" y="2"/>
                </a:lnTo>
                <a:lnTo>
                  <a:pt x="24" y="4"/>
                </a:lnTo>
                <a:lnTo>
                  <a:pt x="18" y="4"/>
                </a:lnTo>
                <a:lnTo>
                  <a:pt x="14" y="4"/>
                </a:lnTo>
                <a:lnTo>
                  <a:pt x="0" y="10"/>
                </a:lnTo>
                <a:lnTo>
                  <a:pt x="0" y="26"/>
                </a:lnTo>
                <a:lnTo>
                  <a:pt x="6" y="28"/>
                </a:lnTo>
                <a:lnTo>
                  <a:pt x="6" y="36"/>
                </a:lnTo>
                <a:lnTo>
                  <a:pt x="12" y="36"/>
                </a:lnTo>
                <a:lnTo>
                  <a:pt x="14" y="34"/>
                </a:lnTo>
                <a:lnTo>
                  <a:pt x="16" y="34"/>
                </a:lnTo>
                <a:lnTo>
                  <a:pt x="24" y="34"/>
                </a:lnTo>
                <a:lnTo>
                  <a:pt x="28" y="38"/>
                </a:lnTo>
                <a:lnTo>
                  <a:pt x="28" y="40"/>
                </a:lnTo>
                <a:lnTo>
                  <a:pt x="32" y="40"/>
                </a:lnTo>
                <a:lnTo>
                  <a:pt x="36" y="46"/>
                </a:lnTo>
                <a:lnTo>
                  <a:pt x="42" y="44"/>
                </a:lnTo>
                <a:lnTo>
                  <a:pt x="42" y="40"/>
                </a:lnTo>
                <a:lnTo>
                  <a:pt x="44" y="38"/>
                </a:lnTo>
                <a:lnTo>
                  <a:pt x="44" y="36"/>
                </a:lnTo>
                <a:lnTo>
                  <a:pt x="48" y="34"/>
                </a:lnTo>
                <a:lnTo>
                  <a:pt x="50" y="32"/>
                </a:lnTo>
                <a:lnTo>
                  <a:pt x="44" y="22"/>
                </a:lnTo>
                <a:lnTo>
                  <a:pt x="46" y="20"/>
                </a:lnTo>
                <a:lnTo>
                  <a:pt x="46" y="18"/>
                </a:lnTo>
                <a:lnTo>
                  <a:pt x="48" y="16"/>
                </a:lnTo>
                <a:lnTo>
                  <a:pt x="52" y="16"/>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88" name="Freeform 609"/>
          <p:cNvSpPr>
            <a:spLocks/>
          </p:cNvSpPr>
          <p:nvPr/>
        </p:nvSpPr>
        <p:spPr bwMode="auto">
          <a:xfrm>
            <a:off x="5906055" y="4126634"/>
            <a:ext cx="148003" cy="166687"/>
          </a:xfrm>
          <a:custGeom>
            <a:avLst/>
            <a:gdLst>
              <a:gd name="T0" fmla="*/ 87442837 w 84"/>
              <a:gd name="T1" fmla="*/ 18089012 h 96"/>
              <a:gd name="T2" fmla="*/ 58293952 w 84"/>
              <a:gd name="T3" fmla="*/ 18089012 h 96"/>
              <a:gd name="T4" fmla="*/ 36434674 w 84"/>
              <a:gd name="T5" fmla="*/ 30147775 h 96"/>
              <a:gd name="T6" fmla="*/ 29146976 w 84"/>
              <a:gd name="T7" fmla="*/ 42208274 h 96"/>
              <a:gd name="T8" fmla="*/ 21861186 w 84"/>
              <a:gd name="T9" fmla="*/ 48236787 h 96"/>
              <a:gd name="T10" fmla="*/ 21861186 w 84"/>
              <a:gd name="T11" fmla="*/ 48236787 h 96"/>
              <a:gd name="T12" fmla="*/ 21861186 w 84"/>
              <a:gd name="T13" fmla="*/ 66325799 h 96"/>
              <a:gd name="T14" fmla="*/ 14573488 w 84"/>
              <a:gd name="T15" fmla="*/ 96473574 h 96"/>
              <a:gd name="T16" fmla="*/ 14573488 w 84"/>
              <a:gd name="T17" fmla="*/ 114562586 h 96"/>
              <a:gd name="T18" fmla="*/ 7287698 w 84"/>
              <a:gd name="T19" fmla="*/ 132651598 h 96"/>
              <a:gd name="T20" fmla="*/ 0 w 84"/>
              <a:gd name="T21" fmla="*/ 162799373 h 96"/>
              <a:gd name="T22" fmla="*/ 0 w 84"/>
              <a:gd name="T23" fmla="*/ 186918635 h 96"/>
              <a:gd name="T24" fmla="*/ 29146976 w 84"/>
              <a:gd name="T25" fmla="*/ 198977397 h 96"/>
              <a:gd name="T26" fmla="*/ 36434674 w 84"/>
              <a:gd name="T27" fmla="*/ 198977397 h 96"/>
              <a:gd name="T28" fmla="*/ 51008163 w 84"/>
              <a:gd name="T29" fmla="*/ 198977397 h 96"/>
              <a:gd name="T30" fmla="*/ 58293952 w 84"/>
              <a:gd name="T31" fmla="*/ 211037896 h 96"/>
              <a:gd name="T32" fmla="*/ 65581651 w 84"/>
              <a:gd name="T33" fmla="*/ 174859872 h 96"/>
              <a:gd name="T34" fmla="*/ 87442837 w 84"/>
              <a:gd name="T35" fmla="*/ 174859872 h 96"/>
              <a:gd name="T36" fmla="*/ 102016325 w 84"/>
              <a:gd name="T37" fmla="*/ 186918635 h 96"/>
              <a:gd name="T38" fmla="*/ 109302115 w 84"/>
              <a:gd name="T39" fmla="*/ 198977397 h 96"/>
              <a:gd name="T40" fmla="*/ 131163301 w 84"/>
              <a:gd name="T41" fmla="*/ 198977397 h 96"/>
              <a:gd name="T42" fmla="*/ 131163301 w 84"/>
              <a:gd name="T43" fmla="*/ 198977397 h 96"/>
              <a:gd name="T44" fmla="*/ 153024488 w 84"/>
              <a:gd name="T45" fmla="*/ 211037896 h 96"/>
              <a:gd name="T46" fmla="*/ 182171464 w 84"/>
              <a:gd name="T47" fmla="*/ 217066409 h 96"/>
              <a:gd name="T48" fmla="*/ 211318440 w 84"/>
              <a:gd name="T49" fmla="*/ 241185671 h 96"/>
              <a:gd name="T50" fmla="*/ 225891928 w 84"/>
              <a:gd name="T51" fmla="*/ 259274683 h 96"/>
              <a:gd name="T52" fmla="*/ 233179626 w 84"/>
              <a:gd name="T53" fmla="*/ 271333446 h 96"/>
              <a:gd name="T54" fmla="*/ 262326602 w 84"/>
              <a:gd name="T55" fmla="*/ 277363695 h 96"/>
              <a:gd name="T56" fmla="*/ 306047066 w 84"/>
              <a:gd name="T57" fmla="*/ 277363695 h 96"/>
              <a:gd name="T58" fmla="*/ 306047066 w 84"/>
              <a:gd name="T59" fmla="*/ 259274683 h 96"/>
              <a:gd name="T60" fmla="*/ 276900090 w 84"/>
              <a:gd name="T61" fmla="*/ 241185671 h 96"/>
              <a:gd name="T62" fmla="*/ 255038904 w 84"/>
              <a:gd name="T63" fmla="*/ 229126908 h 96"/>
              <a:gd name="T64" fmla="*/ 255038904 w 84"/>
              <a:gd name="T65" fmla="*/ 211037896 h 96"/>
              <a:gd name="T66" fmla="*/ 247753114 w 84"/>
              <a:gd name="T67" fmla="*/ 198977397 h 96"/>
              <a:gd name="T68" fmla="*/ 233179626 w 84"/>
              <a:gd name="T69" fmla="*/ 192948884 h 96"/>
              <a:gd name="T70" fmla="*/ 211318440 w 84"/>
              <a:gd name="T71" fmla="*/ 186918635 h 96"/>
              <a:gd name="T72" fmla="*/ 204030741 w 84"/>
              <a:gd name="T73" fmla="*/ 150740610 h 96"/>
              <a:gd name="T74" fmla="*/ 189457253 w 84"/>
              <a:gd name="T75" fmla="*/ 150740610 h 96"/>
              <a:gd name="T76" fmla="*/ 182171464 w 84"/>
              <a:gd name="T77" fmla="*/ 150740610 h 96"/>
              <a:gd name="T78" fmla="*/ 153024488 w 84"/>
              <a:gd name="T79" fmla="*/ 120592836 h 96"/>
              <a:gd name="T80" fmla="*/ 145736789 w 84"/>
              <a:gd name="T81" fmla="*/ 120592836 h 96"/>
              <a:gd name="T82" fmla="*/ 138449091 w 84"/>
              <a:gd name="T83" fmla="*/ 126623085 h 96"/>
              <a:gd name="T84" fmla="*/ 138449091 w 84"/>
              <a:gd name="T85" fmla="*/ 120592836 h 96"/>
              <a:gd name="T86" fmla="*/ 123875603 w 84"/>
              <a:gd name="T87" fmla="*/ 114562586 h 96"/>
              <a:gd name="T88" fmla="*/ 116589813 w 84"/>
              <a:gd name="T89" fmla="*/ 54267036 h 96"/>
              <a:gd name="T90" fmla="*/ 102016325 w 84"/>
              <a:gd name="T91" fmla="*/ 0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4" h="96">
                <a:moveTo>
                  <a:pt x="28" y="0"/>
                </a:moveTo>
                <a:lnTo>
                  <a:pt x="24" y="6"/>
                </a:lnTo>
                <a:lnTo>
                  <a:pt x="16" y="6"/>
                </a:lnTo>
                <a:lnTo>
                  <a:pt x="14" y="8"/>
                </a:lnTo>
                <a:lnTo>
                  <a:pt x="10" y="10"/>
                </a:lnTo>
                <a:lnTo>
                  <a:pt x="8" y="14"/>
                </a:lnTo>
                <a:lnTo>
                  <a:pt x="8" y="16"/>
                </a:lnTo>
                <a:lnTo>
                  <a:pt x="6" y="16"/>
                </a:lnTo>
                <a:lnTo>
                  <a:pt x="6" y="18"/>
                </a:lnTo>
                <a:lnTo>
                  <a:pt x="6" y="22"/>
                </a:lnTo>
                <a:lnTo>
                  <a:pt x="4" y="32"/>
                </a:lnTo>
                <a:lnTo>
                  <a:pt x="4" y="38"/>
                </a:lnTo>
                <a:lnTo>
                  <a:pt x="2" y="44"/>
                </a:lnTo>
                <a:lnTo>
                  <a:pt x="0" y="50"/>
                </a:lnTo>
                <a:lnTo>
                  <a:pt x="0" y="54"/>
                </a:lnTo>
                <a:lnTo>
                  <a:pt x="0" y="62"/>
                </a:lnTo>
                <a:lnTo>
                  <a:pt x="0" y="68"/>
                </a:lnTo>
                <a:lnTo>
                  <a:pt x="8" y="66"/>
                </a:lnTo>
                <a:lnTo>
                  <a:pt x="10" y="66"/>
                </a:lnTo>
                <a:lnTo>
                  <a:pt x="12" y="66"/>
                </a:lnTo>
                <a:lnTo>
                  <a:pt x="14" y="66"/>
                </a:lnTo>
                <a:lnTo>
                  <a:pt x="16" y="70"/>
                </a:lnTo>
                <a:lnTo>
                  <a:pt x="18" y="58"/>
                </a:lnTo>
                <a:lnTo>
                  <a:pt x="20" y="58"/>
                </a:lnTo>
                <a:lnTo>
                  <a:pt x="24" y="58"/>
                </a:lnTo>
                <a:lnTo>
                  <a:pt x="28" y="62"/>
                </a:lnTo>
                <a:lnTo>
                  <a:pt x="30" y="66"/>
                </a:lnTo>
                <a:lnTo>
                  <a:pt x="34" y="64"/>
                </a:lnTo>
                <a:lnTo>
                  <a:pt x="36" y="66"/>
                </a:lnTo>
                <a:lnTo>
                  <a:pt x="38" y="68"/>
                </a:lnTo>
                <a:lnTo>
                  <a:pt x="42" y="70"/>
                </a:lnTo>
                <a:lnTo>
                  <a:pt x="50" y="72"/>
                </a:lnTo>
                <a:lnTo>
                  <a:pt x="54" y="74"/>
                </a:lnTo>
                <a:lnTo>
                  <a:pt x="58" y="80"/>
                </a:lnTo>
                <a:lnTo>
                  <a:pt x="62" y="86"/>
                </a:lnTo>
                <a:lnTo>
                  <a:pt x="64" y="90"/>
                </a:lnTo>
                <a:lnTo>
                  <a:pt x="70" y="94"/>
                </a:lnTo>
                <a:lnTo>
                  <a:pt x="72" y="92"/>
                </a:lnTo>
                <a:lnTo>
                  <a:pt x="76" y="96"/>
                </a:lnTo>
                <a:lnTo>
                  <a:pt x="84" y="92"/>
                </a:lnTo>
                <a:lnTo>
                  <a:pt x="84" y="86"/>
                </a:lnTo>
                <a:lnTo>
                  <a:pt x="76" y="80"/>
                </a:lnTo>
                <a:lnTo>
                  <a:pt x="72" y="78"/>
                </a:lnTo>
                <a:lnTo>
                  <a:pt x="70" y="76"/>
                </a:lnTo>
                <a:lnTo>
                  <a:pt x="70" y="70"/>
                </a:lnTo>
                <a:lnTo>
                  <a:pt x="70" y="68"/>
                </a:lnTo>
                <a:lnTo>
                  <a:pt x="68" y="66"/>
                </a:lnTo>
                <a:lnTo>
                  <a:pt x="64" y="64"/>
                </a:lnTo>
                <a:lnTo>
                  <a:pt x="58" y="62"/>
                </a:lnTo>
                <a:lnTo>
                  <a:pt x="58" y="56"/>
                </a:lnTo>
                <a:lnTo>
                  <a:pt x="56" y="50"/>
                </a:lnTo>
                <a:lnTo>
                  <a:pt x="52" y="50"/>
                </a:lnTo>
                <a:lnTo>
                  <a:pt x="50" y="50"/>
                </a:lnTo>
                <a:lnTo>
                  <a:pt x="46" y="46"/>
                </a:lnTo>
                <a:lnTo>
                  <a:pt x="42" y="40"/>
                </a:lnTo>
                <a:lnTo>
                  <a:pt x="40" y="40"/>
                </a:lnTo>
                <a:lnTo>
                  <a:pt x="38" y="42"/>
                </a:lnTo>
                <a:lnTo>
                  <a:pt x="38" y="40"/>
                </a:lnTo>
                <a:lnTo>
                  <a:pt x="34" y="38"/>
                </a:lnTo>
                <a:lnTo>
                  <a:pt x="32" y="30"/>
                </a:lnTo>
                <a:lnTo>
                  <a:pt x="32" y="18"/>
                </a:lnTo>
                <a:lnTo>
                  <a:pt x="30" y="8"/>
                </a:lnTo>
                <a:lnTo>
                  <a:pt x="28"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89" name="Freeform 610"/>
          <p:cNvSpPr>
            <a:spLocks noEditPoints="1"/>
          </p:cNvSpPr>
          <p:nvPr/>
        </p:nvSpPr>
        <p:spPr bwMode="auto">
          <a:xfrm>
            <a:off x="5274475" y="4523508"/>
            <a:ext cx="79131" cy="63500"/>
          </a:xfrm>
          <a:custGeom>
            <a:avLst/>
            <a:gdLst>
              <a:gd name="T0" fmla="*/ 75917281 w 44"/>
              <a:gd name="T1" fmla="*/ 62226472 h 36"/>
              <a:gd name="T2" fmla="*/ 75917281 w 44"/>
              <a:gd name="T3" fmla="*/ 62226472 h 36"/>
              <a:gd name="T4" fmla="*/ 75917281 w 44"/>
              <a:gd name="T5" fmla="*/ 93339708 h 36"/>
              <a:gd name="T6" fmla="*/ 75917281 w 44"/>
              <a:gd name="T7" fmla="*/ 93339708 h 36"/>
              <a:gd name="T8" fmla="*/ 68324773 w 44"/>
              <a:gd name="T9" fmla="*/ 112006944 h 36"/>
              <a:gd name="T10" fmla="*/ 167017628 w 44"/>
              <a:gd name="T11" fmla="*/ 112006944 h 36"/>
              <a:gd name="T12" fmla="*/ 167017628 w 44"/>
              <a:gd name="T13" fmla="*/ 62226472 h 36"/>
              <a:gd name="T14" fmla="*/ 75917281 w 44"/>
              <a:gd name="T15" fmla="*/ 62226472 h 36"/>
              <a:gd name="T16" fmla="*/ 15183066 w 44"/>
              <a:gd name="T17" fmla="*/ 0 h 36"/>
              <a:gd name="T18" fmla="*/ 15183066 w 44"/>
              <a:gd name="T19" fmla="*/ 0 h 36"/>
              <a:gd name="T20" fmla="*/ 7592507 w 44"/>
              <a:gd name="T21" fmla="*/ 0 h 36"/>
              <a:gd name="T22" fmla="*/ 0 w 44"/>
              <a:gd name="T23" fmla="*/ 6223000 h 36"/>
              <a:gd name="T24" fmla="*/ 7592507 w 44"/>
              <a:gd name="T25" fmla="*/ 12446000 h 36"/>
              <a:gd name="T26" fmla="*/ 22775574 w 44"/>
              <a:gd name="T27" fmla="*/ 18667236 h 36"/>
              <a:gd name="T28" fmla="*/ 22775574 w 44"/>
              <a:gd name="T29" fmla="*/ 18667236 h 36"/>
              <a:gd name="T30" fmla="*/ 22775574 w 44"/>
              <a:gd name="T31" fmla="*/ 0 h 36"/>
              <a:gd name="T32" fmla="*/ 22775574 w 44"/>
              <a:gd name="T33" fmla="*/ 0 h 36"/>
              <a:gd name="T34" fmla="*/ 15183066 w 44"/>
              <a:gd name="T35" fmla="*/ 0 h 36"/>
              <a:gd name="T36" fmla="*/ 15183066 w 44"/>
              <a:gd name="T37" fmla="*/ 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36">
                <a:moveTo>
                  <a:pt x="20" y="20"/>
                </a:moveTo>
                <a:lnTo>
                  <a:pt x="20" y="20"/>
                </a:lnTo>
                <a:lnTo>
                  <a:pt x="20" y="30"/>
                </a:lnTo>
                <a:lnTo>
                  <a:pt x="18" y="36"/>
                </a:lnTo>
                <a:lnTo>
                  <a:pt x="44" y="36"/>
                </a:lnTo>
                <a:lnTo>
                  <a:pt x="44" y="20"/>
                </a:lnTo>
                <a:lnTo>
                  <a:pt x="20" y="20"/>
                </a:lnTo>
                <a:close/>
                <a:moveTo>
                  <a:pt x="4" y="0"/>
                </a:moveTo>
                <a:lnTo>
                  <a:pt x="4" y="0"/>
                </a:lnTo>
                <a:lnTo>
                  <a:pt x="2" y="0"/>
                </a:lnTo>
                <a:lnTo>
                  <a:pt x="0" y="2"/>
                </a:lnTo>
                <a:lnTo>
                  <a:pt x="2" y="4"/>
                </a:lnTo>
                <a:lnTo>
                  <a:pt x="6" y="6"/>
                </a:lnTo>
                <a:lnTo>
                  <a:pt x="6" y="0"/>
                </a:lnTo>
                <a:lnTo>
                  <a:pt x="4"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0" name="Freeform 611"/>
          <p:cNvSpPr>
            <a:spLocks noEditPoints="1"/>
          </p:cNvSpPr>
          <p:nvPr/>
        </p:nvSpPr>
        <p:spPr bwMode="auto">
          <a:xfrm>
            <a:off x="5642286" y="3759923"/>
            <a:ext cx="246185" cy="271463"/>
          </a:xfrm>
          <a:custGeom>
            <a:avLst/>
            <a:gdLst>
              <a:gd name="T0" fmla="*/ 0 w 140"/>
              <a:gd name="T1" fmla="*/ 11806922 h 158"/>
              <a:gd name="T2" fmla="*/ 14516100 w 140"/>
              <a:gd name="T3" fmla="*/ 47231126 h 158"/>
              <a:gd name="T4" fmla="*/ 14516100 w 140"/>
              <a:gd name="T5" fmla="*/ 59038048 h 158"/>
              <a:gd name="T6" fmla="*/ 7258050 w 140"/>
              <a:gd name="T7" fmla="*/ 88558790 h 158"/>
              <a:gd name="T8" fmla="*/ 14516100 w 140"/>
              <a:gd name="T9" fmla="*/ 112174353 h 158"/>
              <a:gd name="T10" fmla="*/ 348386400 w 140"/>
              <a:gd name="T11" fmla="*/ 460502617 h 158"/>
              <a:gd name="T12" fmla="*/ 406450800 w 140"/>
              <a:gd name="T13" fmla="*/ 460502617 h 158"/>
              <a:gd name="T14" fmla="*/ 435483000 w 140"/>
              <a:gd name="T15" fmla="*/ 442790515 h 158"/>
              <a:gd name="T16" fmla="*/ 479031300 w 140"/>
              <a:gd name="T17" fmla="*/ 413271491 h 158"/>
              <a:gd name="T18" fmla="*/ 493547400 w 140"/>
              <a:gd name="T19" fmla="*/ 377847288 h 158"/>
              <a:gd name="T20" fmla="*/ 500805450 w 140"/>
              <a:gd name="T21" fmla="*/ 348328264 h 158"/>
              <a:gd name="T22" fmla="*/ 500805450 w 140"/>
              <a:gd name="T23" fmla="*/ 336521342 h 158"/>
              <a:gd name="T24" fmla="*/ 464515200 w 140"/>
              <a:gd name="T25" fmla="*/ 295193677 h 158"/>
              <a:gd name="T26" fmla="*/ 428224950 w 140"/>
              <a:gd name="T27" fmla="*/ 212540066 h 158"/>
              <a:gd name="T28" fmla="*/ 406450800 w 140"/>
              <a:gd name="T29" fmla="*/ 183019324 h 158"/>
              <a:gd name="T30" fmla="*/ 406450800 w 140"/>
              <a:gd name="T31" fmla="*/ 159403761 h 158"/>
              <a:gd name="T32" fmla="*/ 377418600 w 140"/>
              <a:gd name="T33" fmla="*/ 123981276 h 158"/>
              <a:gd name="T34" fmla="*/ 377418600 w 140"/>
              <a:gd name="T35" fmla="*/ 100365713 h 158"/>
              <a:gd name="T36" fmla="*/ 384676650 w 140"/>
              <a:gd name="T37" fmla="*/ 118077814 h 158"/>
              <a:gd name="T38" fmla="*/ 399192750 w 140"/>
              <a:gd name="T39" fmla="*/ 141693377 h 158"/>
              <a:gd name="T40" fmla="*/ 442741050 w 140"/>
              <a:gd name="T41" fmla="*/ 165308940 h 158"/>
              <a:gd name="T42" fmla="*/ 449999100 w 140"/>
              <a:gd name="T43" fmla="*/ 147596838 h 158"/>
              <a:gd name="T44" fmla="*/ 464515200 w 140"/>
              <a:gd name="T45" fmla="*/ 100365713 h 158"/>
              <a:gd name="T46" fmla="*/ 449999100 w 140"/>
              <a:gd name="T47" fmla="*/ 23615563 h 158"/>
              <a:gd name="T48" fmla="*/ 406450800 w 140"/>
              <a:gd name="T49" fmla="*/ 5903461 h 158"/>
              <a:gd name="T50" fmla="*/ 348386400 w 140"/>
              <a:gd name="T51" fmla="*/ 17712102 h 158"/>
              <a:gd name="T52" fmla="*/ 333870300 w 140"/>
              <a:gd name="T53" fmla="*/ 0 h 158"/>
              <a:gd name="T54" fmla="*/ 312096150 w 140"/>
              <a:gd name="T55" fmla="*/ 0 h 158"/>
              <a:gd name="T56" fmla="*/ 319354200 w 140"/>
              <a:gd name="T57" fmla="*/ 17712102 h 158"/>
              <a:gd name="T58" fmla="*/ 304838100 w 140"/>
              <a:gd name="T59" fmla="*/ 5903461 h 158"/>
              <a:gd name="T60" fmla="*/ 283063950 w 140"/>
              <a:gd name="T61" fmla="*/ 11806922 h 158"/>
              <a:gd name="T62" fmla="*/ 210483450 w 140"/>
              <a:gd name="T63" fmla="*/ 17712102 h 158"/>
              <a:gd name="T64" fmla="*/ 188709300 w 140"/>
              <a:gd name="T65" fmla="*/ 23615563 h 158"/>
              <a:gd name="T66" fmla="*/ 166935150 w 140"/>
              <a:gd name="T67" fmla="*/ 11806922 h 158"/>
              <a:gd name="T68" fmla="*/ 159677100 w 140"/>
              <a:gd name="T69" fmla="*/ 17712102 h 158"/>
              <a:gd name="T70" fmla="*/ 123386850 w 140"/>
              <a:gd name="T71" fmla="*/ 47231126 h 158"/>
              <a:gd name="T72" fmla="*/ 65322450 w 140"/>
              <a:gd name="T73" fmla="*/ 17712102 h 158"/>
              <a:gd name="T74" fmla="*/ 36290250 w 140"/>
              <a:gd name="T75" fmla="*/ 23615563 h 158"/>
              <a:gd name="T76" fmla="*/ 29032200 w 140"/>
              <a:gd name="T77" fmla="*/ 17712102 h 158"/>
              <a:gd name="T78" fmla="*/ 370160550 w 140"/>
              <a:gd name="T79" fmla="*/ 76750150 h 158"/>
              <a:gd name="T80" fmla="*/ 370160550 w 140"/>
              <a:gd name="T81" fmla="*/ 88558790 h 158"/>
              <a:gd name="T82" fmla="*/ 362902500 w 140"/>
              <a:gd name="T83" fmla="*/ 82653611 h 158"/>
              <a:gd name="T84" fmla="*/ 370160550 w 140"/>
              <a:gd name="T85" fmla="*/ 7675015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 h="158">
                <a:moveTo>
                  <a:pt x="0" y="2"/>
                </a:moveTo>
                <a:lnTo>
                  <a:pt x="0" y="2"/>
                </a:lnTo>
                <a:lnTo>
                  <a:pt x="0" y="4"/>
                </a:lnTo>
                <a:lnTo>
                  <a:pt x="2" y="10"/>
                </a:lnTo>
                <a:lnTo>
                  <a:pt x="4" y="16"/>
                </a:lnTo>
                <a:lnTo>
                  <a:pt x="6" y="18"/>
                </a:lnTo>
                <a:lnTo>
                  <a:pt x="4" y="20"/>
                </a:lnTo>
                <a:lnTo>
                  <a:pt x="2" y="24"/>
                </a:lnTo>
                <a:lnTo>
                  <a:pt x="2" y="30"/>
                </a:lnTo>
                <a:lnTo>
                  <a:pt x="2" y="36"/>
                </a:lnTo>
                <a:lnTo>
                  <a:pt x="4" y="38"/>
                </a:lnTo>
                <a:lnTo>
                  <a:pt x="6" y="42"/>
                </a:lnTo>
                <a:lnTo>
                  <a:pt x="6" y="154"/>
                </a:lnTo>
                <a:lnTo>
                  <a:pt x="96" y="156"/>
                </a:lnTo>
                <a:lnTo>
                  <a:pt x="100" y="152"/>
                </a:lnTo>
                <a:lnTo>
                  <a:pt x="100" y="156"/>
                </a:lnTo>
                <a:lnTo>
                  <a:pt x="112" y="156"/>
                </a:lnTo>
                <a:lnTo>
                  <a:pt x="114" y="158"/>
                </a:lnTo>
                <a:lnTo>
                  <a:pt x="118" y="158"/>
                </a:lnTo>
                <a:lnTo>
                  <a:pt x="120" y="150"/>
                </a:lnTo>
                <a:lnTo>
                  <a:pt x="124" y="148"/>
                </a:lnTo>
                <a:lnTo>
                  <a:pt x="128" y="140"/>
                </a:lnTo>
                <a:lnTo>
                  <a:pt x="132" y="140"/>
                </a:lnTo>
                <a:lnTo>
                  <a:pt x="140" y="136"/>
                </a:lnTo>
                <a:lnTo>
                  <a:pt x="136" y="128"/>
                </a:lnTo>
                <a:lnTo>
                  <a:pt x="134" y="118"/>
                </a:lnTo>
                <a:lnTo>
                  <a:pt x="138" y="118"/>
                </a:lnTo>
                <a:lnTo>
                  <a:pt x="138" y="114"/>
                </a:lnTo>
                <a:lnTo>
                  <a:pt x="134" y="108"/>
                </a:lnTo>
                <a:lnTo>
                  <a:pt x="128" y="100"/>
                </a:lnTo>
                <a:lnTo>
                  <a:pt x="124" y="86"/>
                </a:lnTo>
                <a:lnTo>
                  <a:pt x="118" y="72"/>
                </a:lnTo>
                <a:lnTo>
                  <a:pt x="114" y="68"/>
                </a:lnTo>
                <a:lnTo>
                  <a:pt x="112" y="62"/>
                </a:lnTo>
                <a:lnTo>
                  <a:pt x="112" y="58"/>
                </a:lnTo>
                <a:lnTo>
                  <a:pt x="112" y="54"/>
                </a:lnTo>
                <a:lnTo>
                  <a:pt x="108" y="48"/>
                </a:lnTo>
                <a:lnTo>
                  <a:pt x="104" y="42"/>
                </a:lnTo>
                <a:lnTo>
                  <a:pt x="102" y="36"/>
                </a:lnTo>
                <a:lnTo>
                  <a:pt x="102" y="34"/>
                </a:lnTo>
                <a:lnTo>
                  <a:pt x="104" y="34"/>
                </a:lnTo>
                <a:lnTo>
                  <a:pt x="106" y="38"/>
                </a:lnTo>
                <a:lnTo>
                  <a:pt x="106" y="40"/>
                </a:lnTo>
                <a:lnTo>
                  <a:pt x="108" y="44"/>
                </a:lnTo>
                <a:lnTo>
                  <a:pt x="110" y="48"/>
                </a:lnTo>
                <a:lnTo>
                  <a:pt x="118" y="58"/>
                </a:lnTo>
                <a:lnTo>
                  <a:pt x="122" y="56"/>
                </a:lnTo>
                <a:lnTo>
                  <a:pt x="124" y="56"/>
                </a:lnTo>
                <a:lnTo>
                  <a:pt x="124" y="50"/>
                </a:lnTo>
                <a:lnTo>
                  <a:pt x="126" y="40"/>
                </a:lnTo>
                <a:lnTo>
                  <a:pt x="128" y="34"/>
                </a:lnTo>
                <a:lnTo>
                  <a:pt x="126" y="14"/>
                </a:lnTo>
                <a:lnTo>
                  <a:pt x="124" y="8"/>
                </a:lnTo>
                <a:lnTo>
                  <a:pt x="122" y="2"/>
                </a:lnTo>
                <a:lnTo>
                  <a:pt x="112" y="2"/>
                </a:lnTo>
                <a:lnTo>
                  <a:pt x="104" y="2"/>
                </a:lnTo>
                <a:lnTo>
                  <a:pt x="96" y="6"/>
                </a:lnTo>
                <a:lnTo>
                  <a:pt x="94" y="2"/>
                </a:lnTo>
                <a:lnTo>
                  <a:pt x="92" y="0"/>
                </a:lnTo>
                <a:lnTo>
                  <a:pt x="86" y="0"/>
                </a:lnTo>
                <a:lnTo>
                  <a:pt x="88" y="2"/>
                </a:lnTo>
                <a:lnTo>
                  <a:pt x="88" y="6"/>
                </a:lnTo>
                <a:lnTo>
                  <a:pt x="86" y="4"/>
                </a:lnTo>
                <a:lnTo>
                  <a:pt x="84" y="4"/>
                </a:lnTo>
                <a:lnTo>
                  <a:pt x="84" y="2"/>
                </a:lnTo>
                <a:lnTo>
                  <a:pt x="82" y="2"/>
                </a:lnTo>
                <a:lnTo>
                  <a:pt x="78" y="4"/>
                </a:lnTo>
                <a:lnTo>
                  <a:pt x="70" y="8"/>
                </a:lnTo>
                <a:lnTo>
                  <a:pt x="60" y="6"/>
                </a:lnTo>
                <a:lnTo>
                  <a:pt x="58" y="6"/>
                </a:lnTo>
                <a:lnTo>
                  <a:pt x="52" y="6"/>
                </a:lnTo>
                <a:lnTo>
                  <a:pt x="52" y="8"/>
                </a:lnTo>
                <a:lnTo>
                  <a:pt x="48" y="4"/>
                </a:lnTo>
                <a:lnTo>
                  <a:pt x="46" y="4"/>
                </a:lnTo>
                <a:lnTo>
                  <a:pt x="44" y="4"/>
                </a:lnTo>
                <a:lnTo>
                  <a:pt x="44" y="6"/>
                </a:lnTo>
                <a:lnTo>
                  <a:pt x="44" y="10"/>
                </a:lnTo>
                <a:lnTo>
                  <a:pt x="34" y="16"/>
                </a:lnTo>
                <a:lnTo>
                  <a:pt x="26" y="10"/>
                </a:lnTo>
                <a:lnTo>
                  <a:pt x="18" y="6"/>
                </a:lnTo>
                <a:lnTo>
                  <a:pt x="16" y="6"/>
                </a:lnTo>
                <a:lnTo>
                  <a:pt x="12" y="6"/>
                </a:lnTo>
                <a:lnTo>
                  <a:pt x="10" y="8"/>
                </a:lnTo>
                <a:lnTo>
                  <a:pt x="8" y="8"/>
                </a:lnTo>
                <a:lnTo>
                  <a:pt x="8" y="6"/>
                </a:lnTo>
                <a:lnTo>
                  <a:pt x="0" y="2"/>
                </a:lnTo>
                <a:close/>
                <a:moveTo>
                  <a:pt x="102" y="26"/>
                </a:moveTo>
                <a:lnTo>
                  <a:pt x="102" y="26"/>
                </a:lnTo>
                <a:lnTo>
                  <a:pt x="102" y="28"/>
                </a:lnTo>
                <a:lnTo>
                  <a:pt x="102" y="30"/>
                </a:lnTo>
                <a:lnTo>
                  <a:pt x="100" y="30"/>
                </a:lnTo>
                <a:lnTo>
                  <a:pt x="100" y="28"/>
                </a:lnTo>
                <a:lnTo>
                  <a:pt x="100" y="26"/>
                </a:lnTo>
                <a:lnTo>
                  <a:pt x="102" y="2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1" name="Freeform 612"/>
          <p:cNvSpPr>
            <a:spLocks/>
          </p:cNvSpPr>
          <p:nvPr/>
        </p:nvSpPr>
        <p:spPr bwMode="auto">
          <a:xfrm>
            <a:off x="6013029" y="4286970"/>
            <a:ext cx="49823" cy="50800"/>
          </a:xfrm>
          <a:custGeom>
            <a:avLst/>
            <a:gdLst>
              <a:gd name="T0" fmla="*/ 89182121 w 28"/>
              <a:gd name="T1" fmla="*/ 0 h 30"/>
              <a:gd name="T2" fmla="*/ 89182121 w 28"/>
              <a:gd name="T3" fmla="*/ 0 h 30"/>
              <a:gd name="T4" fmla="*/ 66886591 w 28"/>
              <a:gd name="T5" fmla="*/ 22939587 h 30"/>
              <a:gd name="T6" fmla="*/ 81750921 w 28"/>
              <a:gd name="T7" fmla="*/ 22939587 h 30"/>
              <a:gd name="T8" fmla="*/ 81750921 w 28"/>
              <a:gd name="T9" fmla="*/ 22939587 h 30"/>
              <a:gd name="T10" fmla="*/ 104046451 w 28"/>
              <a:gd name="T11" fmla="*/ 45877480 h 30"/>
              <a:gd name="T12" fmla="*/ 59455390 w 28"/>
              <a:gd name="T13" fmla="*/ 86021333 h 30"/>
              <a:gd name="T14" fmla="*/ 44591061 w 28"/>
              <a:gd name="T15" fmla="*/ 86021333 h 30"/>
              <a:gd name="T16" fmla="*/ 44591061 w 28"/>
              <a:gd name="T17" fmla="*/ 86021333 h 30"/>
              <a:gd name="T18" fmla="*/ 29726731 w 28"/>
              <a:gd name="T19" fmla="*/ 86021333 h 30"/>
              <a:gd name="T20" fmla="*/ 29726731 w 28"/>
              <a:gd name="T21" fmla="*/ 86021333 h 30"/>
              <a:gd name="T22" fmla="*/ 14864329 w 28"/>
              <a:gd name="T23" fmla="*/ 86021333 h 30"/>
              <a:gd name="T24" fmla="*/ 0 w 28"/>
              <a:gd name="T25" fmla="*/ 74552387 h 30"/>
              <a:gd name="T26" fmla="*/ 0 w 28"/>
              <a:gd name="T27" fmla="*/ 74552387 h 30"/>
              <a:gd name="T28" fmla="*/ 0 w 28"/>
              <a:gd name="T29" fmla="*/ 68817067 h 30"/>
              <a:gd name="T30" fmla="*/ 7431201 w 28"/>
              <a:gd name="T31" fmla="*/ 63081747 h 30"/>
              <a:gd name="T32" fmla="*/ 7431201 w 28"/>
              <a:gd name="T33" fmla="*/ 51612800 h 30"/>
              <a:gd name="T34" fmla="*/ 7431201 w 28"/>
              <a:gd name="T35" fmla="*/ 45877480 h 30"/>
              <a:gd name="T36" fmla="*/ 7431201 w 28"/>
              <a:gd name="T37" fmla="*/ 45877480 h 30"/>
              <a:gd name="T38" fmla="*/ 14864329 w 28"/>
              <a:gd name="T39" fmla="*/ 34408533 h 30"/>
              <a:gd name="T40" fmla="*/ 22295530 w 28"/>
              <a:gd name="T41" fmla="*/ 22939587 h 30"/>
              <a:gd name="T42" fmla="*/ 37159860 w 28"/>
              <a:gd name="T43" fmla="*/ 5735320 h 30"/>
              <a:gd name="T44" fmla="*/ 44591061 w 28"/>
              <a:gd name="T45" fmla="*/ 0 h 30"/>
              <a:gd name="T46" fmla="*/ 59455390 w 28"/>
              <a:gd name="T47" fmla="*/ 11468947 h 30"/>
              <a:gd name="T48" fmla="*/ 89182121 w 28"/>
              <a:gd name="T49" fmla="*/ 0 h 30"/>
              <a:gd name="T50" fmla="*/ 89182121 w 28"/>
              <a:gd name="T51" fmla="*/ 0 h 30"/>
              <a:gd name="T52" fmla="*/ 89182121 w 28"/>
              <a:gd name="T53" fmla="*/ 0 h 30"/>
              <a:gd name="T54" fmla="*/ 89182121 w 28"/>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30">
                <a:moveTo>
                  <a:pt x="24" y="0"/>
                </a:moveTo>
                <a:lnTo>
                  <a:pt x="24" y="0"/>
                </a:lnTo>
                <a:lnTo>
                  <a:pt x="18" y="8"/>
                </a:lnTo>
                <a:lnTo>
                  <a:pt x="22" y="8"/>
                </a:lnTo>
                <a:lnTo>
                  <a:pt x="28" y="16"/>
                </a:lnTo>
                <a:lnTo>
                  <a:pt x="16" y="30"/>
                </a:lnTo>
                <a:lnTo>
                  <a:pt x="12" y="30"/>
                </a:lnTo>
                <a:lnTo>
                  <a:pt x="8" y="30"/>
                </a:lnTo>
                <a:lnTo>
                  <a:pt x="4" y="30"/>
                </a:lnTo>
                <a:lnTo>
                  <a:pt x="0" y="26"/>
                </a:lnTo>
                <a:lnTo>
                  <a:pt x="0" y="24"/>
                </a:lnTo>
                <a:lnTo>
                  <a:pt x="2" y="22"/>
                </a:lnTo>
                <a:lnTo>
                  <a:pt x="2" y="18"/>
                </a:lnTo>
                <a:lnTo>
                  <a:pt x="2" y="16"/>
                </a:lnTo>
                <a:lnTo>
                  <a:pt x="4" y="12"/>
                </a:lnTo>
                <a:lnTo>
                  <a:pt x="6" y="8"/>
                </a:lnTo>
                <a:lnTo>
                  <a:pt x="10" y="2"/>
                </a:lnTo>
                <a:lnTo>
                  <a:pt x="12" y="0"/>
                </a:lnTo>
                <a:lnTo>
                  <a:pt x="16" y="4"/>
                </a:lnTo>
                <a:lnTo>
                  <a:pt x="24"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2" name="Freeform 613"/>
          <p:cNvSpPr>
            <a:spLocks noEditPoints="1"/>
          </p:cNvSpPr>
          <p:nvPr/>
        </p:nvSpPr>
        <p:spPr bwMode="auto">
          <a:xfrm>
            <a:off x="5274473" y="2943948"/>
            <a:ext cx="99647" cy="123825"/>
          </a:xfrm>
          <a:custGeom>
            <a:avLst/>
            <a:gdLst>
              <a:gd name="T0" fmla="*/ 81750921 w 56"/>
              <a:gd name="T1" fmla="*/ 177461863 h 72"/>
              <a:gd name="T2" fmla="*/ 96615250 w 56"/>
              <a:gd name="T3" fmla="*/ 165629696 h 72"/>
              <a:gd name="T4" fmla="*/ 126341981 w 56"/>
              <a:gd name="T5" fmla="*/ 171545779 h 72"/>
              <a:gd name="T6" fmla="*/ 133773182 w 56"/>
              <a:gd name="T7" fmla="*/ 201122756 h 72"/>
              <a:gd name="T8" fmla="*/ 111477652 w 56"/>
              <a:gd name="T9" fmla="*/ 147884885 h 72"/>
              <a:gd name="T10" fmla="*/ 118910780 w 56"/>
              <a:gd name="T11" fmla="*/ 100561378 h 72"/>
              <a:gd name="T12" fmla="*/ 133773182 w 56"/>
              <a:gd name="T13" fmla="*/ 106477461 h 72"/>
              <a:gd name="T14" fmla="*/ 133773182 w 56"/>
              <a:gd name="T15" fmla="*/ 88730931 h 72"/>
              <a:gd name="T16" fmla="*/ 118910780 w 56"/>
              <a:gd name="T17" fmla="*/ 88730931 h 72"/>
              <a:gd name="T18" fmla="*/ 118910780 w 56"/>
              <a:gd name="T19" fmla="*/ 47323507 h 72"/>
              <a:gd name="T20" fmla="*/ 89182121 w 56"/>
              <a:gd name="T21" fmla="*/ 41407424 h 72"/>
              <a:gd name="T22" fmla="*/ 126341981 w 56"/>
              <a:gd name="T23" fmla="*/ 29576977 h 72"/>
              <a:gd name="T24" fmla="*/ 126341981 w 56"/>
              <a:gd name="T25" fmla="*/ 0 h 72"/>
              <a:gd name="T26" fmla="*/ 89182121 w 56"/>
              <a:gd name="T27" fmla="*/ 17746530 h 72"/>
              <a:gd name="T28" fmla="*/ 74319720 w 56"/>
              <a:gd name="T29" fmla="*/ 35493060 h 72"/>
              <a:gd name="T30" fmla="*/ 37159860 w 56"/>
              <a:gd name="T31" fmla="*/ 35493060 h 72"/>
              <a:gd name="T32" fmla="*/ 7431201 w 56"/>
              <a:gd name="T33" fmla="*/ 59153954 h 72"/>
              <a:gd name="T34" fmla="*/ 22295530 w 56"/>
              <a:gd name="T35" fmla="*/ 70984401 h 72"/>
              <a:gd name="T36" fmla="*/ 44591061 w 56"/>
              <a:gd name="T37" fmla="*/ 53237871 h 72"/>
              <a:gd name="T38" fmla="*/ 44591061 w 56"/>
              <a:gd name="T39" fmla="*/ 70984401 h 72"/>
              <a:gd name="T40" fmla="*/ 52024189 w 56"/>
              <a:gd name="T41" fmla="*/ 53237871 h 72"/>
              <a:gd name="T42" fmla="*/ 74319720 w 56"/>
              <a:gd name="T43" fmla="*/ 47323507 h 72"/>
              <a:gd name="T44" fmla="*/ 74319720 w 56"/>
              <a:gd name="T45" fmla="*/ 70984401 h 72"/>
              <a:gd name="T46" fmla="*/ 66886591 w 56"/>
              <a:gd name="T47" fmla="*/ 70984401 h 72"/>
              <a:gd name="T48" fmla="*/ 59455390 w 56"/>
              <a:gd name="T49" fmla="*/ 65068318 h 72"/>
              <a:gd name="T50" fmla="*/ 0 w 56"/>
              <a:gd name="T51" fmla="*/ 88730931 h 72"/>
              <a:gd name="T52" fmla="*/ 0 w 56"/>
              <a:gd name="T53" fmla="*/ 112391825 h 72"/>
              <a:gd name="T54" fmla="*/ 22295530 w 56"/>
              <a:gd name="T55" fmla="*/ 118307908 h 72"/>
              <a:gd name="T56" fmla="*/ 14864329 w 56"/>
              <a:gd name="T57" fmla="*/ 159715332 h 72"/>
              <a:gd name="T58" fmla="*/ 37159860 w 56"/>
              <a:gd name="T59" fmla="*/ 171545779 h 72"/>
              <a:gd name="T60" fmla="*/ 185797371 w 56"/>
              <a:gd name="T61" fmla="*/ 183376226 h 72"/>
              <a:gd name="T62" fmla="*/ 156070640 w 56"/>
              <a:gd name="T63" fmla="*/ 201122756 h 72"/>
              <a:gd name="T64" fmla="*/ 170933042 w 56"/>
              <a:gd name="T65" fmla="*/ 212953203 h 72"/>
              <a:gd name="T66" fmla="*/ 208092902 w 56"/>
              <a:gd name="T67" fmla="*/ 195206673 h 72"/>
              <a:gd name="T68" fmla="*/ 200661701 w 56"/>
              <a:gd name="T69" fmla="*/ 183376226 h 72"/>
              <a:gd name="T70" fmla="*/ 185797371 w 56"/>
              <a:gd name="T71" fmla="*/ 106477461 h 72"/>
              <a:gd name="T72" fmla="*/ 178366171 w 56"/>
              <a:gd name="T73" fmla="*/ 124222272 h 72"/>
              <a:gd name="T74" fmla="*/ 156070640 w 56"/>
              <a:gd name="T75" fmla="*/ 124222272 h 72"/>
              <a:gd name="T76" fmla="*/ 133773182 w 56"/>
              <a:gd name="T77" fmla="*/ 141968802 h 72"/>
              <a:gd name="T78" fmla="*/ 156070640 w 56"/>
              <a:gd name="T79" fmla="*/ 171545779 h 72"/>
              <a:gd name="T80" fmla="*/ 170933042 w 56"/>
              <a:gd name="T81" fmla="*/ 165629696 h 72"/>
              <a:gd name="T82" fmla="*/ 170933042 w 56"/>
              <a:gd name="T83" fmla="*/ 177461863 h 72"/>
              <a:gd name="T84" fmla="*/ 185797371 w 56"/>
              <a:gd name="T85" fmla="*/ 171545779 h 72"/>
              <a:gd name="T86" fmla="*/ 208092902 w 56"/>
              <a:gd name="T87" fmla="*/ 106477461 h 72"/>
              <a:gd name="T88" fmla="*/ 185797371 w 56"/>
              <a:gd name="T89" fmla="*/ 106477461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6" h="72">
                <a:moveTo>
                  <a:pt x="10" y="58"/>
                </a:moveTo>
                <a:lnTo>
                  <a:pt x="22" y="60"/>
                </a:lnTo>
                <a:lnTo>
                  <a:pt x="24" y="54"/>
                </a:lnTo>
                <a:lnTo>
                  <a:pt x="26" y="52"/>
                </a:lnTo>
                <a:lnTo>
                  <a:pt x="26" y="56"/>
                </a:lnTo>
                <a:lnTo>
                  <a:pt x="30" y="58"/>
                </a:lnTo>
                <a:lnTo>
                  <a:pt x="34" y="58"/>
                </a:lnTo>
                <a:lnTo>
                  <a:pt x="36" y="68"/>
                </a:lnTo>
                <a:lnTo>
                  <a:pt x="34" y="50"/>
                </a:lnTo>
                <a:lnTo>
                  <a:pt x="30" y="50"/>
                </a:lnTo>
                <a:lnTo>
                  <a:pt x="28" y="50"/>
                </a:lnTo>
                <a:lnTo>
                  <a:pt x="32" y="34"/>
                </a:lnTo>
                <a:lnTo>
                  <a:pt x="34" y="36"/>
                </a:lnTo>
                <a:lnTo>
                  <a:pt x="36" y="36"/>
                </a:lnTo>
                <a:lnTo>
                  <a:pt x="36" y="30"/>
                </a:lnTo>
                <a:lnTo>
                  <a:pt x="32" y="30"/>
                </a:lnTo>
                <a:lnTo>
                  <a:pt x="30" y="24"/>
                </a:lnTo>
                <a:lnTo>
                  <a:pt x="32" y="16"/>
                </a:lnTo>
                <a:lnTo>
                  <a:pt x="26" y="16"/>
                </a:lnTo>
                <a:lnTo>
                  <a:pt x="24" y="14"/>
                </a:lnTo>
                <a:lnTo>
                  <a:pt x="30" y="14"/>
                </a:lnTo>
                <a:lnTo>
                  <a:pt x="32" y="14"/>
                </a:lnTo>
                <a:lnTo>
                  <a:pt x="34" y="10"/>
                </a:lnTo>
                <a:lnTo>
                  <a:pt x="34" y="4"/>
                </a:lnTo>
                <a:lnTo>
                  <a:pt x="34" y="0"/>
                </a:lnTo>
                <a:lnTo>
                  <a:pt x="24" y="6"/>
                </a:lnTo>
                <a:lnTo>
                  <a:pt x="22" y="10"/>
                </a:lnTo>
                <a:lnTo>
                  <a:pt x="20" y="12"/>
                </a:lnTo>
                <a:lnTo>
                  <a:pt x="14" y="14"/>
                </a:lnTo>
                <a:lnTo>
                  <a:pt x="10" y="12"/>
                </a:lnTo>
                <a:lnTo>
                  <a:pt x="6" y="16"/>
                </a:lnTo>
                <a:lnTo>
                  <a:pt x="2" y="20"/>
                </a:lnTo>
                <a:lnTo>
                  <a:pt x="4" y="24"/>
                </a:lnTo>
                <a:lnTo>
                  <a:pt x="6" y="24"/>
                </a:lnTo>
                <a:lnTo>
                  <a:pt x="8" y="18"/>
                </a:lnTo>
                <a:lnTo>
                  <a:pt x="12" y="18"/>
                </a:lnTo>
                <a:lnTo>
                  <a:pt x="10" y="22"/>
                </a:lnTo>
                <a:lnTo>
                  <a:pt x="10" y="24"/>
                </a:lnTo>
                <a:lnTo>
                  <a:pt x="12" y="24"/>
                </a:lnTo>
                <a:lnTo>
                  <a:pt x="14" y="20"/>
                </a:lnTo>
                <a:lnTo>
                  <a:pt x="14" y="18"/>
                </a:lnTo>
                <a:lnTo>
                  <a:pt x="12" y="16"/>
                </a:lnTo>
                <a:lnTo>
                  <a:pt x="20" y="16"/>
                </a:lnTo>
                <a:lnTo>
                  <a:pt x="20" y="20"/>
                </a:lnTo>
                <a:lnTo>
                  <a:pt x="20" y="24"/>
                </a:lnTo>
                <a:lnTo>
                  <a:pt x="18" y="24"/>
                </a:lnTo>
                <a:lnTo>
                  <a:pt x="18" y="22"/>
                </a:lnTo>
                <a:lnTo>
                  <a:pt x="16" y="22"/>
                </a:lnTo>
                <a:lnTo>
                  <a:pt x="12" y="30"/>
                </a:lnTo>
                <a:lnTo>
                  <a:pt x="0" y="30"/>
                </a:lnTo>
                <a:lnTo>
                  <a:pt x="2" y="32"/>
                </a:lnTo>
                <a:lnTo>
                  <a:pt x="2" y="34"/>
                </a:lnTo>
                <a:lnTo>
                  <a:pt x="0" y="38"/>
                </a:lnTo>
                <a:lnTo>
                  <a:pt x="4" y="38"/>
                </a:lnTo>
                <a:lnTo>
                  <a:pt x="6" y="40"/>
                </a:lnTo>
                <a:lnTo>
                  <a:pt x="6" y="44"/>
                </a:lnTo>
                <a:lnTo>
                  <a:pt x="4" y="54"/>
                </a:lnTo>
                <a:lnTo>
                  <a:pt x="10" y="56"/>
                </a:lnTo>
                <a:lnTo>
                  <a:pt x="10" y="58"/>
                </a:lnTo>
                <a:close/>
                <a:moveTo>
                  <a:pt x="50" y="62"/>
                </a:moveTo>
                <a:lnTo>
                  <a:pt x="50" y="62"/>
                </a:lnTo>
                <a:lnTo>
                  <a:pt x="40" y="64"/>
                </a:lnTo>
                <a:lnTo>
                  <a:pt x="42" y="68"/>
                </a:lnTo>
                <a:lnTo>
                  <a:pt x="42" y="70"/>
                </a:lnTo>
                <a:lnTo>
                  <a:pt x="42" y="72"/>
                </a:lnTo>
                <a:lnTo>
                  <a:pt x="46" y="72"/>
                </a:lnTo>
                <a:lnTo>
                  <a:pt x="50" y="70"/>
                </a:lnTo>
                <a:lnTo>
                  <a:pt x="56" y="66"/>
                </a:lnTo>
                <a:lnTo>
                  <a:pt x="56" y="64"/>
                </a:lnTo>
                <a:lnTo>
                  <a:pt x="54" y="62"/>
                </a:lnTo>
                <a:lnTo>
                  <a:pt x="50" y="62"/>
                </a:lnTo>
                <a:close/>
                <a:moveTo>
                  <a:pt x="50" y="36"/>
                </a:moveTo>
                <a:lnTo>
                  <a:pt x="46" y="42"/>
                </a:lnTo>
                <a:lnTo>
                  <a:pt x="48" y="42"/>
                </a:lnTo>
                <a:lnTo>
                  <a:pt x="48" y="46"/>
                </a:lnTo>
                <a:lnTo>
                  <a:pt x="42" y="42"/>
                </a:lnTo>
                <a:lnTo>
                  <a:pt x="40" y="44"/>
                </a:lnTo>
                <a:lnTo>
                  <a:pt x="36" y="48"/>
                </a:lnTo>
                <a:lnTo>
                  <a:pt x="40" y="54"/>
                </a:lnTo>
                <a:lnTo>
                  <a:pt x="42" y="58"/>
                </a:lnTo>
                <a:lnTo>
                  <a:pt x="44" y="56"/>
                </a:lnTo>
                <a:lnTo>
                  <a:pt x="46" y="56"/>
                </a:lnTo>
                <a:lnTo>
                  <a:pt x="48" y="58"/>
                </a:lnTo>
                <a:lnTo>
                  <a:pt x="46" y="60"/>
                </a:lnTo>
                <a:lnTo>
                  <a:pt x="48" y="58"/>
                </a:lnTo>
                <a:lnTo>
                  <a:pt x="52" y="58"/>
                </a:lnTo>
                <a:lnTo>
                  <a:pt x="50" y="58"/>
                </a:lnTo>
                <a:lnTo>
                  <a:pt x="56" y="56"/>
                </a:lnTo>
                <a:lnTo>
                  <a:pt x="56" y="36"/>
                </a:lnTo>
                <a:lnTo>
                  <a:pt x="50" y="3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3" name="Freeform 614"/>
          <p:cNvSpPr>
            <a:spLocks/>
          </p:cNvSpPr>
          <p:nvPr/>
        </p:nvSpPr>
        <p:spPr bwMode="auto">
          <a:xfrm>
            <a:off x="5365327" y="3170961"/>
            <a:ext cx="134815" cy="79375"/>
          </a:xfrm>
          <a:custGeom>
            <a:avLst/>
            <a:gdLst>
              <a:gd name="T0" fmla="*/ 221578989 w 76"/>
              <a:gd name="T1" fmla="*/ 125055313 h 46"/>
              <a:gd name="T2" fmla="*/ 236349256 w 76"/>
              <a:gd name="T3" fmla="*/ 113145611 h 46"/>
              <a:gd name="T4" fmla="*/ 243736311 w 76"/>
              <a:gd name="T5" fmla="*/ 107190761 h 46"/>
              <a:gd name="T6" fmla="*/ 251121445 w 76"/>
              <a:gd name="T7" fmla="*/ 101234185 h 46"/>
              <a:gd name="T8" fmla="*/ 251121445 w 76"/>
              <a:gd name="T9" fmla="*/ 95279334 h 46"/>
              <a:gd name="T10" fmla="*/ 280665822 w 76"/>
              <a:gd name="T11" fmla="*/ 83369633 h 46"/>
              <a:gd name="T12" fmla="*/ 273280689 w 76"/>
              <a:gd name="T13" fmla="*/ 71459932 h 46"/>
              <a:gd name="T14" fmla="*/ 258508500 w 76"/>
              <a:gd name="T15" fmla="*/ 65505082 h 46"/>
              <a:gd name="T16" fmla="*/ 258508500 w 76"/>
              <a:gd name="T17" fmla="*/ 59550231 h 46"/>
              <a:gd name="T18" fmla="*/ 243736311 w 76"/>
              <a:gd name="T19" fmla="*/ 47640530 h 46"/>
              <a:gd name="T20" fmla="*/ 236349256 w 76"/>
              <a:gd name="T21" fmla="*/ 47640530 h 46"/>
              <a:gd name="T22" fmla="*/ 206806800 w 76"/>
              <a:gd name="T23" fmla="*/ 41685679 h 46"/>
              <a:gd name="T24" fmla="*/ 192034611 w 76"/>
              <a:gd name="T25" fmla="*/ 29774253 h 46"/>
              <a:gd name="T26" fmla="*/ 177262422 w 76"/>
              <a:gd name="T27" fmla="*/ 23819402 h 46"/>
              <a:gd name="T28" fmla="*/ 169877289 w 76"/>
              <a:gd name="T29" fmla="*/ 23819402 h 46"/>
              <a:gd name="T30" fmla="*/ 155105100 w 76"/>
              <a:gd name="T31" fmla="*/ 17864552 h 46"/>
              <a:gd name="T32" fmla="*/ 155105100 w 76"/>
              <a:gd name="T33" fmla="*/ 17864552 h 46"/>
              <a:gd name="T34" fmla="*/ 110788534 w 76"/>
              <a:gd name="T35" fmla="*/ 5954851 h 46"/>
              <a:gd name="T36" fmla="*/ 96016345 w 76"/>
              <a:gd name="T37" fmla="*/ 0 h 46"/>
              <a:gd name="T38" fmla="*/ 66473889 w 76"/>
              <a:gd name="T39" fmla="*/ 11909701 h 46"/>
              <a:gd name="T40" fmla="*/ 36929511 w 76"/>
              <a:gd name="T41" fmla="*/ 29774253 h 46"/>
              <a:gd name="T42" fmla="*/ 22157322 w 76"/>
              <a:gd name="T43" fmla="*/ 35730829 h 46"/>
              <a:gd name="T44" fmla="*/ 7385134 w 76"/>
              <a:gd name="T45" fmla="*/ 41685679 h 46"/>
              <a:gd name="T46" fmla="*/ 7385134 w 76"/>
              <a:gd name="T47" fmla="*/ 53595380 h 46"/>
              <a:gd name="T48" fmla="*/ 14772189 w 76"/>
              <a:gd name="T49" fmla="*/ 65505082 h 46"/>
              <a:gd name="T50" fmla="*/ 22157322 w 76"/>
              <a:gd name="T51" fmla="*/ 77414783 h 46"/>
              <a:gd name="T52" fmla="*/ 36929511 w 76"/>
              <a:gd name="T53" fmla="*/ 101234185 h 46"/>
              <a:gd name="T54" fmla="*/ 36929511 w 76"/>
              <a:gd name="T55" fmla="*/ 107190761 h 46"/>
              <a:gd name="T56" fmla="*/ 51701700 w 76"/>
              <a:gd name="T57" fmla="*/ 107190761 h 46"/>
              <a:gd name="T58" fmla="*/ 59086834 w 76"/>
              <a:gd name="T59" fmla="*/ 113145611 h 46"/>
              <a:gd name="T60" fmla="*/ 73859022 w 76"/>
              <a:gd name="T61" fmla="*/ 125055313 h 46"/>
              <a:gd name="T62" fmla="*/ 103403400 w 76"/>
              <a:gd name="T63" fmla="*/ 136965014 h 46"/>
              <a:gd name="T64" fmla="*/ 110788534 w 76"/>
              <a:gd name="T65" fmla="*/ 136965014 h 46"/>
              <a:gd name="T66" fmla="*/ 125560722 w 76"/>
              <a:gd name="T67" fmla="*/ 113145611 h 46"/>
              <a:gd name="T68" fmla="*/ 132947778 w 76"/>
              <a:gd name="T69" fmla="*/ 113145611 h 46"/>
              <a:gd name="T70" fmla="*/ 155105100 w 76"/>
              <a:gd name="T71" fmla="*/ 119100462 h 46"/>
              <a:gd name="T72" fmla="*/ 169877289 w 76"/>
              <a:gd name="T73" fmla="*/ 125055313 h 46"/>
              <a:gd name="T74" fmla="*/ 184649478 w 76"/>
              <a:gd name="T75" fmla="*/ 131010163 h 46"/>
              <a:gd name="T76" fmla="*/ 221578989 w 76"/>
              <a:gd name="T77" fmla="*/ 125055313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6" h="46">
                <a:moveTo>
                  <a:pt x="60" y="42"/>
                </a:moveTo>
                <a:lnTo>
                  <a:pt x="60" y="42"/>
                </a:lnTo>
                <a:lnTo>
                  <a:pt x="62" y="40"/>
                </a:lnTo>
                <a:lnTo>
                  <a:pt x="64" y="38"/>
                </a:lnTo>
                <a:lnTo>
                  <a:pt x="66" y="36"/>
                </a:lnTo>
                <a:lnTo>
                  <a:pt x="68" y="34"/>
                </a:lnTo>
                <a:lnTo>
                  <a:pt x="68" y="32"/>
                </a:lnTo>
                <a:lnTo>
                  <a:pt x="76" y="28"/>
                </a:lnTo>
                <a:lnTo>
                  <a:pt x="74" y="24"/>
                </a:lnTo>
                <a:lnTo>
                  <a:pt x="72" y="22"/>
                </a:lnTo>
                <a:lnTo>
                  <a:pt x="70" y="22"/>
                </a:lnTo>
                <a:lnTo>
                  <a:pt x="70" y="20"/>
                </a:lnTo>
                <a:lnTo>
                  <a:pt x="68" y="18"/>
                </a:lnTo>
                <a:lnTo>
                  <a:pt x="66" y="16"/>
                </a:lnTo>
                <a:lnTo>
                  <a:pt x="64" y="16"/>
                </a:lnTo>
                <a:lnTo>
                  <a:pt x="60" y="16"/>
                </a:lnTo>
                <a:lnTo>
                  <a:pt x="56" y="14"/>
                </a:lnTo>
                <a:lnTo>
                  <a:pt x="52" y="10"/>
                </a:lnTo>
                <a:lnTo>
                  <a:pt x="50" y="8"/>
                </a:lnTo>
                <a:lnTo>
                  <a:pt x="48" y="8"/>
                </a:lnTo>
                <a:lnTo>
                  <a:pt x="46" y="8"/>
                </a:lnTo>
                <a:lnTo>
                  <a:pt x="44" y="8"/>
                </a:lnTo>
                <a:lnTo>
                  <a:pt x="42" y="6"/>
                </a:lnTo>
                <a:lnTo>
                  <a:pt x="34" y="4"/>
                </a:lnTo>
                <a:lnTo>
                  <a:pt x="30" y="2"/>
                </a:lnTo>
                <a:lnTo>
                  <a:pt x="26" y="0"/>
                </a:lnTo>
                <a:lnTo>
                  <a:pt x="18" y="4"/>
                </a:lnTo>
                <a:lnTo>
                  <a:pt x="12" y="8"/>
                </a:lnTo>
                <a:lnTo>
                  <a:pt x="10" y="10"/>
                </a:lnTo>
                <a:lnTo>
                  <a:pt x="6" y="12"/>
                </a:lnTo>
                <a:lnTo>
                  <a:pt x="2" y="14"/>
                </a:lnTo>
                <a:lnTo>
                  <a:pt x="0" y="14"/>
                </a:lnTo>
                <a:lnTo>
                  <a:pt x="2" y="18"/>
                </a:lnTo>
                <a:lnTo>
                  <a:pt x="4" y="22"/>
                </a:lnTo>
                <a:lnTo>
                  <a:pt x="6" y="26"/>
                </a:lnTo>
                <a:lnTo>
                  <a:pt x="8" y="28"/>
                </a:lnTo>
                <a:lnTo>
                  <a:pt x="10" y="34"/>
                </a:lnTo>
                <a:lnTo>
                  <a:pt x="10" y="36"/>
                </a:lnTo>
                <a:lnTo>
                  <a:pt x="12" y="36"/>
                </a:lnTo>
                <a:lnTo>
                  <a:pt x="14" y="36"/>
                </a:lnTo>
                <a:lnTo>
                  <a:pt x="16" y="38"/>
                </a:lnTo>
                <a:lnTo>
                  <a:pt x="20" y="42"/>
                </a:lnTo>
                <a:lnTo>
                  <a:pt x="24" y="46"/>
                </a:lnTo>
                <a:lnTo>
                  <a:pt x="28" y="46"/>
                </a:lnTo>
                <a:lnTo>
                  <a:pt x="30" y="46"/>
                </a:lnTo>
                <a:lnTo>
                  <a:pt x="32" y="40"/>
                </a:lnTo>
                <a:lnTo>
                  <a:pt x="34" y="38"/>
                </a:lnTo>
                <a:lnTo>
                  <a:pt x="36" y="38"/>
                </a:lnTo>
                <a:lnTo>
                  <a:pt x="40" y="38"/>
                </a:lnTo>
                <a:lnTo>
                  <a:pt x="42" y="40"/>
                </a:lnTo>
                <a:lnTo>
                  <a:pt x="46" y="42"/>
                </a:lnTo>
                <a:lnTo>
                  <a:pt x="50" y="44"/>
                </a:lnTo>
                <a:lnTo>
                  <a:pt x="60" y="4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4" name="Freeform 615"/>
          <p:cNvSpPr>
            <a:spLocks noEditPoints="1"/>
          </p:cNvSpPr>
          <p:nvPr/>
        </p:nvSpPr>
        <p:spPr bwMode="auto">
          <a:xfrm>
            <a:off x="5807873" y="3653557"/>
            <a:ext cx="49823" cy="30162"/>
          </a:xfrm>
          <a:custGeom>
            <a:avLst/>
            <a:gdLst>
              <a:gd name="T0" fmla="*/ 66886591 w 28"/>
              <a:gd name="T1" fmla="*/ 39309464 h 18"/>
              <a:gd name="T2" fmla="*/ 66886591 w 28"/>
              <a:gd name="T3" fmla="*/ 39309464 h 18"/>
              <a:gd name="T4" fmla="*/ 59455390 w 28"/>
              <a:gd name="T5" fmla="*/ 50541458 h 18"/>
              <a:gd name="T6" fmla="*/ 59455390 w 28"/>
              <a:gd name="T7" fmla="*/ 50541458 h 18"/>
              <a:gd name="T8" fmla="*/ 37159860 w 28"/>
              <a:gd name="T9" fmla="*/ 50541458 h 18"/>
              <a:gd name="T10" fmla="*/ 14864329 w 28"/>
              <a:gd name="T11" fmla="*/ 50541458 h 18"/>
              <a:gd name="T12" fmla="*/ 14864329 w 28"/>
              <a:gd name="T13" fmla="*/ 50541458 h 18"/>
              <a:gd name="T14" fmla="*/ 14864329 w 28"/>
              <a:gd name="T15" fmla="*/ 44926299 h 18"/>
              <a:gd name="T16" fmla="*/ 7431201 w 28"/>
              <a:gd name="T17" fmla="*/ 44926299 h 18"/>
              <a:gd name="T18" fmla="*/ 0 w 28"/>
              <a:gd name="T19" fmla="*/ 39309464 h 18"/>
              <a:gd name="T20" fmla="*/ 0 w 28"/>
              <a:gd name="T21" fmla="*/ 39309464 h 18"/>
              <a:gd name="T22" fmla="*/ 7431201 w 28"/>
              <a:gd name="T23" fmla="*/ 33694305 h 18"/>
              <a:gd name="T24" fmla="*/ 7431201 w 28"/>
              <a:gd name="T25" fmla="*/ 33694305 h 18"/>
              <a:gd name="T26" fmla="*/ 14864329 w 28"/>
              <a:gd name="T27" fmla="*/ 39309464 h 18"/>
              <a:gd name="T28" fmla="*/ 29726731 w 28"/>
              <a:gd name="T29" fmla="*/ 39309464 h 18"/>
              <a:gd name="T30" fmla="*/ 29726731 w 28"/>
              <a:gd name="T31" fmla="*/ 39309464 h 18"/>
              <a:gd name="T32" fmla="*/ 37159860 w 28"/>
              <a:gd name="T33" fmla="*/ 28079146 h 18"/>
              <a:gd name="T34" fmla="*/ 37159860 w 28"/>
              <a:gd name="T35" fmla="*/ 28079146 h 18"/>
              <a:gd name="T36" fmla="*/ 52024189 w 28"/>
              <a:gd name="T37" fmla="*/ 28079146 h 18"/>
              <a:gd name="T38" fmla="*/ 52024189 w 28"/>
              <a:gd name="T39" fmla="*/ 28079146 h 18"/>
              <a:gd name="T40" fmla="*/ 66886591 w 28"/>
              <a:gd name="T41" fmla="*/ 39309464 h 18"/>
              <a:gd name="T42" fmla="*/ 66886591 w 28"/>
              <a:gd name="T43" fmla="*/ 39309464 h 18"/>
              <a:gd name="T44" fmla="*/ 66886591 w 28"/>
              <a:gd name="T45" fmla="*/ 39309464 h 18"/>
              <a:gd name="T46" fmla="*/ 66886591 w 28"/>
              <a:gd name="T47" fmla="*/ 39309464 h 18"/>
              <a:gd name="T48" fmla="*/ 104046451 w 28"/>
              <a:gd name="T49" fmla="*/ 0 h 18"/>
              <a:gd name="T50" fmla="*/ 104046451 w 28"/>
              <a:gd name="T51" fmla="*/ 0 h 18"/>
              <a:gd name="T52" fmla="*/ 74319720 w 28"/>
              <a:gd name="T53" fmla="*/ 16847153 h 18"/>
              <a:gd name="T54" fmla="*/ 74319720 w 28"/>
              <a:gd name="T55" fmla="*/ 16847153 h 18"/>
              <a:gd name="T56" fmla="*/ 37159860 w 28"/>
              <a:gd name="T57" fmla="*/ 22462312 h 18"/>
              <a:gd name="T58" fmla="*/ 7431201 w 28"/>
              <a:gd name="T59" fmla="*/ 28079146 h 18"/>
              <a:gd name="T60" fmla="*/ 7431201 w 28"/>
              <a:gd name="T61" fmla="*/ 28079146 h 18"/>
              <a:gd name="T62" fmla="*/ 7431201 w 28"/>
              <a:gd name="T63" fmla="*/ 33694305 h 18"/>
              <a:gd name="T64" fmla="*/ 7431201 w 28"/>
              <a:gd name="T65" fmla="*/ 33694305 h 18"/>
              <a:gd name="T66" fmla="*/ 14864329 w 28"/>
              <a:gd name="T67" fmla="*/ 39309464 h 18"/>
              <a:gd name="T68" fmla="*/ 29726731 w 28"/>
              <a:gd name="T69" fmla="*/ 39309464 h 18"/>
              <a:gd name="T70" fmla="*/ 29726731 w 28"/>
              <a:gd name="T71" fmla="*/ 39309464 h 18"/>
              <a:gd name="T72" fmla="*/ 37159860 w 28"/>
              <a:gd name="T73" fmla="*/ 28079146 h 18"/>
              <a:gd name="T74" fmla="*/ 37159860 w 28"/>
              <a:gd name="T75" fmla="*/ 28079146 h 18"/>
              <a:gd name="T76" fmla="*/ 52024189 w 28"/>
              <a:gd name="T77" fmla="*/ 28079146 h 18"/>
              <a:gd name="T78" fmla="*/ 52024189 w 28"/>
              <a:gd name="T79" fmla="*/ 28079146 h 18"/>
              <a:gd name="T80" fmla="*/ 66886591 w 28"/>
              <a:gd name="T81" fmla="*/ 39309464 h 18"/>
              <a:gd name="T82" fmla="*/ 66886591 w 28"/>
              <a:gd name="T83" fmla="*/ 39309464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 h="18">
                <a:moveTo>
                  <a:pt x="18" y="14"/>
                </a:moveTo>
                <a:lnTo>
                  <a:pt x="18" y="14"/>
                </a:lnTo>
                <a:lnTo>
                  <a:pt x="16" y="18"/>
                </a:lnTo>
                <a:lnTo>
                  <a:pt x="10" y="18"/>
                </a:lnTo>
                <a:lnTo>
                  <a:pt x="4" y="18"/>
                </a:lnTo>
                <a:lnTo>
                  <a:pt x="4" y="16"/>
                </a:lnTo>
                <a:lnTo>
                  <a:pt x="2" y="16"/>
                </a:lnTo>
                <a:lnTo>
                  <a:pt x="0" y="14"/>
                </a:lnTo>
                <a:lnTo>
                  <a:pt x="2" y="12"/>
                </a:lnTo>
                <a:lnTo>
                  <a:pt x="4" y="14"/>
                </a:lnTo>
                <a:lnTo>
                  <a:pt x="8" y="14"/>
                </a:lnTo>
                <a:lnTo>
                  <a:pt x="10" y="10"/>
                </a:lnTo>
                <a:lnTo>
                  <a:pt x="14" y="10"/>
                </a:lnTo>
                <a:lnTo>
                  <a:pt x="18" y="14"/>
                </a:lnTo>
                <a:close/>
                <a:moveTo>
                  <a:pt x="18" y="14"/>
                </a:moveTo>
                <a:lnTo>
                  <a:pt x="18" y="14"/>
                </a:lnTo>
                <a:lnTo>
                  <a:pt x="28" y="0"/>
                </a:lnTo>
                <a:lnTo>
                  <a:pt x="20" y="6"/>
                </a:lnTo>
                <a:lnTo>
                  <a:pt x="10" y="8"/>
                </a:lnTo>
                <a:lnTo>
                  <a:pt x="2" y="10"/>
                </a:lnTo>
                <a:lnTo>
                  <a:pt x="2" y="12"/>
                </a:lnTo>
                <a:lnTo>
                  <a:pt x="4" y="14"/>
                </a:lnTo>
                <a:lnTo>
                  <a:pt x="8" y="14"/>
                </a:lnTo>
                <a:lnTo>
                  <a:pt x="10" y="10"/>
                </a:lnTo>
                <a:lnTo>
                  <a:pt x="14" y="10"/>
                </a:lnTo>
                <a:lnTo>
                  <a:pt x="18" y="14"/>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595" name="Freeform 616"/>
          <p:cNvSpPr>
            <a:spLocks/>
          </p:cNvSpPr>
          <p:nvPr/>
        </p:nvSpPr>
        <p:spPr bwMode="auto">
          <a:xfrm>
            <a:off x="5394635" y="3312248"/>
            <a:ext cx="137747" cy="144463"/>
          </a:xfrm>
          <a:custGeom>
            <a:avLst/>
            <a:gdLst>
              <a:gd name="T0" fmla="*/ 234246900 w 78"/>
              <a:gd name="T1" fmla="*/ 242531020 h 84"/>
              <a:gd name="T2" fmla="*/ 219605632 w 78"/>
              <a:gd name="T3" fmla="*/ 224786148 h 84"/>
              <a:gd name="T4" fmla="*/ 204966277 w 78"/>
              <a:gd name="T5" fmla="*/ 218870044 h 84"/>
              <a:gd name="T6" fmla="*/ 190325009 w 78"/>
              <a:gd name="T7" fmla="*/ 218870044 h 84"/>
              <a:gd name="T8" fmla="*/ 175685654 w 78"/>
              <a:gd name="T9" fmla="*/ 189292965 h 84"/>
              <a:gd name="T10" fmla="*/ 131763762 w 78"/>
              <a:gd name="T11" fmla="*/ 153799781 h 84"/>
              <a:gd name="T12" fmla="*/ 131763762 w 78"/>
              <a:gd name="T13" fmla="*/ 147885397 h 84"/>
              <a:gd name="T14" fmla="*/ 117124407 w 78"/>
              <a:gd name="T15" fmla="*/ 118308318 h 84"/>
              <a:gd name="T16" fmla="*/ 109802816 w 78"/>
              <a:gd name="T17" fmla="*/ 94647342 h 84"/>
              <a:gd name="T18" fmla="*/ 117124407 w 78"/>
              <a:gd name="T19" fmla="*/ 88731238 h 84"/>
              <a:gd name="T20" fmla="*/ 131763762 w 78"/>
              <a:gd name="T21" fmla="*/ 100561726 h 84"/>
              <a:gd name="T22" fmla="*/ 139083439 w 78"/>
              <a:gd name="T23" fmla="*/ 100561726 h 84"/>
              <a:gd name="T24" fmla="*/ 161044385 w 78"/>
              <a:gd name="T25" fmla="*/ 106477830 h 84"/>
              <a:gd name="T26" fmla="*/ 175685654 w 78"/>
              <a:gd name="T27" fmla="*/ 106477830 h 84"/>
              <a:gd name="T28" fmla="*/ 204966277 w 78"/>
              <a:gd name="T29" fmla="*/ 100561726 h 84"/>
              <a:gd name="T30" fmla="*/ 226927223 w 78"/>
              <a:gd name="T31" fmla="*/ 106477830 h 84"/>
              <a:gd name="T32" fmla="*/ 241566578 w 78"/>
              <a:gd name="T33" fmla="*/ 118308318 h 84"/>
              <a:gd name="T34" fmla="*/ 270847201 w 78"/>
              <a:gd name="T35" fmla="*/ 118308318 h 84"/>
              <a:gd name="T36" fmla="*/ 270847201 w 78"/>
              <a:gd name="T37" fmla="*/ 100561726 h 84"/>
              <a:gd name="T38" fmla="*/ 270847201 w 78"/>
              <a:gd name="T39" fmla="*/ 88731238 h 84"/>
              <a:gd name="T40" fmla="*/ 270847201 w 78"/>
              <a:gd name="T41" fmla="*/ 82815135 h 84"/>
              <a:gd name="T42" fmla="*/ 241566578 w 78"/>
              <a:gd name="T43" fmla="*/ 76900751 h 84"/>
              <a:gd name="T44" fmla="*/ 204966277 w 78"/>
              <a:gd name="T45" fmla="*/ 59154159 h 84"/>
              <a:gd name="T46" fmla="*/ 168364063 w 78"/>
              <a:gd name="T47" fmla="*/ 23660976 h 84"/>
              <a:gd name="T48" fmla="*/ 139083439 w 78"/>
              <a:gd name="T49" fmla="*/ 0 h 84"/>
              <a:gd name="T50" fmla="*/ 124444084 w 78"/>
              <a:gd name="T51" fmla="*/ 11830488 h 84"/>
              <a:gd name="T52" fmla="*/ 109802816 w 78"/>
              <a:gd name="T53" fmla="*/ 17746592 h 84"/>
              <a:gd name="T54" fmla="*/ 95163461 w 78"/>
              <a:gd name="T55" fmla="*/ 29577079 h 84"/>
              <a:gd name="T56" fmla="*/ 80522193 w 78"/>
              <a:gd name="T57" fmla="*/ 59154159 h 84"/>
              <a:gd name="T58" fmla="*/ 65882838 w 78"/>
              <a:gd name="T59" fmla="*/ 59154159 h 84"/>
              <a:gd name="T60" fmla="*/ 58561247 w 78"/>
              <a:gd name="T61" fmla="*/ 53238055 h 84"/>
              <a:gd name="T62" fmla="*/ 51241569 w 78"/>
              <a:gd name="T63" fmla="*/ 76900751 h 84"/>
              <a:gd name="T64" fmla="*/ 21960946 w 78"/>
              <a:gd name="T65" fmla="*/ 88731238 h 84"/>
              <a:gd name="T66" fmla="*/ 7319678 w 78"/>
              <a:gd name="T67" fmla="*/ 100561726 h 84"/>
              <a:gd name="T68" fmla="*/ 7319678 w 78"/>
              <a:gd name="T69" fmla="*/ 124224422 h 84"/>
              <a:gd name="T70" fmla="*/ 21960946 w 78"/>
              <a:gd name="T71" fmla="*/ 118308318 h 84"/>
              <a:gd name="T72" fmla="*/ 29280623 w 78"/>
              <a:gd name="T73" fmla="*/ 112392214 h 84"/>
              <a:gd name="T74" fmla="*/ 51241569 w 78"/>
              <a:gd name="T75" fmla="*/ 88731238 h 84"/>
              <a:gd name="T76" fmla="*/ 58561247 w 78"/>
              <a:gd name="T77" fmla="*/ 100561726 h 84"/>
              <a:gd name="T78" fmla="*/ 51241569 w 78"/>
              <a:gd name="T79" fmla="*/ 130138806 h 84"/>
              <a:gd name="T80" fmla="*/ 80522193 w 78"/>
              <a:gd name="T81" fmla="*/ 159715885 h 84"/>
              <a:gd name="T82" fmla="*/ 117124407 w 78"/>
              <a:gd name="T83" fmla="*/ 189292965 h 84"/>
              <a:gd name="T84" fmla="*/ 146405030 w 78"/>
              <a:gd name="T85" fmla="*/ 189292965 h 84"/>
              <a:gd name="T86" fmla="*/ 175685654 w 78"/>
              <a:gd name="T87" fmla="*/ 218870044 h 84"/>
              <a:gd name="T88" fmla="*/ 219605632 w 78"/>
              <a:gd name="T89" fmla="*/ 230700532 h 84"/>
              <a:gd name="T90" fmla="*/ 226927223 w 78"/>
              <a:gd name="T91" fmla="*/ 248447123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8" h="84">
                <a:moveTo>
                  <a:pt x="62" y="84"/>
                </a:moveTo>
                <a:lnTo>
                  <a:pt x="64" y="84"/>
                </a:lnTo>
                <a:lnTo>
                  <a:pt x="64" y="82"/>
                </a:lnTo>
                <a:lnTo>
                  <a:pt x="60" y="76"/>
                </a:lnTo>
                <a:lnTo>
                  <a:pt x="58" y="74"/>
                </a:lnTo>
                <a:lnTo>
                  <a:pt x="56" y="74"/>
                </a:lnTo>
                <a:lnTo>
                  <a:pt x="54" y="74"/>
                </a:lnTo>
                <a:lnTo>
                  <a:pt x="52" y="74"/>
                </a:lnTo>
                <a:lnTo>
                  <a:pt x="52" y="70"/>
                </a:lnTo>
                <a:lnTo>
                  <a:pt x="52" y="68"/>
                </a:lnTo>
                <a:lnTo>
                  <a:pt x="48" y="64"/>
                </a:lnTo>
                <a:lnTo>
                  <a:pt x="42" y="58"/>
                </a:lnTo>
                <a:lnTo>
                  <a:pt x="36" y="52"/>
                </a:lnTo>
                <a:lnTo>
                  <a:pt x="36" y="50"/>
                </a:lnTo>
                <a:lnTo>
                  <a:pt x="36" y="48"/>
                </a:lnTo>
                <a:lnTo>
                  <a:pt x="32" y="40"/>
                </a:lnTo>
                <a:lnTo>
                  <a:pt x="30" y="38"/>
                </a:lnTo>
                <a:lnTo>
                  <a:pt x="30" y="32"/>
                </a:lnTo>
                <a:lnTo>
                  <a:pt x="32" y="30"/>
                </a:lnTo>
                <a:lnTo>
                  <a:pt x="34" y="32"/>
                </a:lnTo>
                <a:lnTo>
                  <a:pt x="36" y="34"/>
                </a:lnTo>
                <a:lnTo>
                  <a:pt x="38" y="36"/>
                </a:lnTo>
                <a:lnTo>
                  <a:pt x="38" y="34"/>
                </a:lnTo>
                <a:lnTo>
                  <a:pt x="40" y="34"/>
                </a:lnTo>
                <a:lnTo>
                  <a:pt x="44" y="36"/>
                </a:lnTo>
                <a:lnTo>
                  <a:pt x="46" y="36"/>
                </a:lnTo>
                <a:lnTo>
                  <a:pt x="48" y="36"/>
                </a:lnTo>
                <a:lnTo>
                  <a:pt x="52" y="34"/>
                </a:lnTo>
                <a:lnTo>
                  <a:pt x="56" y="34"/>
                </a:lnTo>
                <a:lnTo>
                  <a:pt x="62" y="36"/>
                </a:lnTo>
                <a:lnTo>
                  <a:pt x="64" y="40"/>
                </a:lnTo>
                <a:lnTo>
                  <a:pt x="66" y="40"/>
                </a:lnTo>
                <a:lnTo>
                  <a:pt x="70" y="42"/>
                </a:lnTo>
                <a:lnTo>
                  <a:pt x="74" y="40"/>
                </a:lnTo>
                <a:lnTo>
                  <a:pt x="76" y="38"/>
                </a:lnTo>
                <a:lnTo>
                  <a:pt x="78" y="36"/>
                </a:lnTo>
                <a:lnTo>
                  <a:pt x="74" y="34"/>
                </a:lnTo>
                <a:lnTo>
                  <a:pt x="74" y="32"/>
                </a:lnTo>
                <a:lnTo>
                  <a:pt x="74" y="30"/>
                </a:lnTo>
                <a:lnTo>
                  <a:pt x="76" y="28"/>
                </a:lnTo>
                <a:lnTo>
                  <a:pt x="74" y="28"/>
                </a:lnTo>
                <a:lnTo>
                  <a:pt x="72" y="28"/>
                </a:lnTo>
                <a:lnTo>
                  <a:pt x="66" y="26"/>
                </a:lnTo>
                <a:lnTo>
                  <a:pt x="60" y="24"/>
                </a:lnTo>
                <a:lnTo>
                  <a:pt x="56" y="20"/>
                </a:lnTo>
                <a:lnTo>
                  <a:pt x="50" y="14"/>
                </a:lnTo>
                <a:lnTo>
                  <a:pt x="46" y="8"/>
                </a:lnTo>
                <a:lnTo>
                  <a:pt x="46" y="6"/>
                </a:lnTo>
                <a:lnTo>
                  <a:pt x="42" y="2"/>
                </a:lnTo>
                <a:lnTo>
                  <a:pt x="38" y="0"/>
                </a:lnTo>
                <a:lnTo>
                  <a:pt x="36" y="2"/>
                </a:lnTo>
                <a:lnTo>
                  <a:pt x="34" y="4"/>
                </a:lnTo>
                <a:lnTo>
                  <a:pt x="34" y="6"/>
                </a:lnTo>
                <a:lnTo>
                  <a:pt x="30" y="6"/>
                </a:lnTo>
                <a:lnTo>
                  <a:pt x="28" y="6"/>
                </a:lnTo>
                <a:lnTo>
                  <a:pt x="26" y="10"/>
                </a:lnTo>
                <a:lnTo>
                  <a:pt x="24" y="16"/>
                </a:lnTo>
                <a:lnTo>
                  <a:pt x="22" y="20"/>
                </a:lnTo>
                <a:lnTo>
                  <a:pt x="20" y="20"/>
                </a:lnTo>
                <a:lnTo>
                  <a:pt x="18" y="20"/>
                </a:lnTo>
                <a:lnTo>
                  <a:pt x="16" y="18"/>
                </a:lnTo>
                <a:lnTo>
                  <a:pt x="16" y="16"/>
                </a:lnTo>
                <a:lnTo>
                  <a:pt x="16" y="18"/>
                </a:lnTo>
                <a:lnTo>
                  <a:pt x="16" y="22"/>
                </a:lnTo>
                <a:lnTo>
                  <a:pt x="14" y="26"/>
                </a:lnTo>
                <a:lnTo>
                  <a:pt x="12" y="28"/>
                </a:lnTo>
                <a:lnTo>
                  <a:pt x="6" y="30"/>
                </a:lnTo>
                <a:lnTo>
                  <a:pt x="0" y="30"/>
                </a:lnTo>
                <a:lnTo>
                  <a:pt x="2" y="34"/>
                </a:lnTo>
                <a:lnTo>
                  <a:pt x="0" y="36"/>
                </a:lnTo>
                <a:lnTo>
                  <a:pt x="0" y="40"/>
                </a:lnTo>
                <a:lnTo>
                  <a:pt x="2" y="42"/>
                </a:lnTo>
                <a:lnTo>
                  <a:pt x="6" y="42"/>
                </a:lnTo>
                <a:lnTo>
                  <a:pt x="6" y="40"/>
                </a:lnTo>
                <a:lnTo>
                  <a:pt x="6" y="38"/>
                </a:lnTo>
                <a:lnTo>
                  <a:pt x="8" y="38"/>
                </a:lnTo>
                <a:lnTo>
                  <a:pt x="12" y="36"/>
                </a:lnTo>
                <a:lnTo>
                  <a:pt x="14" y="30"/>
                </a:lnTo>
                <a:lnTo>
                  <a:pt x="14" y="32"/>
                </a:lnTo>
                <a:lnTo>
                  <a:pt x="16" y="34"/>
                </a:lnTo>
                <a:lnTo>
                  <a:pt x="16" y="38"/>
                </a:lnTo>
                <a:lnTo>
                  <a:pt x="14" y="44"/>
                </a:lnTo>
                <a:lnTo>
                  <a:pt x="22" y="50"/>
                </a:lnTo>
                <a:lnTo>
                  <a:pt x="22" y="54"/>
                </a:lnTo>
                <a:lnTo>
                  <a:pt x="20" y="56"/>
                </a:lnTo>
                <a:lnTo>
                  <a:pt x="32" y="64"/>
                </a:lnTo>
                <a:lnTo>
                  <a:pt x="36" y="64"/>
                </a:lnTo>
                <a:lnTo>
                  <a:pt x="40" y="64"/>
                </a:lnTo>
                <a:lnTo>
                  <a:pt x="44" y="68"/>
                </a:lnTo>
                <a:lnTo>
                  <a:pt x="48" y="74"/>
                </a:lnTo>
                <a:lnTo>
                  <a:pt x="54" y="76"/>
                </a:lnTo>
                <a:lnTo>
                  <a:pt x="60" y="78"/>
                </a:lnTo>
                <a:lnTo>
                  <a:pt x="60" y="80"/>
                </a:lnTo>
                <a:lnTo>
                  <a:pt x="62" y="8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6" name="Freeform 617"/>
          <p:cNvSpPr>
            <a:spLocks/>
          </p:cNvSpPr>
          <p:nvPr/>
        </p:nvSpPr>
        <p:spPr bwMode="auto">
          <a:xfrm>
            <a:off x="5341882" y="4523507"/>
            <a:ext cx="165589" cy="220662"/>
          </a:xfrm>
          <a:custGeom>
            <a:avLst/>
            <a:gdLst>
              <a:gd name="T0" fmla="*/ 29135283 w 94"/>
              <a:gd name="T1" fmla="*/ 374459966 h 128"/>
              <a:gd name="T2" fmla="*/ 58270566 w 94"/>
              <a:gd name="T3" fmla="*/ 368515884 h 128"/>
              <a:gd name="T4" fmla="*/ 65554864 w 94"/>
              <a:gd name="T5" fmla="*/ 362571801 h 128"/>
              <a:gd name="T6" fmla="*/ 80121551 w 94"/>
              <a:gd name="T7" fmla="*/ 362571801 h 128"/>
              <a:gd name="T8" fmla="*/ 94690147 w 94"/>
              <a:gd name="T9" fmla="*/ 368515884 h 128"/>
              <a:gd name="T10" fmla="*/ 109256834 w 94"/>
              <a:gd name="T11" fmla="*/ 362571801 h 128"/>
              <a:gd name="T12" fmla="*/ 131109727 w 94"/>
              <a:gd name="T13" fmla="*/ 362571801 h 128"/>
              <a:gd name="T14" fmla="*/ 131109727 w 94"/>
              <a:gd name="T15" fmla="*/ 344741277 h 128"/>
              <a:gd name="T16" fmla="*/ 152960713 w 94"/>
              <a:gd name="T17" fmla="*/ 350685360 h 128"/>
              <a:gd name="T18" fmla="*/ 167529308 w 94"/>
              <a:gd name="T19" fmla="*/ 368515884 h 128"/>
              <a:gd name="T20" fmla="*/ 196664591 w 94"/>
              <a:gd name="T21" fmla="*/ 368515884 h 128"/>
              <a:gd name="T22" fmla="*/ 225799874 w 94"/>
              <a:gd name="T23" fmla="*/ 362571801 h 128"/>
              <a:gd name="T24" fmla="*/ 240366561 w 94"/>
              <a:gd name="T25" fmla="*/ 356629442 h 128"/>
              <a:gd name="T26" fmla="*/ 247650859 w 94"/>
              <a:gd name="T27" fmla="*/ 326909029 h 128"/>
              <a:gd name="T28" fmla="*/ 254935157 w 94"/>
              <a:gd name="T29" fmla="*/ 320966670 h 128"/>
              <a:gd name="T30" fmla="*/ 269501844 w 94"/>
              <a:gd name="T31" fmla="*/ 291246257 h 128"/>
              <a:gd name="T32" fmla="*/ 254935157 w 94"/>
              <a:gd name="T33" fmla="*/ 261527568 h 128"/>
              <a:gd name="T34" fmla="*/ 269501844 w 94"/>
              <a:gd name="T35" fmla="*/ 231808879 h 128"/>
              <a:gd name="T36" fmla="*/ 284070440 w 94"/>
              <a:gd name="T37" fmla="*/ 219920714 h 128"/>
              <a:gd name="T38" fmla="*/ 291354738 w 94"/>
              <a:gd name="T39" fmla="*/ 190202024 h 128"/>
              <a:gd name="T40" fmla="*/ 313205723 w 94"/>
              <a:gd name="T41" fmla="*/ 154539253 h 128"/>
              <a:gd name="T42" fmla="*/ 313205723 w 94"/>
              <a:gd name="T43" fmla="*/ 101044233 h 128"/>
              <a:gd name="T44" fmla="*/ 313205723 w 94"/>
              <a:gd name="T45" fmla="*/ 65381461 h 128"/>
              <a:gd name="T46" fmla="*/ 327772410 w 94"/>
              <a:gd name="T47" fmla="*/ 41606854 h 128"/>
              <a:gd name="T48" fmla="*/ 342341006 w 94"/>
              <a:gd name="T49" fmla="*/ 0 h 128"/>
              <a:gd name="T50" fmla="*/ 298637127 w 94"/>
              <a:gd name="T51" fmla="*/ 5944083 h 128"/>
              <a:gd name="T52" fmla="*/ 276786142 w 94"/>
              <a:gd name="T53" fmla="*/ 5944083 h 128"/>
              <a:gd name="T54" fmla="*/ 262219455 w 94"/>
              <a:gd name="T55" fmla="*/ 23774607 h 128"/>
              <a:gd name="T56" fmla="*/ 247650859 w 94"/>
              <a:gd name="T57" fmla="*/ 29718689 h 128"/>
              <a:gd name="T58" fmla="*/ 240366561 w 94"/>
              <a:gd name="T59" fmla="*/ 47550937 h 128"/>
              <a:gd name="T60" fmla="*/ 218515576 w 94"/>
              <a:gd name="T61" fmla="*/ 59437378 h 128"/>
              <a:gd name="T62" fmla="*/ 196664591 w 94"/>
              <a:gd name="T63" fmla="*/ 59437378 h 128"/>
              <a:gd name="T64" fmla="*/ 174811698 w 94"/>
              <a:gd name="T65" fmla="*/ 53495020 h 128"/>
              <a:gd name="T66" fmla="*/ 109256834 w 94"/>
              <a:gd name="T67" fmla="*/ 53495020 h 128"/>
              <a:gd name="T68" fmla="*/ 109256834 w 94"/>
              <a:gd name="T69" fmla="*/ 77269626 h 128"/>
              <a:gd name="T70" fmla="*/ 116541132 w 94"/>
              <a:gd name="T71" fmla="*/ 95101874 h 128"/>
              <a:gd name="T72" fmla="*/ 138394025 w 94"/>
              <a:gd name="T73" fmla="*/ 89157792 h 128"/>
              <a:gd name="T74" fmla="*/ 167529308 w 94"/>
              <a:gd name="T75" fmla="*/ 124820563 h 128"/>
              <a:gd name="T76" fmla="*/ 145676415 w 94"/>
              <a:gd name="T77" fmla="*/ 124820563 h 128"/>
              <a:gd name="T78" fmla="*/ 123825430 w 94"/>
              <a:gd name="T79" fmla="*/ 136707005 h 128"/>
              <a:gd name="T80" fmla="*/ 123825430 w 94"/>
              <a:gd name="T81" fmla="*/ 160483335 h 128"/>
              <a:gd name="T82" fmla="*/ 123825430 w 94"/>
              <a:gd name="T83" fmla="*/ 160483335 h 128"/>
              <a:gd name="T84" fmla="*/ 138394025 w 94"/>
              <a:gd name="T85" fmla="*/ 178313859 h 128"/>
              <a:gd name="T86" fmla="*/ 138394025 w 94"/>
              <a:gd name="T87" fmla="*/ 202090190 h 128"/>
              <a:gd name="T88" fmla="*/ 145676415 w 94"/>
              <a:gd name="T89" fmla="*/ 219920714 h 128"/>
              <a:gd name="T90" fmla="*/ 138394025 w 94"/>
              <a:gd name="T91" fmla="*/ 237752961 h 128"/>
              <a:gd name="T92" fmla="*/ 152960713 w 94"/>
              <a:gd name="T93" fmla="*/ 243697044 h 128"/>
              <a:gd name="T94" fmla="*/ 145676415 w 94"/>
              <a:gd name="T95" fmla="*/ 279359816 h 128"/>
              <a:gd name="T96" fmla="*/ 138394025 w 94"/>
              <a:gd name="T97" fmla="*/ 279359816 h 128"/>
              <a:gd name="T98" fmla="*/ 116541132 w 94"/>
              <a:gd name="T99" fmla="*/ 261527568 h 128"/>
              <a:gd name="T100" fmla="*/ 87405849 w 94"/>
              <a:gd name="T101" fmla="*/ 267471651 h 128"/>
              <a:gd name="T102" fmla="*/ 72839162 w 94"/>
              <a:gd name="T103" fmla="*/ 255583485 h 128"/>
              <a:gd name="T104" fmla="*/ 72839162 w 94"/>
              <a:gd name="T105" fmla="*/ 255583485 h 128"/>
              <a:gd name="T106" fmla="*/ 72839162 w 94"/>
              <a:gd name="T107" fmla="*/ 267471651 h 128"/>
              <a:gd name="T108" fmla="*/ 43703879 w 94"/>
              <a:gd name="T109" fmla="*/ 273415733 h 128"/>
              <a:gd name="T110" fmla="*/ 36419581 w 94"/>
              <a:gd name="T111" fmla="*/ 285303899 h 128"/>
              <a:gd name="T112" fmla="*/ 43703879 w 94"/>
              <a:gd name="T113" fmla="*/ 297190340 h 128"/>
              <a:gd name="T114" fmla="*/ 50986268 w 94"/>
              <a:gd name="T115" fmla="*/ 332853112 h 128"/>
              <a:gd name="T116" fmla="*/ 43703879 w 94"/>
              <a:gd name="T117" fmla="*/ 332853112 h 128"/>
              <a:gd name="T118" fmla="*/ 14568596 w 94"/>
              <a:gd name="T119" fmla="*/ 326909029 h 128"/>
              <a:gd name="T120" fmla="*/ 0 w 94"/>
              <a:gd name="T121" fmla="*/ 356629442 h 128"/>
              <a:gd name="T122" fmla="*/ 14568596 w 94"/>
              <a:gd name="T123" fmla="*/ 368515884 h 128"/>
              <a:gd name="T124" fmla="*/ 21850985 w 94"/>
              <a:gd name="T125" fmla="*/ 380404049 h 1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4" h="128">
                <a:moveTo>
                  <a:pt x="6" y="128"/>
                </a:moveTo>
                <a:lnTo>
                  <a:pt x="6" y="128"/>
                </a:lnTo>
                <a:lnTo>
                  <a:pt x="8" y="126"/>
                </a:lnTo>
                <a:lnTo>
                  <a:pt x="12" y="126"/>
                </a:lnTo>
                <a:lnTo>
                  <a:pt x="16" y="124"/>
                </a:lnTo>
                <a:lnTo>
                  <a:pt x="18" y="124"/>
                </a:lnTo>
                <a:lnTo>
                  <a:pt x="18" y="122"/>
                </a:lnTo>
                <a:lnTo>
                  <a:pt x="20" y="120"/>
                </a:lnTo>
                <a:lnTo>
                  <a:pt x="22" y="122"/>
                </a:lnTo>
                <a:lnTo>
                  <a:pt x="24" y="124"/>
                </a:lnTo>
                <a:lnTo>
                  <a:pt x="26" y="124"/>
                </a:lnTo>
                <a:lnTo>
                  <a:pt x="28" y="122"/>
                </a:lnTo>
                <a:lnTo>
                  <a:pt x="30" y="122"/>
                </a:lnTo>
                <a:lnTo>
                  <a:pt x="32" y="122"/>
                </a:lnTo>
                <a:lnTo>
                  <a:pt x="36" y="122"/>
                </a:lnTo>
                <a:lnTo>
                  <a:pt x="38" y="122"/>
                </a:lnTo>
                <a:lnTo>
                  <a:pt x="38" y="120"/>
                </a:lnTo>
                <a:lnTo>
                  <a:pt x="36" y="116"/>
                </a:lnTo>
                <a:lnTo>
                  <a:pt x="42" y="118"/>
                </a:lnTo>
                <a:lnTo>
                  <a:pt x="46" y="118"/>
                </a:lnTo>
                <a:lnTo>
                  <a:pt x="48" y="116"/>
                </a:lnTo>
                <a:lnTo>
                  <a:pt x="46" y="124"/>
                </a:lnTo>
                <a:lnTo>
                  <a:pt x="54" y="124"/>
                </a:lnTo>
                <a:lnTo>
                  <a:pt x="58" y="124"/>
                </a:lnTo>
                <a:lnTo>
                  <a:pt x="62" y="122"/>
                </a:lnTo>
                <a:lnTo>
                  <a:pt x="64" y="122"/>
                </a:lnTo>
                <a:lnTo>
                  <a:pt x="66" y="120"/>
                </a:lnTo>
                <a:lnTo>
                  <a:pt x="68" y="116"/>
                </a:lnTo>
                <a:lnTo>
                  <a:pt x="68" y="110"/>
                </a:lnTo>
                <a:lnTo>
                  <a:pt x="68" y="108"/>
                </a:lnTo>
                <a:lnTo>
                  <a:pt x="70" y="108"/>
                </a:lnTo>
                <a:lnTo>
                  <a:pt x="72" y="106"/>
                </a:lnTo>
                <a:lnTo>
                  <a:pt x="74" y="98"/>
                </a:lnTo>
                <a:lnTo>
                  <a:pt x="72" y="94"/>
                </a:lnTo>
                <a:lnTo>
                  <a:pt x="70" y="88"/>
                </a:lnTo>
                <a:lnTo>
                  <a:pt x="72" y="82"/>
                </a:lnTo>
                <a:lnTo>
                  <a:pt x="74" y="78"/>
                </a:lnTo>
                <a:lnTo>
                  <a:pt x="78" y="76"/>
                </a:lnTo>
                <a:lnTo>
                  <a:pt x="78" y="74"/>
                </a:lnTo>
                <a:lnTo>
                  <a:pt x="80" y="72"/>
                </a:lnTo>
                <a:lnTo>
                  <a:pt x="80" y="64"/>
                </a:lnTo>
                <a:lnTo>
                  <a:pt x="84" y="58"/>
                </a:lnTo>
                <a:lnTo>
                  <a:pt x="86" y="52"/>
                </a:lnTo>
                <a:lnTo>
                  <a:pt x="86" y="44"/>
                </a:lnTo>
                <a:lnTo>
                  <a:pt x="86" y="34"/>
                </a:lnTo>
                <a:lnTo>
                  <a:pt x="86" y="22"/>
                </a:lnTo>
                <a:lnTo>
                  <a:pt x="88" y="16"/>
                </a:lnTo>
                <a:lnTo>
                  <a:pt x="90" y="14"/>
                </a:lnTo>
                <a:lnTo>
                  <a:pt x="92" y="6"/>
                </a:lnTo>
                <a:lnTo>
                  <a:pt x="94" y="0"/>
                </a:lnTo>
                <a:lnTo>
                  <a:pt x="84" y="2"/>
                </a:lnTo>
                <a:lnTo>
                  <a:pt x="82" y="2"/>
                </a:lnTo>
                <a:lnTo>
                  <a:pt x="78" y="2"/>
                </a:lnTo>
                <a:lnTo>
                  <a:pt x="76" y="2"/>
                </a:lnTo>
                <a:lnTo>
                  <a:pt x="74" y="6"/>
                </a:lnTo>
                <a:lnTo>
                  <a:pt x="72" y="8"/>
                </a:lnTo>
                <a:lnTo>
                  <a:pt x="70" y="10"/>
                </a:lnTo>
                <a:lnTo>
                  <a:pt x="68" y="10"/>
                </a:lnTo>
                <a:lnTo>
                  <a:pt x="66" y="12"/>
                </a:lnTo>
                <a:lnTo>
                  <a:pt x="66" y="16"/>
                </a:lnTo>
                <a:lnTo>
                  <a:pt x="68" y="22"/>
                </a:lnTo>
                <a:lnTo>
                  <a:pt x="60" y="20"/>
                </a:lnTo>
                <a:lnTo>
                  <a:pt x="54" y="20"/>
                </a:lnTo>
                <a:lnTo>
                  <a:pt x="50" y="20"/>
                </a:lnTo>
                <a:lnTo>
                  <a:pt x="48" y="18"/>
                </a:lnTo>
                <a:lnTo>
                  <a:pt x="44" y="16"/>
                </a:lnTo>
                <a:lnTo>
                  <a:pt x="40" y="18"/>
                </a:lnTo>
                <a:lnTo>
                  <a:pt x="30" y="18"/>
                </a:lnTo>
                <a:lnTo>
                  <a:pt x="30" y="26"/>
                </a:lnTo>
                <a:lnTo>
                  <a:pt x="30" y="30"/>
                </a:lnTo>
                <a:lnTo>
                  <a:pt x="30" y="32"/>
                </a:lnTo>
                <a:lnTo>
                  <a:pt x="32" y="32"/>
                </a:lnTo>
                <a:lnTo>
                  <a:pt x="38" y="30"/>
                </a:lnTo>
                <a:lnTo>
                  <a:pt x="46" y="32"/>
                </a:lnTo>
                <a:lnTo>
                  <a:pt x="46" y="42"/>
                </a:lnTo>
                <a:lnTo>
                  <a:pt x="44" y="42"/>
                </a:lnTo>
                <a:lnTo>
                  <a:pt x="40" y="42"/>
                </a:lnTo>
                <a:lnTo>
                  <a:pt x="36" y="44"/>
                </a:lnTo>
                <a:lnTo>
                  <a:pt x="34" y="46"/>
                </a:lnTo>
                <a:lnTo>
                  <a:pt x="36" y="54"/>
                </a:lnTo>
                <a:lnTo>
                  <a:pt x="34" y="54"/>
                </a:lnTo>
                <a:lnTo>
                  <a:pt x="32" y="54"/>
                </a:lnTo>
                <a:lnTo>
                  <a:pt x="34" y="54"/>
                </a:lnTo>
                <a:lnTo>
                  <a:pt x="36" y="56"/>
                </a:lnTo>
                <a:lnTo>
                  <a:pt x="38" y="60"/>
                </a:lnTo>
                <a:lnTo>
                  <a:pt x="40" y="64"/>
                </a:lnTo>
                <a:lnTo>
                  <a:pt x="38" y="68"/>
                </a:lnTo>
                <a:lnTo>
                  <a:pt x="38" y="70"/>
                </a:lnTo>
                <a:lnTo>
                  <a:pt x="40" y="74"/>
                </a:lnTo>
                <a:lnTo>
                  <a:pt x="40" y="76"/>
                </a:lnTo>
                <a:lnTo>
                  <a:pt x="40" y="78"/>
                </a:lnTo>
                <a:lnTo>
                  <a:pt x="38" y="80"/>
                </a:lnTo>
                <a:lnTo>
                  <a:pt x="40" y="80"/>
                </a:lnTo>
                <a:lnTo>
                  <a:pt x="42" y="82"/>
                </a:lnTo>
                <a:lnTo>
                  <a:pt x="42" y="88"/>
                </a:lnTo>
                <a:lnTo>
                  <a:pt x="40" y="94"/>
                </a:lnTo>
                <a:lnTo>
                  <a:pt x="38" y="94"/>
                </a:lnTo>
                <a:lnTo>
                  <a:pt x="36" y="90"/>
                </a:lnTo>
                <a:lnTo>
                  <a:pt x="34" y="88"/>
                </a:lnTo>
                <a:lnTo>
                  <a:pt x="32" y="88"/>
                </a:lnTo>
                <a:lnTo>
                  <a:pt x="28" y="88"/>
                </a:lnTo>
                <a:lnTo>
                  <a:pt x="24" y="90"/>
                </a:lnTo>
                <a:lnTo>
                  <a:pt x="24" y="88"/>
                </a:lnTo>
                <a:lnTo>
                  <a:pt x="20" y="86"/>
                </a:lnTo>
                <a:lnTo>
                  <a:pt x="18" y="86"/>
                </a:lnTo>
                <a:lnTo>
                  <a:pt x="20" y="86"/>
                </a:lnTo>
                <a:lnTo>
                  <a:pt x="20" y="88"/>
                </a:lnTo>
                <a:lnTo>
                  <a:pt x="20" y="90"/>
                </a:lnTo>
                <a:lnTo>
                  <a:pt x="14" y="90"/>
                </a:lnTo>
                <a:lnTo>
                  <a:pt x="12" y="90"/>
                </a:lnTo>
                <a:lnTo>
                  <a:pt x="12" y="92"/>
                </a:lnTo>
                <a:lnTo>
                  <a:pt x="12" y="96"/>
                </a:lnTo>
                <a:lnTo>
                  <a:pt x="10" y="96"/>
                </a:lnTo>
                <a:lnTo>
                  <a:pt x="10" y="98"/>
                </a:lnTo>
                <a:lnTo>
                  <a:pt x="12" y="100"/>
                </a:lnTo>
                <a:lnTo>
                  <a:pt x="14" y="106"/>
                </a:lnTo>
                <a:lnTo>
                  <a:pt x="14" y="112"/>
                </a:lnTo>
                <a:lnTo>
                  <a:pt x="12" y="112"/>
                </a:lnTo>
                <a:lnTo>
                  <a:pt x="6" y="110"/>
                </a:lnTo>
                <a:lnTo>
                  <a:pt x="4" y="110"/>
                </a:lnTo>
                <a:lnTo>
                  <a:pt x="2" y="110"/>
                </a:lnTo>
                <a:lnTo>
                  <a:pt x="0" y="114"/>
                </a:lnTo>
                <a:lnTo>
                  <a:pt x="0" y="120"/>
                </a:lnTo>
                <a:lnTo>
                  <a:pt x="4" y="124"/>
                </a:lnTo>
                <a:lnTo>
                  <a:pt x="6" y="126"/>
                </a:lnTo>
                <a:lnTo>
                  <a:pt x="6" y="12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597" name="Freeform 618"/>
          <p:cNvSpPr>
            <a:spLocks/>
          </p:cNvSpPr>
          <p:nvPr/>
        </p:nvSpPr>
        <p:spPr bwMode="auto">
          <a:xfrm>
            <a:off x="5401962" y="3986932"/>
            <a:ext cx="232996" cy="438150"/>
          </a:xfrm>
          <a:custGeom>
            <a:avLst/>
            <a:gdLst>
              <a:gd name="T0" fmla="*/ 7312299 w 132"/>
              <a:gd name="T1" fmla="*/ 434441250 h 254"/>
              <a:gd name="T2" fmla="*/ 29253021 w 132"/>
              <a:gd name="T3" fmla="*/ 458246250 h 254"/>
              <a:gd name="T4" fmla="*/ 65818341 w 132"/>
              <a:gd name="T5" fmla="*/ 458246250 h 254"/>
              <a:gd name="T6" fmla="*/ 73130640 w 132"/>
              <a:gd name="T7" fmla="*/ 476100000 h 254"/>
              <a:gd name="T8" fmla="*/ 21938810 w 132"/>
              <a:gd name="T9" fmla="*/ 476100000 h 254"/>
              <a:gd name="T10" fmla="*/ 58504130 w 132"/>
              <a:gd name="T11" fmla="*/ 505856250 h 254"/>
              <a:gd name="T12" fmla="*/ 65818341 w 132"/>
              <a:gd name="T13" fmla="*/ 523710000 h 254"/>
              <a:gd name="T14" fmla="*/ 73130640 w 132"/>
              <a:gd name="T15" fmla="*/ 547515000 h 254"/>
              <a:gd name="T16" fmla="*/ 65818341 w 132"/>
              <a:gd name="T17" fmla="*/ 559417500 h 254"/>
              <a:gd name="T18" fmla="*/ 65818341 w 132"/>
              <a:gd name="T19" fmla="*/ 589173750 h 254"/>
              <a:gd name="T20" fmla="*/ 73130640 w 132"/>
              <a:gd name="T21" fmla="*/ 612978750 h 254"/>
              <a:gd name="T22" fmla="*/ 80444852 w 132"/>
              <a:gd name="T23" fmla="*/ 642735000 h 254"/>
              <a:gd name="T24" fmla="*/ 36565320 w 132"/>
              <a:gd name="T25" fmla="*/ 642735000 h 254"/>
              <a:gd name="T26" fmla="*/ 14626511 w 132"/>
              <a:gd name="T27" fmla="*/ 654637500 h 254"/>
              <a:gd name="T28" fmla="*/ 21938810 w 132"/>
              <a:gd name="T29" fmla="*/ 666540000 h 254"/>
              <a:gd name="T30" fmla="*/ 58504130 w 132"/>
              <a:gd name="T31" fmla="*/ 720101250 h 254"/>
              <a:gd name="T32" fmla="*/ 73130640 w 132"/>
              <a:gd name="T33" fmla="*/ 755808750 h 254"/>
              <a:gd name="T34" fmla="*/ 102383661 w 132"/>
              <a:gd name="T35" fmla="*/ 737955000 h 254"/>
              <a:gd name="T36" fmla="*/ 124322471 w 132"/>
              <a:gd name="T37" fmla="*/ 749857500 h 254"/>
              <a:gd name="T38" fmla="*/ 197453111 w 132"/>
              <a:gd name="T39" fmla="*/ 732003750 h 254"/>
              <a:gd name="T40" fmla="*/ 234020344 w 132"/>
              <a:gd name="T41" fmla="*/ 708198750 h 254"/>
              <a:gd name="T42" fmla="*/ 255959153 w 132"/>
              <a:gd name="T43" fmla="*/ 702247500 h 254"/>
              <a:gd name="T44" fmla="*/ 241332643 w 132"/>
              <a:gd name="T45" fmla="*/ 678442500 h 254"/>
              <a:gd name="T46" fmla="*/ 263271453 w 132"/>
              <a:gd name="T47" fmla="*/ 672491250 h 254"/>
              <a:gd name="T48" fmla="*/ 292524474 w 132"/>
              <a:gd name="T49" fmla="*/ 666540000 h 254"/>
              <a:gd name="T50" fmla="*/ 321777495 w 132"/>
              <a:gd name="T51" fmla="*/ 654637500 h 254"/>
              <a:gd name="T52" fmla="*/ 336404005 w 132"/>
              <a:gd name="T53" fmla="*/ 636783750 h 254"/>
              <a:gd name="T54" fmla="*/ 365655114 w 132"/>
              <a:gd name="T55" fmla="*/ 624881250 h 254"/>
              <a:gd name="T56" fmla="*/ 380281625 w 132"/>
              <a:gd name="T57" fmla="*/ 607027500 h 254"/>
              <a:gd name="T58" fmla="*/ 402220434 w 132"/>
              <a:gd name="T59" fmla="*/ 595125000 h 254"/>
              <a:gd name="T60" fmla="*/ 394908135 w 132"/>
              <a:gd name="T61" fmla="*/ 577271250 h 254"/>
              <a:gd name="T62" fmla="*/ 387593924 w 132"/>
              <a:gd name="T63" fmla="*/ 559417500 h 254"/>
              <a:gd name="T64" fmla="*/ 387593924 w 132"/>
              <a:gd name="T65" fmla="*/ 547515000 h 254"/>
              <a:gd name="T66" fmla="*/ 387593924 w 132"/>
              <a:gd name="T67" fmla="*/ 535612500 h 254"/>
              <a:gd name="T68" fmla="*/ 394908135 w 132"/>
              <a:gd name="T69" fmla="*/ 517758750 h 254"/>
              <a:gd name="T70" fmla="*/ 387593924 w 132"/>
              <a:gd name="T71" fmla="*/ 505856250 h 254"/>
              <a:gd name="T72" fmla="*/ 365655114 w 132"/>
              <a:gd name="T73" fmla="*/ 505856250 h 254"/>
              <a:gd name="T74" fmla="*/ 358342815 w 132"/>
              <a:gd name="T75" fmla="*/ 499905000 h 254"/>
              <a:gd name="T76" fmla="*/ 365655114 w 132"/>
              <a:gd name="T77" fmla="*/ 488002500 h 254"/>
              <a:gd name="T78" fmla="*/ 372969325 w 132"/>
              <a:gd name="T79" fmla="*/ 470148750 h 254"/>
              <a:gd name="T80" fmla="*/ 387593924 w 132"/>
              <a:gd name="T81" fmla="*/ 458246250 h 254"/>
              <a:gd name="T82" fmla="*/ 394908135 w 132"/>
              <a:gd name="T83" fmla="*/ 428490000 h 254"/>
              <a:gd name="T84" fmla="*/ 402220434 w 132"/>
              <a:gd name="T85" fmla="*/ 410636250 h 254"/>
              <a:gd name="T86" fmla="*/ 416846945 w 132"/>
              <a:gd name="T87" fmla="*/ 392782500 h 254"/>
              <a:gd name="T88" fmla="*/ 424161156 w 132"/>
              <a:gd name="T89" fmla="*/ 368977500 h 254"/>
              <a:gd name="T90" fmla="*/ 446099966 w 132"/>
              <a:gd name="T91" fmla="*/ 363026250 h 254"/>
              <a:gd name="T92" fmla="*/ 482665286 w 132"/>
              <a:gd name="T93" fmla="*/ 190440000 h 254"/>
              <a:gd name="T94" fmla="*/ 65818341 w 132"/>
              <a:gd name="T95" fmla="*/ 119025000 h 254"/>
              <a:gd name="T96" fmla="*/ 87757151 w 132"/>
              <a:gd name="T97" fmla="*/ 148781250 h 254"/>
              <a:gd name="T98" fmla="*/ 73130640 w 132"/>
              <a:gd name="T99" fmla="*/ 178537500 h 254"/>
              <a:gd name="T100" fmla="*/ 65818341 w 132"/>
              <a:gd name="T101" fmla="*/ 279708750 h 254"/>
              <a:gd name="T102" fmla="*/ 0 w 132"/>
              <a:gd name="T103" fmla="*/ 434441250 h 2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2" h="254">
                <a:moveTo>
                  <a:pt x="0" y="146"/>
                </a:moveTo>
                <a:lnTo>
                  <a:pt x="0" y="146"/>
                </a:lnTo>
                <a:lnTo>
                  <a:pt x="2" y="146"/>
                </a:lnTo>
                <a:lnTo>
                  <a:pt x="4" y="150"/>
                </a:lnTo>
                <a:lnTo>
                  <a:pt x="8" y="154"/>
                </a:lnTo>
                <a:lnTo>
                  <a:pt x="12" y="154"/>
                </a:lnTo>
                <a:lnTo>
                  <a:pt x="18" y="154"/>
                </a:lnTo>
                <a:lnTo>
                  <a:pt x="20" y="158"/>
                </a:lnTo>
                <a:lnTo>
                  <a:pt x="20" y="160"/>
                </a:lnTo>
                <a:lnTo>
                  <a:pt x="14" y="160"/>
                </a:lnTo>
                <a:lnTo>
                  <a:pt x="6" y="160"/>
                </a:lnTo>
                <a:lnTo>
                  <a:pt x="16" y="170"/>
                </a:lnTo>
                <a:lnTo>
                  <a:pt x="16" y="174"/>
                </a:lnTo>
                <a:lnTo>
                  <a:pt x="18" y="176"/>
                </a:lnTo>
                <a:lnTo>
                  <a:pt x="20" y="180"/>
                </a:lnTo>
                <a:lnTo>
                  <a:pt x="20" y="184"/>
                </a:lnTo>
                <a:lnTo>
                  <a:pt x="20" y="188"/>
                </a:lnTo>
                <a:lnTo>
                  <a:pt x="18" y="188"/>
                </a:lnTo>
                <a:lnTo>
                  <a:pt x="18" y="192"/>
                </a:lnTo>
                <a:lnTo>
                  <a:pt x="18" y="198"/>
                </a:lnTo>
                <a:lnTo>
                  <a:pt x="20" y="202"/>
                </a:lnTo>
                <a:lnTo>
                  <a:pt x="20" y="206"/>
                </a:lnTo>
                <a:lnTo>
                  <a:pt x="22" y="210"/>
                </a:lnTo>
                <a:lnTo>
                  <a:pt x="22" y="216"/>
                </a:lnTo>
                <a:lnTo>
                  <a:pt x="16" y="216"/>
                </a:lnTo>
                <a:lnTo>
                  <a:pt x="10" y="216"/>
                </a:lnTo>
                <a:lnTo>
                  <a:pt x="8" y="216"/>
                </a:lnTo>
                <a:lnTo>
                  <a:pt x="4" y="220"/>
                </a:lnTo>
                <a:lnTo>
                  <a:pt x="4" y="222"/>
                </a:lnTo>
                <a:lnTo>
                  <a:pt x="6" y="224"/>
                </a:lnTo>
                <a:lnTo>
                  <a:pt x="14" y="236"/>
                </a:lnTo>
                <a:lnTo>
                  <a:pt x="16" y="242"/>
                </a:lnTo>
                <a:lnTo>
                  <a:pt x="18" y="248"/>
                </a:lnTo>
                <a:lnTo>
                  <a:pt x="14" y="254"/>
                </a:lnTo>
                <a:lnTo>
                  <a:pt x="20" y="254"/>
                </a:lnTo>
                <a:lnTo>
                  <a:pt x="26" y="254"/>
                </a:lnTo>
                <a:lnTo>
                  <a:pt x="28" y="248"/>
                </a:lnTo>
                <a:lnTo>
                  <a:pt x="30" y="250"/>
                </a:lnTo>
                <a:lnTo>
                  <a:pt x="34" y="252"/>
                </a:lnTo>
                <a:lnTo>
                  <a:pt x="50" y="248"/>
                </a:lnTo>
                <a:lnTo>
                  <a:pt x="54" y="246"/>
                </a:lnTo>
                <a:lnTo>
                  <a:pt x="60" y="242"/>
                </a:lnTo>
                <a:lnTo>
                  <a:pt x="64" y="238"/>
                </a:lnTo>
                <a:lnTo>
                  <a:pt x="68" y="236"/>
                </a:lnTo>
                <a:lnTo>
                  <a:pt x="70" y="236"/>
                </a:lnTo>
                <a:lnTo>
                  <a:pt x="68" y="234"/>
                </a:lnTo>
                <a:lnTo>
                  <a:pt x="66" y="232"/>
                </a:lnTo>
                <a:lnTo>
                  <a:pt x="66" y="228"/>
                </a:lnTo>
                <a:lnTo>
                  <a:pt x="68" y="226"/>
                </a:lnTo>
                <a:lnTo>
                  <a:pt x="72" y="226"/>
                </a:lnTo>
                <a:lnTo>
                  <a:pt x="76" y="224"/>
                </a:lnTo>
                <a:lnTo>
                  <a:pt x="80" y="224"/>
                </a:lnTo>
                <a:lnTo>
                  <a:pt x="84" y="220"/>
                </a:lnTo>
                <a:lnTo>
                  <a:pt x="88" y="220"/>
                </a:lnTo>
                <a:lnTo>
                  <a:pt x="90" y="218"/>
                </a:lnTo>
                <a:lnTo>
                  <a:pt x="90" y="216"/>
                </a:lnTo>
                <a:lnTo>
                  <a:pt x="92" y="214"/>
                </a:lnTo>
                <a:lnTo>
                  <a:pt x="100" y="210"/>
                </a:lnTo>
                <a:lnTo>
                  <a:pt x="102" y="208"/>
                </a:lnTo>
                <a:lnTo>
                  <a:pt x="104" y="204"/>
                </a:lnTo>
                <a:lnTo>
                  <a:pt x="104" y="202"/>
                </a:lnTo>
                <a:lnTo>
                  <a:pt x="106" y="200"/>
                </a:lnTo>
                <a:lnTo>
                  <a:pt x="110" y="200"/>
                </a:lnTo>
                <a:lnTo>
                  <a:pt x="110" y="198"/>
                </a:lnTo>
                <a:lnTo>
                  <a:pt x="108" y="194"/>
                </a:lnTo>
                <a:lnTo>
                  <a:pt x="106" y="192"/>
                </a:lnTo>
                <a:lnTo>
                  <a:pt x="106" y="188"/>
                </a:lnTo>
                <a:lnTo>
                  <a:pt x="108" y="184"/>
                </a:lnTo>
                <a:lnTo>
                  <a:pt x="106" y="184"/>
                </a:lnTo>
                <a:lnTo>
                  <a:pt x="106" y="180"/>
                </a:lnTo>
                <a:lnTo>
                  <a:pt x="106" y="178"/>
                </a:lnTo>
                <a:lnTo>
                  <a:pt x="108" y="176"/>
                </a:lnTo>
                <a:lnTo>
                  <a:pt x="108" y="174"/>
                </a:lnTo>
                <a:lnTo>
                  <a:pt x="108" y="172"/>
                </a:lnTo>
                <a:lnTo>
                  <a:pt x="106" y="170"/>
                </a:lnTo>
                <a:lnTo>
                  <a:pt x="104" y="170"/>
                </a:lnTo>
                <a:lnTo>
                  <a:pt x="100" y="170"/>
                </a:lnTo>
                <a:lnTo>
                  <a:pt x="98" y="170"/>
                </a:lnTo>
                <a:lnTo>
                  <a:pt x="98" y="168"/>
                </a:lnTo>
                <a:lnTo>
                  <a:pt x="98" y="166"/>
                </a:lnTo>
                <a:lnTo>
                  <a:pt x="100" y="164"/>
                </a:lnTo>
                <a:lnTo>
                  <a:pt x="102" y="162"/>
                </a:lnTo>
                <a:lnTo>
                  <a:pt x="102" y="158"/>
                </a:lnTo>
                <a:lnTo>
                  <a:pt x="104" y="154"/>
                </a:lnTo>
                <a:lnTo>
                  <a:pt x="106" y="154"/>
                </a:lnTo>
                <a:lnTo>
                  <a:pt x="108" y="148"/>
                </a:lnTo>
                <a:lnTo>
                  <a:pt x="108" y="144"/>
                </a:lnTo>
                <a:lnTo>
                  <a:pt x="108" y="140"/>
                </a:lnTo>
                <a:lnTo>
                  <a:pt x="110" y="138"/>
                </a:lnTo>
                <a:lnTo>
                  <a:pt x="114" y="136"/>
                </a:lnTo>
                <a:lnTo>
                  <a:pt x="114" y="132"/>
                </a:lnTo>
                <a:lnTo>
                  <a:pt x="114" y="128"/>
                </a:lnTo>
                <a:lnTo>
                  <a:pt x="116" y="124"/>
                </a:lnTo>
                <a:lnTo>
                  <a:pt x="118" y="122"/>
                </a:lnTo>
                <a:lnTo>
                  <a:pt x="122" y="122"/>
                </a:lnTo>
                <a:lnTo>
                  <a:pt x="128" y="124"/>
                </a:lnTo>
                <a:lnTo>
                  <a:pt x="132" y="122"/>
                </a:lnTo>
                <a:lnTo>
                  <a:pt x="132" y="64"/>
                </a:lnTo>
                <a:lnTo>
                  <a:pt x="24" y="0"/>
                </a:lnTo>
                <a:lnTo>
                  <a:pt x="12" y="8"/>
                </a:lnTo>
                <a:lnTo>
                  <a:pt x="18" y="40"/>
                </a:lnTo>
                <a:lnTo>
                  <a:pt x="22" y="46"/>
                </a:lnTo>
                <a:lnTo>
                  <a:pt x="24" y="50"/>
                </a:lnTo>
                <a:lnTo>
                  <a:pt x="24" y="54"/>
                </a:lnTo>
                <a:lnTo>
                  <a:pt x="20" y="60"/>
                </a:lnTo>
                <a:lnTo>
                  <a:pt x="20" y="66"/>
                </a:lnTo>
                <a:lnTo>
                  <a:pt x="18" y="94"/>
                </a:lnTo>
                <a:lnTo>
                  <a:pt x="20" y="118"/>
                </a:lnTo>
                <a:lnTo>
                  <a:pt x="0" y="134"/>
                </a:lnTo>
                <a:lnTo>
                  <a:pt x="0" y="14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98" name="Freeform 619"/>
          <p:cNvSpPr>
            <a:spLocks/>
          </p:cNvSpPr>
          <p:nvPr/>
        </p:nvSpPr>
        <p:spPr bwMode="auto">
          <a:xfrm>
            <a:off x="5404893" y="4331419"/>
            <a:ext cx="293077" cy="209550"/>
          </a:xfrm>
          <a:custGeom>
            <a:avLst/>
            <a:gdLst>
              <a:gd name="T0" fmla="*/ 212177982 w 166"/>
              <a:gd name="T1" fmla="*/ 289122318 h 122"/>
              <a:gd name="T2" fmla="*/ 234127560 w 166"/>
              <a:gd name="T3" fmla="*/ 271420496 h 122"/>
              <a:gd name="T4" fmla="*/ 256077139 w 166"/>
              <a:gd name="T5" fmla="*/ 253720392 h 122"/>
              <a:gd name="T6" fmla="*/ 292658494 w 166"/>
              <a:gd name="T7" fmla="*/ 253720392 h 122"/>
              <a:gd name="T8" fmla="*/ 321923961 w 166"/>
              <a:gd name="T9" fmla="*/ 271420496 h 122"/>
              <a:gd name="T10" fmla="*/ 358507229 w 166"/>
              <a:gd name="T11" fmla="*/ 277322249 h 122"/>
              <a:gd name="T12" fmla="*/ 387772696 w 166"/>
              <a:gd name="T13" fmla="*/ 283222284 h 122"/>
              <a:gd name="T14" fmla="*/ 417038163 w 166"/>
              <a:gd name="T15" fmla="*/ 277322249 h 122"/>
              <a:gd name="T16" fmla="*/ 424354051 w 166"/>
              <a:gd name="T17" fmla="*/ 265520461 h 122"/>
              <a:gd name="T18" fmla="*/ 446303630 w 166"/>
              <a:gd name="T19" fmla="*/ 271420496 h 122"/>
              <a:gd name="T20" fmla="*/ 482886898 w 166"/>
              <a:gd name="T21" fmla="*/ 271420496 h 122"/>
              <a:gd name="T22" fmla="*/ 482886898 w 166"/>
              <a:gd name="T23" fmla="*/ 259620427 h 122"/>
              <a:gd name="T24" fmla="*/ 497518675 w 166"/>
              <a:gd name="T25" fmla="*/ 259620427 h 122"/>
              <a:gd name="T26" fmla="*/ 504836476 w 166"/>
              <a:gd name="T27" fmla="*/ 259620427 h 122"/>
              <a:gd name="T28" fmla="*/ 526786054 w 166"/>
              <a:gd name="T29" fmla="*/ 247818639 h 122"/>
              <a:gd name="T30" fmla="*/ 563367410 w 166"/>
              <a:gd name="T31" fmla="*/ 247818639 h 122"/>
              <a:gd name="T32" fmla="*/ 578001099 w 166"/>
              <a:gd name="T33" fmla="*/ 253720392 h 122"/>
              <a:gd name="T34" fmla="*/ 607266566 w 166"/>
              <a:gd name="T35" fmla="*/ 241918605 h 122"/>
              <a:gd name="T36" fmla="*/ 592632877 w 166"/>
              <a:gd name="T37" fmla="*/ 230118535 h 122"/>
              <a:gd name="T38" fmla="*/ 592632877 w 166"/>
              <a:gd name="T39" fmla="*/ 206516678 h 122"/>
              <a:gd name="T40" fmla="*/ 563367410 w 166"/>
              <a:gd name="T41" fmla="*/ 188814856 h 122"/>
              <a:gd name="T42" fmla="*/ 541417831 w 166"/>
              <a:gd name="T43" fmla="*/ 165212999 h 122"/>
              <a:gd name="T44" fmla="*/ 519468253 w 166"/>
              <a:gd name="T45" fmla="*/ 159312964 h 122"/>
              <a:gd name="T46" fmla="*/ 497518675 w 166"/>
              <a:gd name="T47" fmla="*/ 141611142 h 122"/>
              <a:gd name="T48" fmla="*/ 475571009 w 166"/>
              <a:gd name="T49" fmla="*/ 135711107 h 122"/>
              <a:gd name="T50" fmla="*/ 468253208 w 166"/>
              <a:gd name="T51" fmla="*/ 129809355 h 122"/>
              <a:gd name="T52" fmla="*/ 446303630 w 166"/>
              <a:gd name="T53" fmla="*/ 106207498 h 122"/>
              <a:gd name="T54" fmla="*/ 438987741 w 166"/>
              <a:gd name="T55" fmla="*/ 88507393 h 122"/>
              <a:gd name="T56" fmla="*/ 424354051 w 166"/>
              <a:gd name="T57" fmla="*/ 64905536 h 122"/>
              <a:gd name="T58" fmla="*/ 424354051 w 166"/>
              <a:gd name="T59" fmla="*/ 47203714 h 122"/>
              <a:gd name="T60" fmla="*/ 395088584 w 166"/>
              <a:gd name="T61" fmla="*/ 0 h 122"/>
              <a:gd name="T62" fmla="*/ 373139006 w 166"/>
              <a:gd name="T63" fmla="*/ 5900035 h 122"/>
              <a:gd name="T64" fmla="*/ 365823117 w 166"/>
              <a:gd name="T65" fmla="*/ 23601857 h 122"/>
              <a:gd name="T66" fmla="*/ 329241762 w 166"/>
              <a:gd name="T67" fmla="*/ 41303679 h 122"/>
              <a:gd name="T68" fmla="*/ 321923961 w 166"/>
              <a:gd name="T69" fmla="*/ 53103749 h 122"/>
              <a:gd name="T70" fmla="*/ 299974383 w 166"/>
              <a:gd name="T71" fmla="*/ 59003784 h 122"/>
              <a:gd name="T72" fmla="*/ 270708916 w 166"/>
              <a:gd name="T73" fmla="*/ 70805571 h 122"/>
              <a:gd name="T74" fmla="*/ 234127560 w 166"/>
              <a:gd name="T75" fmla="*/ 82605641 h 122"/>
              <a:gd name="T76" fmla="*/ 241443449 w 166"/>
              <a:gd name="T77" fmla="*/ 100307463 h 122"/>
              <a:gd name="T78" fmla="*/ 241443449 w 166"/>
              <a:gd name="T79" fmla="*/ 106207498 h 122"/>
              <a:gd name="T80" fmla="*/ 212177982 w 166"/>
              <a:gd name="T81" fmla="*/ 123909320 h 122"/>
              <a:gd name="T82" fmla="*/ 175594714 w 166"/>
              <a:gd name="T83" fmla="*/ 141611142 h 122"/>
              <a:gd name="T84" fmla="*/ 102430090 w 166"/>
              <a:gd name="T85" fmla="*/ 147511177 h 122"/>
              <a:gd name="T86" fmla="*/ 65848735 w 166"/>
              <a:gd name="T87" fmla="*/ 159312964 h 122"/>
              <a:gd name="T88" fmla="*/ 36583268 w 166"/>
              <a:gd name="T89" fmla="*/ 182914821 h 122"/>
              <a:gd name="T90" fmla="*/ 14633690 w 166"/>
              <a:gd name="T91" fmla="*/ 212416713 h 122"/>
              <a:gd name="T92" fmla="*/ 0 w 166"/>
              <a:gd name="T93" fmla="*/ 224216782 h 122"/>
              <a:gd name="T94" fmla="*/ 21949578 w 166"/>
              <a:gd name="T95" fmla="*/ 241918605 h 122"/>
              <a:gd name="T96" fmla="*/ 43899157 w 166"/>
              <a:gd name="T97" fmla="*/ 277322249 h 122"/>
              <a:gd name="T98" fmla="*/ 58530934 w 166"/>
              <a:gd name="T99" fmla="*/ 306824141 h 122"/>
              <a:gd name="T100" fmla="*/ 87798313 w 166"/>
              <a:gd name="T101" fmla="*/ 330425998 h 122"/>
              <a:gd name="T102" fmla="*/ 117063780 w 166"/>
              <a:gd name="T103" fmla="*/ 359927889 h 122"/>
              <a:gd name="T104" fmla="*/ 139013358 w 166"/>
              <a:gd name="T105" fmla="*/ 348127820 h 122"/>
              <a:gd name="T106" fmla="*/ 153645136 w 166"/>
              <a:gd name="T107" fmla="*/ 336326032 h 122"/>
              <a:gd name="T108" fmla="*/ 175594714 w 166"/>
              <a:gd name="T109" fmla="*/ 336326032 h 122"/>
              <a:gd name="T110" fmla="*/ 212177982 w 166"/>
              <a:gd name="T111" fmla="*/ 330425998 h 1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122">
                <a:moveTo>
                  <a:pt x="58" y="112"/>
                </a:moveTo>
                <a:lnTo>
                  <a:pt x="58" y="98"/>
                </a:lnTo>
                <a:lnTo>
                  <a:pt x="62" y="96"/>
                </a:lnTo>
                <a:lnTo>
                  <a:pt x="64" y="94"/>
                </a:lnTo>
                <a:lnTo>
                  <a:pt x="64" y="92"/>
                </a:lnTo>
                <a:lnTo>
                  <a:pt x="66" y="88"/>
                </a:lnTo>
                <a:lnTo>
                  <a:pt x="70" y="86"/>
                </a:lnTo>
                <a:lnTo>
                  <a:pt x="74" y="84"/>
                </a:lnTo>
                <a:lnTo>
                  <a:pt x="80" y="86"/>
                </a:lnTo>
                <a:lnTo>
                  <a:pt x="84" y="90"/>
                </a:lnTo>
                <a:lnTo>
                  <a:pt x="88" y="92"/>
                </a:lnTo>
                <a:lnTo>
                  <a:pt x="92" y="94"/>
                </a:lnTo>
                <a:lnTo>
                  <a:pt x="98" y="94"/>
                </a:lnTo>
                <a:lnTo>
                  <a:pt x="106" y="96"/>
                </a:lnTo>
                <a:lnTo>
                  <a:pt x="114" y="98"/>
                </a:lnTo>
                <a:lnTo>
                  <a:pt x="114" y="94"/>
                </a:lnTo>
                <a:lnTo>
                  <a:pt x="114" y="90"/>
                </a:lnTo>
                <a:lnTo>
                  <a:pt x="116" y="90"/>
                </a:lnTo>
                <a:lnTo>
                  <a:pt x="118" y="90"/>
                </a:lnTo>
                <a:lnTo>
                  <a:pt x="120" y="92"/>
                </a:lnTo>
                <a:lnTo>
                  <a:pt x="122" y="92"/>
                </a:lnTo>
                <a:lnTo>
                  <a:pt x="124" y="92"/>
                </a:lnTo>
                <a:lnTo>
                  <a:pt x="132" y="92"/>
                </a:lnTo>
                <a:lnTo>
                  <a:pt x="132" y="90"/>
                </a:lnTo>
                <a:lnTo>
                  <a:pt x="132" y="88"/>
                </a:lnTo>
                <a:lnTo>
                  <a:pt x="134" y="86"/>
                </a:lnTo>
                <a:lnTo>
                  <a:pt x="136" y="88"/>
                </a:lnTo>
                <a:lnTo>
                  <a:pt x="136" y="90"/>
                </a:lnTo>
                <a:lnTo>
                  <a:pt x="138" y="88"/>
                </a:lnTo>
                <a:lnTo>
                  <a:pt x="142" y="84"/>
                </a:lnTo>
                <a:lnTo>
                  <a:pt x="144" y="84"/>
                </a:lnTo>
                <a:lnTo>
                  <a:pt x="154" y="84"/>
                </a:lnTo>
                <a:lnTo>
                  <a:pt x="158" y="84"/>
                </a:lnTo>
                <a:lnTo>
                  <a:pt x="158" y="86"/>
                </a:lnTo>
                <a:lnTo>
                  <a:pt x="166" y="84"/>
                </a:lnTo>
                <a:lnTo>
                  <a:pt x="166" y="82"/>
                </a:lnTo>
                <a:lnTo>
                  <a:pt x="164" y="80"/>
                </a:lnTo>
                <a:lnTo>
                  <a:pt x="162" y="78"/>
                </a:lnTo>
                <a:lnTo>
                  <a:pt x="162" y="76"/>
                </a:lnTo>
                <a:lnTo>
                  <a:pt x="162" y="70"/>
                </a:lnTo>
                <a:lnTo>
                  <a:pt x="158" y="66"/>
                </a:lnTo>
                <a:lnTo>
                  <a:pt x="154" y="64"/>
                </a:lnTo>
                <a:lnTo>
                  <a:pt x="150" y="62"/>
                </a:lnTo>
                <a:lnTo>
                  <a:pt x="150" y="60"/>
                </a:lnTo>
                <a:lnTo>
                  <a:pt x="148" y="56"/>
                </a:lnTo>
                <a:lnTo>
                  <a:pt x="146" y="54"/>
                </a:lnTo>
                <a:lnTo>
                  <a:pt x="142" y="54"/>
                </a:lnTo>
                <a:lnTo>
                  <a:pt x="140" y="52"/>
                </a:lnTo>
                <a:lnTo>
                  <a:pt x="136" y="48"/>
                </a:lnTo>
                <a:lnTo>
                  <a:pt x="134" y="46"/>
                </a:lnTo>
                <a:lnTo>
                  <a:pt x="130" y="46"/>
                </a:lnTo>
                <a:lnTo>
                  <a:pt x="128" y="46"/>
                </a:lnTo>
                <a:lnTo>
                  <a:pt x="128" y="44"/>
                </a:lnTo>
                <a:lnTo>
                  <a:pt x="126" y="42"/>
                </a:lnTo>
                <a:lnTo>
                  <a:pt x="122" y="36"/>
                </a:lnTo>
                <a:lnTo>
                  <a:pt x="120" y="34"/>
                </a:lnTo>
                <a:lnTo>
                  <a:pt x="120" y="30"/>
                </a:lnTo>
                <a:lnTo>
                  <a:pt x="120" y="24"/>
                </a:lnTo>
                <a:lnTo>
                  <a:pt x="116" y="22"/>
                </a:lnTo>
                <a:lnTo>
                  <a:pt x="114" y="18"/>
                </a:lnTo>
                <a:lnTo>
                  <a:pt x="116" y="16"/>
                </a:lnTo>
                <a:lnTo>
                  <a:pt x="116" y="10"/>
                </a:lnTo>
                <a:lnTo>
                  <a:pt x="116" y="8"/>
                </a:lnTo>
                <a:lnTo>
                  <a:pt x="108" y="0"/>
                </a:lnTo>
                <a:lnTo>
                  <a:pt x="104" y="0"/>
                </a:lnTo>
                <a:lnTo>
                  <a:pt x="102" y="2"/>
                </a:lnTo>
                <a:lnTo>
                  <a:pt x="102" y="4"/>
                </a:lnTo>
                <a:lnTo>
                  <a:pt x="100" y="8"/>
                </a:lnTo>
                <a:lnTo>
                  <a:pt x="98" y="10"/>
                </a:lnTo>
                <a:lnTo>
                  <a:pt x="90" y="14"/>
                </a:lnTo>
                <a:lnTo>
                  <a:pt x="88" y="16"/>
                </a:lnTo>
                <a:lnTo>
                  <a:pt x="88" y="18"/>
                </a:lnTo>
                <a:lnTo>
                  <a:pt x="86" y="20"/>
                </a:lnTo>
                <a:lnTo>
                  <a:pt x="82" y="20"/>
                </a:lnTo>
                <a:lnTo>
                  <a:pt x="78" y="24"/>
                </a:lnTo>
                <a:lnTo>
                  <a:pt x="74" y="24"/>
                </a:lnTo>
                <a:lnTo>
                  <a:pt x="70" y="26"/>
                </a:lnTo>
                <a:lnTo>
                  <a:pt x="66" y="26"/>
                </a:lnTo>
                <a:lnTo>
                  <a:pt x="64" y="28"/>
                </a:lnTo>
                <a:lnTo>
                  <a:pt x="64" y="32"/>
                </a:lnTo>
                <a:lnTo>
                  <a:pt x="66" y="34"/>
                </a:lnTo>
                <a:lnTo>
                  <a:pt x="68" y="36"/>
                </a:lnTo>
                <a:lnTo>
                  <a:pt x="66" y="36"/>
                </a:lnTo>
                <a:lnTo>
                  <a:pt x="62" y="38"/>
                </a:lnTo>
                <a:lnTo>
                  <a:pt x="58" y="42"/>
                </a:lnTo>
                <a:lnTo>
                  <a:pt x="52" y="46"/>
                </a:lnTo>
                <a:lnTo>
                  <a:pt x="48" y="48"/>
                </a:lnTo>
                <a:lnTo>
                  <a:pt x="32" y="52"/>
                </a:lnTo>
                <a:lnTo>
                  <a:pt x="28" y="50"/>
                </a:lnTo>
                <a:lnTo>
                  <a:pt x="26" y="48"/>
                </a:lnTo>
                <a:lnTo>
                  <a:pt x="24" y="54"/>
                </a:lnTo>
                <a:lnTo>
                  <a:pt x="18" y="54"/>
                </a:lnTo>
                <a:lnTo>
                  <a:pt x="12" y="54"/>
                </a:lnTo>
                <a:lnTo>
                  <a:pt x="10" y="62"/>
                </a:lnTo>
                <a:lnTo>
                  <a:pt x="6" y="68"/>
                </a:lnTo>
                <a:lnTo>
                  <a:pt x="4" y="72"/>
                </a:lnTo>
                <a:lnTo>
                  <a:pt x="0" y="74"/>
                </a:lnTo>
                <a:lnTo>
                  <a:pt x="0" y="76"/>
                </a:lnTo>
                <a:lnTo>
                  <a:pt x="4" y="78"/>
                </a:lnTo>
                <a:lnTo>
                  <a:pt x="6" y="82"/>
                </a:lnTo>
                <a:lnTo>
                  <a:pt x="12" y="94"/>
                </a:lnTo>
                <a:lnTo>
                  <a:pt x="14" y="100"/>
                </a:lnTo>
                <a:lnTo>
                  <a:pt x="16" y="104"/>
                </a:lnTo>
                <a:lnTo>
                  <a:pt x="20" y="108"/>
                </a:lnTo>
                <a:lnTo>
                  <a:pt x="24" y="112"/>
                </a:lnTo>
                <a:lnTo>
                  <a:pt x="30" y="118"/>
                </a:lnTo>
                <a:lnTo>
                  <a:pt x="32" y="122"/>
                </a:lnTo>
                <a:lnTo>
                  <a:pt x="34" y="122"/>
                </a:lnTo>
                <a:lnTo>
                  <a:pt x="36" y="120"/>
                </a:lnTo>
                <a:lnTo>
                  <a:pt x="38" y="118"/>
                </a:lnTo>
                <a:lnTo>
                  <a:pt x="40" y="114"/>
                </a:lnTo>
                <a:lnTo>
                  <a:pt x="42" y="114"/>
                </a:lnTo>
                <a:lnTo>
                  <a:pt x="46" y="114"/>
                </a:lnTo>
                <a:lnTo>
                  <a:pt x="48" y="114"/>
                </a:lnTo>
                <a:lnTo>
                  <a:pt x="58" y="1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599" name="Freeform 620"/>
          <p:cNvSpPr>
            <a:spLocks/>
          </p:cNvSpPr>
          <p:nvPr/>
        </p:nvSpPr>
        <p:spPr bwMode="auto">
          <a:xfrm>
            <a:off x="5283267" y="4264748"/>
            <a:ext cx="178777" cy="296863"/>
          </a:xfrm>
          <a:custGeom>
            <a:avLst/>
            <a:gdLst>
              <a:gd name="T0" fmla="*/ 7211546 w 102"/>
              <a:gd name="T1" fmla="*/ 411087943 h 172"/>
              <a:gd name="T2" fmla="*/ 21632738 w 102"/>
              <a:gd name="T3" fmla="*/ 411087943 h 172"/>
              <a:gd name="T4" fmla="*/ 28842385 w 102"/>
              <a:gd name="T5" fmla="*/ 434918103 h 172"/>
              <a:gd name="T6" fmla="*/ 43263577 w 102"/>
              <a:gd name="T7" fmla="*/ 446834045 h 172"/>
              <a:gd name="T8" fmla="*/ 64896315 w 102"/>
              <a:gd name="T9" fmla="*/ 470665931 h 172"/>
              <a:gd name="T10" fmla="*/ 144213823 w 102"/>
              <a:gd name="T11" fmla="*/ 506412033 h 172"/>
              <a:gd name="T12" fmla="*/ 173056208 w 102"/>
              <a:gd name="T13" fmla="*/ 500454062 h 172"/>
              <a:gd name="T14" fmla="*/ 187477400 w 102"/>
              <a:gd name="T15" fmla="*/ 500454062 h 172"/>
              <a:gd name="T16" fmla="*/ 216319785 w 102"/>
              <a:gd name="T17" fmla="*/ 494496090 h 172"/>
              <a:gd name="T18" fmla="*/ 266794908 w 102"/>
              <a:gd name="T19" fmla="*/ 500454062 h 172"/>
              <a:gd name="T20" fmla="*/ 295639191 w 102"/>
              <a:gd name="T21" fmla="*/ 500454062 h 172"/>
              <a:gd name="T22" fmla="*/ 317270030 w 102"/>
              <a:gd name="T23" fmla="*/ 506412033 h 172"/>
              <a:gd name="T24" fmla="*/ 367745153 w 102"/>
              <a:gd name="T25" fmla="*/ 512370004 h 172"/>
              <a:gd name="T26" fmla="*/ 360533608 w 102"/>
              <a:gd name="T27" fmla="*/ 494496090 h 172"/>
              <a:gd name="T28" fmla="*/ 367745153 w 102"/>
              <a:gd name="T29" fmla="*/ 476623902 h 172"/>
              <a:gd name="T30" fmla="*/ 338902768 w 102"/>
              <a:gd name="T31" fmla="*/ 446834045 h 172"/>
              <a:gd name="T32" fmla="*/ 310060384 w 102"/>
              <a:gd name="T33" fmla="*/ 423003886 h 172"/>
              <a:gd name="T34" fmla="*/ 295639191 w 102"/>
              <a:gd name="T35" fmla="*/ 393214029 h 172"/>
              <a:gd name="T36" fmla="*/ 266794908 w 102"/>
              <a:gd name="T37" fmla="*/ 345551984 h 172"/>
              <a:gd name="T38" fmla="*/ 252373715 w 102"/>
              <a:gd name="T39" fmla="*/ 339594013 h 172"/>
              <a:gd name="T40" fmla="*/ 266794908 w 102"/>
              <a:gd name="T41" fmla="*/ 327678070 h 172"/>
              <a:gd name="T42" fmla="*/ 295639191 w 102"/>
              <a:gd name="T43" fmla="*/ 274058053 h 172"/>
              <a:gd name="T44" fmla="*/ 302848838 w 102"/>
              <a:gd name="T45" fmla="*/ 238311951 h 172"/>
              <a:gd name="T46" fmla="*/ 266794908 w 102"/>
              <a:gd name="T47" fmla="*/ 184691935 h 172"/>
              <a:gd name="T48" fmla="*/ 259585261 w 102"/>
              <a:gd name="T49" fmla="*/ 172775992 h 172"/>
              <a:gd name="T50" fmla="*/ 281216100 w 102"/>
              <a:gd name="T51" fmla="*/ 160860049 h 172"/>
              <a:gd name="T52" fmla="*/ 324481576 w 102"/>
              <a:gd name="T53" fmla="*/ 160860049 h 172"/>
              <a:gd name="T54" fmla="*/ 317270030 w 102"/>
              <a:gd name="T55" fmla="*/ 131071918 h 172"/>
              <a:gd name="T56" fmla="*/ 310060384 w 102"/>
              <a:gd name="T57" fmla="*/ 107240033 h 172"/>
              <a:gd name="T58" fmla="*/ 310060384 w 102"/>
              <a:gd name="T59" fmla="*/ 77451902 h 172"/>
              <a:gd name="T60" fmla="*/ 317270030 w 102"/>
              <a:gd name="T61" fmla="*/ 65535959 h 172"/>
              <a:gd name="T62" fmla="*/ 310060384 w 102"/>
              <a:gd name="T63" fmla="*/ 41704074 h 172"/>
              <a:gd name="T64" fmla="*/ 302848838 w 102"/>
              <a:gd name="T65" fmla="*/ 23831885 h 172"/>
              <a:gd name="T66" fmla="*/ 266794908 w 102"/>
              <a:gd name="T67" fmla="*/ 35746102 h 172"/>
              <a:gd name="T68" fmla="*/ 281216100 w 102"/>
              <a:gd name="T69" fmla="*/ 41704074 h 172"/>
              <a:gd name="T70" fmla="*/ 274006453 w 102"/>
              <a:gd name="T71" fmla="*/ 71493931 h 172"/>
              <a:gd name="T72" fmla="*/ 252373715 w 102"/>
              <a:gd name="T73" fmla="*/ 77451902 h 172"/>
              <a:gd name="T74" fmla="*/ 245164068 w 102"/>
              <a:gd name="T75" fmla="*/ 95324090 h 172"/>
              <a:gd name="T76" fmla="*/ 230742876 w 102"/>
              <a:gd name="T77" fmla="*/ 113198004 h 172"/>
              <a:gd name="T78" fmla="*/ 230742876 w 102"/>
              <a:gd name="T79" fmla="*/ 125113947 h 172"/>
              <a:gd name="T80" fmla="*/ 216319785 w 102"/>
              <a:gd name="T81" fmla="*/ 142986135 h 172"/>
              <a:gd name="T82" fmla="*/ 209110138 w 102"/>
              <a:gd name="T83" fmla="*/ 160860049 h 172"/>
              <a:gd name="T84" fmla="*/ 209110138 w 102"/>
              <a:gd name="T85" fmla="*/ 178733963 h 172"/>
              <a:gd name="T86" fmla="*/ 180267753 w 102"/>
              <a:gd name="T87" fmla="*/ 190649906 h 172"/>
              <a:gd name="T88" fmla="*/ 165846561 w 102"/>
              <a:gd name="T89" fmla="*/ 208522094 h 172"/>
              <a:gd name="T90" fmla="*/ 158635015 w 102"/>
              <a:gd name="T91" fmla="*/ 232353980 h 172"/>
              <a:gd name="T92" fmla="*/ 144213823 w 102"/>
              <a:gd name="T93" fmla="*/ 250227894 h 172"/>
              <a:gd name="T94" fmla="*/ 129792630 w 102"/>
              <a:gd name="T95" fmla="*/ 268100082 h 172"/>
              <a:gd name="T96" fmla="*/ 115371438 w 102"/>
              <a:gd name="T97" fmla="*/ 297889939 h 172"/>
              <a:gd name="T98" fmla="*/ 115371438 w 102"/>
              <a:gd name="T99" fmla="*/ 315762127 h 172"/>
              <a:gd name="T100" fmla="*/ 93738700 w 102"/>
              <a:gd name="T101" fmla="*/ 333636041 h 172"/>
              <a:gd name="T102" fmla="*/ 86529053 w 102"/>
              <a:gd name="T103" fmla="*/ 321720098 h 172"/>
              <a:gd name="T104" fmla="*/ 79317508 w 102"/>
              <a:gd name="T105" fmla="*/ 309805882 h 172"/>
              <a:gd name="T106" fmla="*/ 57684770 w 102"/>
              <a:gd name="T107" fmla="*/ 303847910 h 172"/>
              <a:gd name="T108" fmla="*/ 28842385 w 102"/>
              <a:gd name="T109" fmla="*/ 315762127 h 172"/>
              <a:gd name="T110" fmla="*/ 14421192 w 102"/>
              <a:gd name="T111" fmla="*/ 327678070 h 172"/>
              <a:gd name="T112" fmla="*/ 7211546 w 102"/>
              <a:gd name="T113" fmla="*/ 351509955 h 172"/>
              <a:gd name="T114" fmla="*/ 0 w 102"/>
              <a:gd name="T115" fmla="*/ 363425898 h 172"/>
              <a:gd name="T116" fmla="*/ 0 w 102"/>
              <a:gd name="T117" fmla="*/ 393214029 h 172"/>
              <a:gd name="T118" fmla="*/ 7211546 w 102"/>
              <a:gd name="T119" fmla="*/ 423003886 h 1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 h="172">
                <a:moveTo>
                  <a:pt x="2" y="142"/>
                </a:moveTo>
                <a:lnTo>
                  <a:pt x="2" y="142"/>
                </a:lnTo>
                <a:lnTo>
                  <a:pt x="2" y="138"/>
                </a:lnTo>
                <a:lnTo>
                  <a:pt x="4" y="138"/>
                </a:lnTo>
                <a:lnTo>
                  <a:pt x="6" y="138"/>
                </a:lnTo>
                <a:lnTo>
                  <a:pt x="4" y="146"/>
                </a:lnTo>
                <a:lnTo>
                  <a:pt x="8" y="146"/>
                </a:lnTo>
                <a:lnTo>
                  <a:pt x="12" y="148"/>
                </a:lnTo>
                <a:lnTo>
                  <a:pt x="12" y="150"/>
                </a:lnTo>
                <a:lnTo>
                  <a:pt x="14" y="154"/>
                </a:lnTo>
                <a:lnTo>
                  <a:pt x="18" y="158"/>
                </a:lnTo>
                <a:lnTo>
                  <a:pt x="16" y="170"/>
                </a:lnTo>
                <a:lnTo>
                  <a:pt x="40" y="170"/>
                </a:lnTo>
                <a:lnTo>
                  <a:pt x="44" y="170"/>
                </a:lnTo>
                <a:lnTo>
                  <a:pt x="48" y="168"/>
                </a:lnTo>
                <a:lnTo>
                  <a:pt x="50" y="168"/>
                </a:lnTo>
                <a:lnTo>
                  <a:pt x="52" y="168"/>
                </a:lnTo>
                <a:lnTo>
                  <a:pt x="56" y="168"/>
                </a:lnTo>
                <a:lnTo>
                  <a:pt x="60" y="166"/>
                </a:lnTo>
                <a:lnTo>
                  <a:pt x="64" y="168"/>
                </a:lnTo>
                <a:lnTo>
                  <a:pt x="74" y="168"/>
                </a:lnTo>
                <a:lnTo>
                  <a:pt x="78" y="166"/>
                </a:lnTo>
                <a:lnTo>
                  <a:pt x="82" y="168"/>
                </a:lnTo>
                <a:lnTo>
                  <a:pt x="84" y="170"/>
                </a:lnTo>
                <a:lnTo>
                  <a:pt x="88" y="170"/>
                </a:lnTo>
                <a:lnTo>
                  <a:pt x="94" y="170"/>
                </a:lnTo>
                <a:lnTo>
                  <a:pt x="102" y="172"/>
                </a:lnTo>
                <a:lnTo>
                  <a:pt x="100" y="166"/>
                </a:lnTo>
                <a:lnTo>
                  <a:pt x="100" y="162"/>
                </a:lnTo>
                <a:lnTo>
                  <a:pt x="102" y="160"/>
                </a:lnTo>
                <a:lnTo>
                  <a:pt x="100" y="156"/>
                </a:lnTo>
                <a:lnTo>
                  <a:pt x="94" y="150"/>
                </a:lnTo>
                <a:lnTo>
                  <a:pt x="90" y="146"/>
                </a:lnTo>
                <a:lnTo>
                  <a:pt x="86" y="142"/>
                </a:lnTo>
                <a:lnTo>
                  <a:pt x="84" y="138"/>
                </a:lnTo>
                <a:lnTo>
                  <a:pt x="82" y="132"/>
                </a:lnTo>
                <a:lnTo>
                  <a:pt x="76" y="120"/>
                </a:lnTo>
                <a:lnTo>
                  <a:pt x="74" y="116"/>
                </a:lnTo>
                <a:lnTo>
                  <a:pt x="70" y="114"/>
                </a:lnTo>
                <a:lnTo>
                  <a:pt x="70" y="112"/>
                </a:lnTo>
                <a:lnTo>
                  <a:pt x="74" y="110"/>
                </a:lnTo>
                <a:lnTo>
                  <a:pt x="76" y="106"/>
                </a:lnTo>
                <a:lnTo>
                  <a:pt x="80" y="100"/>
                </a:lnTo>
                <a:lnTo>
                  <a:pt x="82" y="92"/>
                </a:lnTo>
                <a:lnTo>
                  <a:pt x="86" y="86"/>
                </a:lnTo>
                <a:lnTo>
                  <a:pt x="84" y="80"/>
                </a:lnTo>
                <a:lnTo>
                  <a:pt x="82" y="74"/>
                </a:lnTo>
                <a:lnTo>
                  <a:pt x="74" y="62"/>
                </a:lnTo>
                <a:lnTo>
                  <a:pt x="72" y="60"/>
                </a:lnTo>
                <a:lnTo>
                  <a:pt x="72" y="58"/>
                </a:lnTo>
                <a:lnTo>
                  <a:pt x="76" y="54"/>
                </a:lnTo>
                <a:lnTo>
                  <a:pt x="78" y="54"/>
                </a:lnTo>
                <a:lnTo>
                  <a:pt x="84" y="54"/>
                </a:lnTo>
                <a:lnTo>
                  <a:pt x="90" y="54"/>
                </a:lnTo>
                <a:lnTo>
                  <a:pt x="90" y="48"/>
                </a:lnTo>
                <a:lnTo>
                  <a:pt x="88" y="44"/>
                </a:lnTo>
                <a:lnTo>
                  <a:pt x="88" y="40"/>
                </a:lnTo>
                <a:lnTo>
                  <a:pt x="86" y="36"/>
                </a:lnTo>
                <a:lnTo>
                  <a:pt x="86" y="30"/>
                </a:lnTo>
                <a:lnTo>
                  <a:pt x="86" y="26"/>
                </a:lnTo>
                <a:lnTo>
                  <a:pt x="88" y="26"/>
                </a:lnTo>
                <a:lnTo>
                  <a:pt x="88" y="22"/>
                </a:lnTo>
                <a:lnTo>
                  <a:pt x="88" y="18"/>
                </a:lnTo>
                <a:lnTo>
                  <a:pt x="86" y="14"/>
                </a:lnTo>
                <a:lnTo>
                  <a:pt x="84" y="12"/>
                </a:lnTo>
                <a:lnTo>
                  <a:pt x="84" y="8"/>
                </a:lnTo>
                <a:lnTo>
                  <a:pt x="76" y="0"/>
                </a:lnTo>
                <a:lnTo>
                  <a:pt x="74" y="12"/>
                </a:lnTo>
                <a:lnTo>
                  <a:pt x="76" y="12"/>
                </a:lnTo>
                <a:lnTo>
                  <a:pt x="78" y="14"/>
                </a:lnTo>
                <a:lnTo>
                  <a:pt x="76" y="22"/>
                </a:lnTo>
                <a:lnTo>
                  <a:pt x="76" y="24"/>
                </a:lnTo>
                <a:lnTo>
                  <a:pt x="74" y="26"/>
                </a:lnTo>
                <a:lnTo>
                  <a:pt x="70" y="26"/>
                </a:lnTo>
                <a:lnTo>
                  <a:pt x="70" y="30"/>
                </a:lnTo>
                <a:lnTo>
                  <a:pt x="68" y="32"/>
                </a:lnTo>
                <a:lnTo>
                  <a:pt x="64" y="36"/>
                </a:lnTo>
                <a:lnTo>
                  <a:pt x="64" y="38"/>
                </a:lnTo>
                <a:lnTo>
                  <a:pt x="64" y="42"/>
                </a:lnTo>
                <a:lnTo>
                  <a:pt x="62" y="46"/>
                </a:lnTo>
                <a:lnTo>
                  <a:pt x="60" y="48"/>
                </a:lnTo>
                <a:lnTo>
                  <a:pt x="58" y="52"/>
                </a:lnTo>
                <a:lnTo>
                  <a:pt x="58" y="54"/>
                </a:lnTo>
                <a:lnTo>
                  <a:pt x="60" y="56"/>
                </a:lnTo>
                <a:lnTo>
                  <a:pt x="60" y="58"/>
                </a:lnTo>
                <a:lnTo>
                  <a:pt x="58" y="60"/>
                </a:lnTo>
                <a:lnTo>
                  <a:pt x="50" y="64"/>
                </a:lnTo>
                <a:lnTo>
                  <a:pt x="46" y="66"/>
                </a:lnTo>
                <a:lnTo>
                  <a:pt x="46" y="70"/>
                </a:lnTo>
                <a:lnTo>
                  <a:pt x="46" y="74"/>
                </a:lnTo>
                <a:lnTo>
                  <a:pt x="44" y="78"/>
                </a:lnTo>
                <a:lnTo>
                  <a:pt x="42" y="80"/>
                </a:lnTo>
                <a:lnTo>
                  <a:pt x="40" y="84"/>
                </a:lnTo>
                <a:lnTo>
                  <a:pt x="38" y="88"/>
                </a:lnTo>
                <a:lnTo>
                  <a:pt x="36" y="90"/>
                </a:lnTo>
                <a:lnTo>
                  <a:pt x="34" y="96"/>
                </a:lnTo>
                <a:lnTo>
                  <a:pt x="32" y="100"/>
                </a:lnTo>
                <a:lnTo>
                  <a:pt x="34" y="102"/>
                </a:lnTo>
                <a:lnTo>
                  <a:pt x="34" y="104"/>
                </a:lnTo>
                <a:lnTo>
                  <a:pt x="32" y="106"/>
                </a:lnTo>
                <a:lnTo>
                  <a:pt x="28" y="110"/>
                </a:lnTo>
                <a:lnTo>
                  <a:pt x="26" y="112"/>
                </a:lnTo>
                <a:lnTo>
                  <a:pt x="24" y="114"/>
                </a:lnTo>
                <a:lnTo>
                  <a:pt x="24" y="108"/>
                </a:lnTo>
                <a:lnTo>
                  <a:pt x="24" y="106"/>
                </a:lnTo>
                <a:lnTo>
                  <a:pt x="22" y="104"/>
                </a:lnTo>
                <a:lnTo>
                  <a:pt x="18" y="104"/>
                </a:lnTo>
                <a:lnTo>
                  <a:pt x="16" y="102"/>
                </a:lnTo>
                <a:lnTo>
                  <a:pt x="14" y="104"/>
                </a:lnTo>
                <a:lnTo>
                  <a:pt x="8" y="106"/>
                </a:lnTo>
                <a:lnTo>
                  <a:pt x="6" y="108"/>
                </a:lnTo>
                <a:lnTo>
                  <a:pt x="4" y="110"/>
                </a:lnTo>
                <a:lnTo>
                  <a:pt x="4" y="114"/>
                </a:lnTo>
                <a:lnTo>
                  <a:pt x="2" y="118"/>
                </a:lnTo>
                <a:lnTo>
                  <a:pt x="0" y="120"/>
                </a:lnTo>
                <a:lnTo>
                  <a:pt x="0" y="122"/>
                </a:lnTo>
                <a:lnTo>
                  <a:pt x="2" y="124"/>
                </a:lnTo>
                <a:lnTo>
                  <a:pt x="2" y="126"/>
                </a:lnTo>
                <a:lnTo>
                  <a:pt x="0" y="132"/>
                </a:lnTo>
                <a:lnTo>
                  <a:pt x="0" y="140"/>
                </a:lnTo>
                <a:lnTo>
                  <a:pt x="2" y="14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0" name="Freeform 621"/>
          <p:cNvSpPr>
            <a:spLocks/>
          </p:cNvSpPr>
          <p:nvPr/>
        </p:nvSpPr>
        <p:spPr bwMode="auto">
          <a:xfrm>
            <a:off x="5740467" y="4702897"/>
            <a:ext cx="49823" cy="55563"/>
          </a:xfrm>
          <a:custGeom>
            <a:avLst/>
            <a:gdLst>
              <a:gd name="T0" fmla="*/ 0 w 28"/>
              <a:gd name="T1" fmla="*/ 30148137 h 32"/>
              <a:gd name="T2" fmla="*/ 0 w 28"/>
              <a:gd name="T3" fmla="*/ 30148137 h 32"/>
              <a:gd name="T4" fmla="*/ 0 w 28"/>
              <a:gd name="T5" fmla="*/ 24119551 h 32"/>
              <a:gd name="T6" fmla="*/ 0 w 28"/>
              <a:gd name="T7" fmla="*/ 12058907 h 32"/>
              <a:gd name="T8" fmla="*/ 0 w 28"/>
              <a:gd name="T9" fmla="*/ 12058907 h 32"/>
              <a:gd name="T10" fmla="*/ 7431201 w 28"/>
              <a:gd name="T11" fmla="*/ 6030322 h 32"/>
              <a:gd name="T12" fmla="*/ 7431201 w 28"/>
              <a:gd name="T13" fmla="*/ 6030322 h 32"/>
              <a:gd name="T14" fmla="*/ 14864329 w 28"/>
              <a:gd name="T15" fmla="*/ 6030322 h 32"/>
              <a:gd name="T16" fmla="*/ 14864329 w 28"/>
              <a:gd name="T17" fmla="*/ 6030322 h 32"/>
              <a:gd name="T18" fmla="*/ 22295530 w 28"/>
              <a:gd name="T19" fmla="*/ 24119551 h 32"/>
              <a:gd name="T20" fmla="*/ 29726731 w 28"/>
              <a:gd name="T21" fmla="*/ 24119551 h 32"/>
              <a:gd name="T22" fmla="*/ 37159860 w 28"/>
              <a:gd name="T23" fmla="*/ 24119551 h 32"/>
              <a:gd name="T24" fmla="*/ 37159860 w 28"/>
              <a:gd name="T25" fmla="*/ 24119551 h 32"/>
              <a:gd name="T26" fmla="*/ 44591061 w 28"/>
              <a:gd name="T27" fmla="*/ 12058907 h 32"/>
              <a:gd name="T28" fmla="*/ 44591061 w 28"/>
              <a:gd name="T29" fmla="*/ 6030322 h 32"/>
              <a:gd name="T30" fmla="*/ 44591061 w 28"/>
              <a:gd name="T31" fmla="*/ 0 h 32"/>
              <a:gd name="T32" fmla="*/ 52024189 w 28"/>
              <a:gd name="T33" fmla="*/ 0 h 32"/>
              <a:gd name="T34" fmla="*/ 52024189 w 28"/>
              <a:gd name="T35" fmla="*/ 0 h 32"/>
              <a:gd name="T36" fmla="*/ 74319720 w 28"/>
              <a:gd name="T37" fmla="*/ 6030322 h 32"/>
              <a:gd name="T38" fmla="*/ 81750921 w 28"/>
              <a:gd name="T39" fmla="*/ 6030322 h 32"/>
              <a:gd name="T40" fmla="*/ 81750921 w 28"/>
              <a:gd name="T41" fmla="*/ 6030322 h 32"/>
              <a:gd name="T42" fmla="*/ 81750921 w 28"/>
              <a:gd name="T43" fmla="*/ 18089229 h 32"/>
              <a:gd name="T44" fmla="*/ 81750921 w 28"/>
              <a:gd name="T45" fmla="*/ 24119551 h 32"/>
              <a:gd name="T46" fmla="*/ 89182121 w 28"/>
              <a:gd name="T47" fmla="*/ 36178458 h 32"/>
              <a:gd name="T48" fmla="*/ 89182121 w 28"/>
              <a:gd name="T49" fmla="*/ 36178458 h 32"/>
              <a:gd name="T50" fmla="*/ 104046451 w 28"/>
              <a:gd name="T51" fmla="*/ 36178458 h 32"/>
              <a:gd name="T52" fmla="*/ 104046451 w 28"/>
              <a:gd name="T53" fmla="*/ 36178458 h 32"/>
              <a:gd name="T54" fmla="*/ 104046451 w 28"/>
              <a:gd name="T55" fmla="*/ 36178458 h 32"/>
              <a:gd name="T56" fmla="*/ 96615250 w 28"/>
              <a:gd name="T57" fmla="*/ 54267688 h 32"/>
              <a:gd name="T58" fmla="*/ 96615250 w 28"/>
              <a:gd name="T59" fmla="*/ 54267688 h 32"/>
              <a:gd name="T60" fmla="*/ 74319720 w 28"/>
              <a:gd name="T61" fmla="*/ 66328331 h 32"/>
              <a:gd name="T62" fmla="*/ 66886591 w 28"/>
              <a:gd name="T63" fmla="*/ 90446146 h 32"/>
              <a:gd name="T64" fmla="*/ 66886591 w 28"/>
              <a:gd name="T65" fmla="*/ 90446146 h 32"/>
              <a:gd name="T66" fmla="*/ 44591061 w 28"/>
              <a:gd name="T67" fmla="*/ 96476468 h 32"/>
              <a:gd name="T68" fmla="*/ 44591061 w 28"/>
              <a:gd name="T69" fmla="*/ 96476468 h 32"/>
              <a:gd name="T70" fmla="*/ 14864329 w 28"/>
              <a:gd name="T71" fmla="*/ 90446146 h 32"/>
              <a:gd name="T72" fmla="*/ 14864329 w 28"/>
              <a:gd name="T73" fmla="*/ 90446146 h 32"/>
              <a:gd name="T74" fmla="*/ 14864329 w 28"/>
              <a:gd name="T75" fmla="*/ 30148137 h 32"/>
              <a:gd name="T76" fmla="*/ 0 w 28"/>
              <a:gd name="T77" fmla="*/ 3014813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 h="32">
                <a:moveTo>
                  <a:pt x="0" y="10"/>
                </a:moveTo>
                <a:lnTo>
                  <a:pt x="0" y="10"/>
                </a:lnTo>
                <a:lnTo>
                  <a:pt x="0" y="8"/>
                </a:lnTo>
                <a:lnTo>
                  <a:pt x="0" y="4"/>
                </a:lnTo>
                <a:lnTo>
                  <a:pt x="2" y="2"/>
                </a:lnTo>
                <a:lnTo>
                  <a:pt x="4" y="2"/>
                </a:lnTo>
                <a:lnTo>
                  <a:pt x="6" y="8"/>
                </a:lnTo>
                <a:lnTo>
                  <a:pt x="8" y="8"/>
                </a:lnTo>
                <a:lnTo>
                  <a:pt x="10" y="8"/>
                </a:lnTo>
                <a:lnTo>
                  <a:pt x="12" y="4"/>
                </a:lnTo>
                <a:lnTo>
                  <a:pt x="12" y="2"/>
                </a:lnTo>
                <a:lnTo>
                  <a:pt x="12" y="0"/>
                </a:lnTo>
                <a:lnTo>
                  <a:pt x="14" y="0"/>
                </a:lnTo>
                <a:lnTo>
                  <a:pt x="20" y="2"/>
                </a:lnTo>
                <a:lnTo>
                  <a:pt x="22" y="2"/>
                </a:lnTo>
                <a:lnTo>
                  <a:pt x="22" y="6"/>
                </a:lnTo>
                <a:lnTo>
                  <a:pt x="22" y="8"/>
                </a:lnTo>
                <a:lnTo>
                  <a:pt x="24" y="12"/>
                </a:lnTo>
                <a:lnTo>
                  <a:pt x="28" y="12"/>
                </a:lnTo>
                <a:lnTo>
                  <a:pt x="26" y="18"/>
                </a:lnTo>
                <a:lnTo>
                  <a:pt x="20" y="22"/>
                </a:lnTo>
                <a:lnTo>
                  <a:pt x="18" y="30"/>
                </a:lnTo>
                <a:lnTo>
                  <a:pt x="12" y="32"/>
                </a:lnTo>
                <a:lnTo>
                  <a:pt x="4" y="30"/>
                </a:lnTo>
                <a:lnTo>
                  <a:pt x="4" y="10"/>
                </a:lnTo>
                <a:lnTo>
                  <a:pt x="0" y="1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1" name="Freeform 622"/>
          <p:cNvSpPr>
            <a:spLocks/>
          </p:cNvSpPr>
          <p:nvPr/>
        </p:nvSpPr>
        <p:spPr bwMode="auto">
          <a:xfrm>
            <a:off x="4974071" y="4196486"/>
            <a:ext cx="164123" cy="155575"/>
          </a:xfrm>
          <a:custGeom>
            <a:avLst/>
            <a:gdLst>
              <a:gd name="T0" fmla="*/ 224099507 w 92"/>
              <a:gd name="T1" fmla="*/ 197213784 h 90"/>
              <a:gd name="T2" fmla="*/ 216628041 w 92"/>
              <a:gd name="T3" fmla="*/ 203191322 h 90"/>
              <a:gd name="T4" fmla="*/ 149398383 w 92"/>
              <a:gd name="T5" fmla="*/ 197213784 h 90"/>
              <a:gd name="T6" fmla="*/ 141928850 w 92"/>
              <a:gd name="T7" fmla="*/ 209167130 h 90"/>
              <a:gd name="T8" fmla="*/ 134459317 w 92"/>
              <a:gd name="T9" fmla="*/ 221118748 h 90"/>
              <a:gd name="T10" fmla="*/ 141928850 w 92"/>
              <a:gd name="T11" fmla="*/ 245023711 h 90"/>
              <a:gd name="T12" fmla="*/ 134459317 w 92"/>
              <a:gd name="T13" fmla="*/ 268928674 h 90"/>
              <a:gd name="T14" fmla="*/ 104579254 w 92"/>
              <a:gd name="T15" fmla="*/ 268928674 h 90"/>
              <a:gd name="T16" fmla="*/ 97109722 w 92"/>
              <a:gd name="T17" fmla="*/ 268928674 h 90"/>
              <a:gd name="T18" fmla="*/ 97109722 w 92"/>
              <a:gd name="T19" fmla="*/ 250999519 h 90"/>
              <a:gd name="T20" fmla="*/ 59760126 w 92"/>
              <a:gd name="T21" fmla="*/ 262952865 h 90"/>
              <a:gd name="T22" fmla="*/ 37349596 w 92"/>
              <a:gd name="T23" fmla="*/ 245023711 h 90"/>
              <a:gd name="T24" fmla="*/ 0 w 92"/>
              <a:gd name="T25" fmla="*/ 245023711 h 90"/>
              <a:gd name="T26" fmla="*/ 0 w 92"/>
              <a:gd name="T27" fmla="*/ 215142939 h 90"/>
              <a:gd name="T28" fmla="*/ 7469533 w 92"/>
              <a:gd name="T29" fmla="*/ 209167130 h 90"/>
              <a:gd name="T30" fmla="*/ 14939065 w 92"/>
              <a:gd name="T31" fmla="*/ 203191322 h 90"/>
              <a:gd name="T32" fmla="*/ 7469533 w 92"/>
              <a:gd name="T33" fmla="*/ 191237976 h 90"/>
              <a:gd name="T34" fmla="*/ 14939065 w 92"/>
              <a:gd name="T35" fmla="*/ 173308821 h 90"/>
              <a:gd name="T36" fmla="*/ 14939065 w 92"/>
              <a:gd name="T37" fmla="*/ 167333013 h 90"/>
              <a:gd name="T38" fmla="*/ 29880063 w 92"/>
              <a:gd name="T39" fmla="*/ 161357204 h 90"/>
              <a:gd name="T40" fmla="*/ 44819128 w 92"/>
              <a:gd name="T41" fmla="*/ 161357204 h 90"/>
              <a:gd name="T42" fmla="*/ 52290593 w 92"/>
              <a:gd name="T43" fmla="*/ 131476433 h 90"/>
              <a:gd name="T44" fmla="*/ 59760126 w 92"/>
              <a:gd name="T45" fmla="*/ 119523087 h 90"/>
              <a:gd name="T46" fmla="*/ 67229659 w 92"/>
              <a:gd name="T47" fmla="*/ 113547278 h 90"/>
              <a:gd name="T48" fmla="*/ 104579254 w 92"/>
              <a:gd name="T49" fmla="*/ 101595661 h 90"/>
              <a:gd name="T50" fmla="*/ 119518320 w 92"/>
              <a:gd name="T51" fmla="*/ 95619852 h 90"/>
              <a:gd name="T52" fmla="*/ 126989785 w 92"/>
              <a:gd name="T53" fmla="*/ 83666506 h 90"/>
              <a:gd name="T54" fmla="*/ 141928850 w 92"/>
              <a:gd name="T55" fmla="*/ 59761543 h 90"/>
              <a:gd name="T56" fmla="*/ 156869848 w 92"/>
              <a:gd name="T57" fmla="*/ 53785735 h 90"/>
              <a:gd name="T58" fmla="*/ 164339380 w 92"/>
              <a:gd name="T59" fmla="*/ 47809926 h 90"/>
              <a:gd name="T60" fmla="*/ 171808913 w 92"/>
              <a:gd name="T61" fmla="*/ 29880772 h 90"/>
              <a:gd name="T62" fmla="*/ 186747978 w 92"/>
              <a:gd name="T63" fmla="*/ 23904963 h 90"/>
              <a:gd name="T64" fmla="*/ 201688976 w 92"/>
              <a:gd name="T65" fmla="*/ 17929154 h 90"/>
              <a:gd name="T66" fmla="*/ 209158509 w 92"/>
              <a:gd name="T67" fmla="*/ 11951617 h 90"/>
              <a:gd name="T68" fmla="*/ 216628041 w 92"/>
              <a:gd name="T69" fmla="*/ 0 h 90"/>
              <a:gd name="T70" fmla="*/ 224099507 w 92"/>
              <a:gd name="T71" fmla="*/ 5975809 h 90"/>
              <a:gd name="T72" fmla="*/ 231569039 w 92"/>
              <a:gd name="T73" fmla="*/ 5975809 h 90"/>
              <a:gd name="T74" fmla="*/ 246508104 w 92"/>
              <a:gd name="T75" fmla="*/ 5975809 h 90"/>
              <a:gd name="T76" fmla="*/ 253977637 w 92"/>
              <a:gd name="T77" fmla="*/ 17929154 h 90"/>
              <a:gd name="T78" fmla="*/ 261449102 w 92"/>
              <a:gd name="T79" fmla="*/ 53785735 h 90"/>
              <a:gd name="T80" fmla="*/ 291327233 w 92"/>
              <a:gd name="T81" fmla="*/ 83666506 h 90"/>
              <a:gd name="T82" fmla="*/ 313737763 w 92"/>
              <a:gd name="T83" fmla="*/ 113547278 h 90"/>
              <a:gd name="T84" fmla="*/ 328678761 w 92"/>
              <a:gd name="T85" fmla="*/ 113547278 h 90"/>
              <a:gd name="T86" fmla="*/ 336148293 w 92"/>
              <a:gd name="T87" fmla="*/ 119523087 h 90"/>
              <a:gd name="T88" fmla="*/ 328678761 w 92"/>
              <a:gd name="T89" fmla="*/ 137452241 h 90"/>
              <a:gd name="T90" fmla="*/ 343617826 w 92"/>
              <a:gd name="T91" fmla="*/ 173308821 h 90"/>
              <a:gd name="T92" fmla="*/ 336148293 w 92"/>
              <a:gd name="T93" fmla="*/ 185262167 h 90"/>
              <a:gd name="T94" fmla="*/ 321207296 w 92"/>
              <a:gd name="T95" fmla="*/ 191237976 h 90"/>
              <a:gd name="T96" fmla="*/ 313737763 w 92"/>
              <a:gd name="T97" fmla="*/ 197213784 h 90"/>
              <a:gd name="T98" fmla="*/ 313737763 w 92"/>
              <a:gd name="T99" fmla="*/ 203191322 h 90"/>
              <a:gd name="T100" fmla="*/ 298798698 w 92"/>
              <a:gd name="T101" fmla="*/ 203191322 h 90"/>
              <a:gd name="T102" fmla="*/ 276388167 w 92"/>
              <a:gd name="T103" fmla="*/ 203191322 h 90"/>
              <a:gd name="T104" fmla="*/ 253977637 w 92"/>
              <a:gd name="T105" fmla="*/ 197213784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2" h="90">
                <a:moveTo>
                  <a:pt x="68" y="66"/>
                </a:moveTo>
                <a:lnTo>
                  <a:pt x="60" y="66"/>
                </a:lnTo>
                <a:lnTo>
                  <a:pt x="58" y="68"/>
                </a:lnTo>
                <a:lnTo>
                  <a:pt x="50" y="66"/>
                </a:lnTo>
                <a:lnTo>
                  <a:pt x="40" y="66"/>
                </a:lnTo>
                <a:lnTo>
                  <a:pt x="38" y="70"/>
                </a:lnTo>
                <a:lnTo>
                  <a:pt x="36" y="74"/>
                </a:lnTo>
                <a:lnTo>
                  <a:pt x="38" y="78"/>
                </a:lnTo>
                <a:lnTo>
                  <a:pt x="38" y="82"/>
                </a:lnTo>
                <a:lnTo>
                  <a:pt x="36" y="90"/>
                </a:lnTo>
                <a:lnTo>
                  <a:pt x="28" y="90"/>
                </a:lnTo>
                <a:lnTo>
                  <a:pt x="26" y="90"/>
                </a:lnTo>
                <a:lnTo>
                  <a:pt x="26" y="88"/>
                </a:lnTo>
                <a:lnTo>
                  <a:pt x="26" y="84"/>
                </a:lnTo>
                <a:lnTo>
                  <a:pt x="20" y="84"/>
                </a:lnTo>
                <a:lnTo>
                  <a:pt x="16" y="88"/>
                </a:lnTo>
                <a:lnTo>
                  <a:pt x="12" y="86"/>
                </a:lnTo>
                <a:lnTo>
                  <a:pt x="10" y="82"/>
                </a:lnTo>
                <a:lnTo>
                  <a:pt x="0" y="82"/>
                </a:lnTo>
                <a:lnTo>
                  <a:pt x="0" y="76"/>
                </a:lnTo>
                <a:lnTo>
                  <a:pt x="0" y="72"/>
                </a:lnTo>
                <a:lnTo>
                  <a:pt x="2" y="70"/>
                </a:lnTo>
                <a:lnTo>
                  <a:pt x="4" y="68"/>
                </a:lnTo>
                <a:lnTo>
                  <a:pt x="2" y="64"/>
                </a:lnTo>
                <a:lnTo>
                  <a:pt x="2" y="60"/>
                </a:lnTo>
                <a:lnTo>
                  <a:pt x="4" y="58"/>
                </a:lnTo>
                <a:lnTo>
                  <a:pt x="4" y="56"/>
                </a:lnTo>
                <a:lnTo>
                  <a:pt x="8" y="54"/>
                </a:lnTo>
                <a:lnTo>
                  <a:pt x="10" y="54"/>
                </a:lnTo>
                <a:lnTo>
                  <a:pt x="12" y="54"/>
                </a:lnTo>
                <a:lnTo>
                  <a:pt x="14" y="44"/>
                </a:lnTo>
                <a:lnTo>
                  <a:pt x="16" y="40"/>
                </a:lnTo>
                <a:lnTo>
                  <a:pt x="18" y="38"/>
                </a:lnTo>
                <a:lnTo>
                  <a:pt x="24" y="34"/>
                </a:lnTo>
                <a:lnTo>
                  <a:pt x="28" y="34"/>
                </a:lnTo>
                <a:lnTo>
                  <a:pt x="32" y="32"/>
                </a:lnTo>
                <a:lnTo>
                  <a:pt x="34" y="28"/>
                </a:lnTo>
                <a:lnTo>
                  <a:pt x="34" y="24"/>
                </a:lnTo>
                <a:lnTo>
                  <a:pt x="38" y="20"/>
                </a:lnTo>
                <a:lnTo>
                  <a:pt x="42" y="18"/>
                </a:lnTo>
                <a:lnTo>
                  <a:pt x="44" y="18"/>
                </a:lnTo>
                <a:lnTo>
                  <a:pt x="44" y="16"/>
                </a:lnTo>
                <a:lnTo>
                  <a:pt x="46" y="10"/>
                </a:lnTo>
                <a:lnTo>
                  <a:pt x="46" y="8"/>
                </a:lnTo>
                <a:lnTo>
                  <a:pt x="50" y="8"/>
                </a:lnTo>
                <a:lnTo>
                  <a:pt x="54" y="6"/>
                </a:lnTo>
                <a:lnTo>
                  <a:pt x="56" y="4"/>
                </a:lnTo>
                <a:lnTo>
                  <a:pt x="58" y="0"/>
                </a:lnTo>
                <a:lnTo>
                  <a:pt x="60" y="2"/>
                </a:lnTo>
                <a:lnTo>
                  <a:pt x="62" y="2"/>
                </a:lnTo>
                <a:lnTo>
                  <a:pt x="64" y="0"/>
                </a:lnTo>
                <a:lnTo>
                  <a:pt x="66" y="2"/>
                </a:lnTo>
                <a:lnTo>
                  <a:pt x="68" y="6"/>
                </a:lnTo>
                <a:lnTo>
                  <a:pt x="66" y="12"/>
                </a:lnTo>
                <a:lnTo>
                  <a:pt x="70" y="18"/>
                </a:lnTo>
                <a:lnTo>
                  <a:pt x="80" y="22"/>
                </a:lnTo>
                <a:lnTo>
                  <a:pt x="78" y="28"/>
                </a:lnTo>
                <a:lnTo>
                  <a:pt x="84" y="38"/>
                </a:lnTo>
                <a:lnTo>
                  <a:pt x="86" y="38"/>
                </a:lnTo>
                <a:lnTo>
                  <a:pt x="88" y="38"/>
                </a:lnTo>
                <a:lnTo>
                  <a:pt x="90" y="40"/>
                </a:lnTo>
                <a:lnTo>
                  <a:pt x="88" y="44"/>
                </a:lnTo>
                <a:lnTo>
                  <a:pt x="88" y="46"/>
                </a:lnTo>
                <a:lnTo>
                  <a:pt x="92" y="58"/>
                </a:lnTo>
                <a:lnTo>
                  <a:pt x="90" y="62"/>
                </a:lnTo>
                <a:lnTo>
                  <a:pt x="86" y="64"/>
                </a:lnTo>
                <a:lnTo>
                  <a:pt x="84" y="66"/>
                </a:lnTo>
                <a:lnTo>
                  <a:pt x="84" y="68"/>
                </a:lnTo>
                <a:lnTo>
                  <a:pt x="80" y="68"/>
                </a:lnTo>
                <a:lnTo>
                  <a:pt x="74" y="68"/>
                </a:lnTo>
                <a:lnTo>
                  <a:pt x="68" y="66"/>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02" name="Freeform 623"/>
          <p:cNvSpPr>
            <a:spLocks/>
          </p:cNvSpPr>
          <p:nvPr/>
        </p:nvSpPr>
        <p:spPr bwMode="auto">
          <a:xfrm>
            <a:off x="5604185" y="3391623"/>
            <a:ext cx="128955" cy="92075"/>
          </a:xfrm>
          <a:custGeom>
            <a:avLst/>
            <a:gdLst>
              <a:gd name="T0" fmla="*/ 263730946 w 74"/>
              <a:gd name="T1" fmla="*/ 11628731 h 54"/>
              <a:gd name="T2" fmla="*/ 242347407 w 74"/>
              <a:gd name="T3" fmla="*/ 0 h 54"/>
              <a:gd name="T4" fmla="*/ 213835392 w 74"/>
              <a:gd name="T5" fmla="*/ 5814366 h 54"/>
              <a:gd name="T6" fmla="*/ 199580328 w 74"/>
              <a:gd name="T7" fmla="*/ 5814366 h 54"/>
              <a:gd name="T8" fmla="*/ 185325265 w 74"/>
              <a:gd name="T9" fmla="*/ 0 h 54"/>
              <a:gd name="T10" fmla="*/ 171068314 w 74"/>
              <a:gd name="T11" fmla="*/ 0 h 54"/>
              <a:gd name="T12" fmla="*/ 156813250 w 74"/>
              <a:gd name="T13" fmla="*/ 11628731 h 54"/>
              <a:gd name="T14" fmla="*/ 128301235 w 74"/>
              <a:gd name="T15" fmla="*/ 23259168 h 54"/>
              <a:gd name="T16" fmla="*/ 106917696 w 74"/>
              <a:gd name="T17" fmla="*/ 23259168 h 54"/>
              <a:gd name="T18" fmla="*/ 92662632 w 74"/>
              <a:gd name="T19" fmla="*/ 17444802 h 54"/>
              <a:gd name="T20" fmla="*/ 78405681 w 74"/>
              <a:gd name="T21" fmla="*/ 23259168 h 54"/>
              <a:gd name="T22" fmla="*/ 64150618 w 74"/>
              <a:gd name="T23" fmla="*/ 23259168 h 54"/>
              <a:gd name="T24" fmla="*/ 49895554 w 74"/>
              <a:gd name="T25" fmla="*/ 23259168 h 54"/>
              <a:gd name="T26" fmla="*/ 42767078 w 74"/>
              <a:gd name="T27" fmla="*/ 11628731 h 54"/>
              <a:gd name="T28" fmla="*/ 49895554 w 74"/>
              <a:gd name="T29" fmla="*/ 11628731 h 54"/>
              <a:gd name="T30" fmla="*/ 42767078 w 74"/>
              <a:gd name="T31" fmla="*/ 5814366 h 54"/>
              <a:gd name="T32" fmla="*/ 35638603 w 74"/>
              <a:gd name="T33" fmla="*/ 0 h 54"/>
              <a:gd name="T34" fmla="*/ 14255064 w 74"/>
              <a:gd name="T35" fmla="*/ 17444802 h 54"/>
              <a:gd name="T36" fmla="*/ 7128476 w 74"/>
              <a:gd name="T37" fmla="*/ 29073534 h 54"/>
              <a:gd name="T38" fmla="*/ 0 w 74"/>
              <a:gd name="T39" fmla="*/ 34887900 h 54"/>
              <a:gd name="T40" fmla="*/ 7128476 w 74"/>
              <a:gd name="T41" fmla="*/ 46516631 h 54"/>
              <a:gd name="T42" fmla="*/ 21383539 w 74"/>
              <a:gd name="T43" fmla="*/ 58147068 h 54"/>
              <a:gd name="T44" fmla="*/ 21383539 w 74"/>
              <a:gd name="T45" fmla="*/ 69775799 h 54"/>
              <a:gd name="T46" fmla="*/ 7128476 w 74"/>
              <a:gd name="T47" fmla="*/ 87220601 h 54"/>
              <a:gd name="T48" fmla="*/ 21383539 w 74"/>
              <a:gd name="T49" fmla="*/ 110479769 h 54"/>
              <a:gd name="T50" fmla="*/ 28512015 w 74"/>
              <a:gd name="T51" fmla="*/ 116294135 h 54"/>
              <a:gd name="T52" fmla="*/ 21383539 w 74"/>
              <a:gd name="T53" fmla="*/ 139551598 h 54"/>
              <a:gd name="T54" fmla="*/ 35638603 w 74"/>
              <a:gd name="T55" fmla="*/ 151182035 h 54"/>
              <a:gd name="T56" fmla="*/ 64150618 w 74"/>
              <a:gd name="T57" fmla="*/ 156996400 h 54"/>
              <a:gd name="T58" fmla="*/ 85534157 w 74"/>
              <a:gd name="T59" fmla="*/ 145367669 h 54"/>
              <a:gd name="T60" fmla="*/ 92662632 w 74"/>
              <a:gd name="T61" fmla="*/ 139551598 h 54"/>
              <a:gd name="T62" fmla="*/ 114046172 w 74"/>
              <a:gd name="T63" fmla="*/ 139551598 h 54"/>
              <a:gd name="T64" fmla="*/ 121172759 w 74"/>
              <a:gd name="T65" fmla="*/ 139551598 h 54"/>
              <a:gd name="T66" fmla="*/ 128301235 w 74"/>
              <a:gd name="T67" fmla="*/ 151182035 h 54"/>
              <a:gd name="T68" fmla="*/ 149684774 w 74"/>
              <a:gd name="T69" fmla="*/ 151182035 h 54"/>
              <a:gd name="T70" fmla="*/ 163941726 w 74"/>
              <a:gd name="T71" fmla="*/ 151182035 h 54"/>
              <a:gd name="T72" fmla="*/ 163941726 w 74"/>
              <a:gd name="T73" fmla="*/ 145367669 h 54"/>
              <a:gd name="T74" fmla="*/ 163941726 w 74"/>
              <a:gd name="T75" fmla="*/ 139551598 h 54"/>
              <a:gd name="T76" fmla="*/ 185325265 w 74"/>
              <a:gd name="T77" fmla="*/ 139551598 h 54"/>
              <a:gd name="T78" fmla="*/ 178196789 w 74"/>
              <a:gd name="T79" fmla="*/ 133737232 h 54"/>
              <a:gd name="T80" fmla="*/ 185325265 w 74"/>
              <a:gd name="T81" fmla="*/ 127922867 h 54"/>
              <a:gd name="T82" fmla="*/ 206708804 w 74"/>
              <a:gd name="T83" fmla="*/ 127922867 h 54"/>
              <a:gd name="T84" fmla="*/ 213835392 w 74"/>
              <a:gd name="T85" fmla="*/ 133737232 h 54"/>
              <a:gd name="T86" fmla="*/ 220963868 w 74"/>
              <a:gd name="T87" fmla="*/ 127922867 h 54"/>
              <a:gd name="T88" fmla="*/ 206708804 w 74"/>
              <a:gd name="T89" fmla="*/ 110479769 h 54"/>
              <a:gd name="T90" fmla="*/ 242347407 w 74"/>
              <a:gd name="T91" fmla="*/ 58147068 h 54"/>
              <a:gd name="T92" fmla="*/ 256602470 w 74"/>
              <a:gd name="T93" fmla="*/ 52332702 h 54"/>
              <a:gd name="T94" fmla="*/ 263730946 w 74"/>
              <a:gd name="T95" fmla="*/ 11628731 h 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 h="54">
                <a:moveTo>
                  <a:pt x="74" y="4"/>
                </a:moveTo>
                <a:lnTo>
                  <a:pt x="74" y="4"/>
                </a:lnTo>
                <a:lnTo>
                  <a:pt x="68" y="0"/>
                </a:lnTo>
                <a:lnTo>
                  <a:pt x="66" y="0"/>
                </a:lnTo>
                <a:lnTo>
                  <a:pt x="60" y="2"/>
                </a:lnTo>
                <a:lnTo>
                  <a:pt x="56" y="2"/>
                </a:lnTo>
                <a:lnTo>
                  <a:pt x="54" y="2"/>
                </a:lnTo>
                <a:lnTo>
                  <a:pt x="52" y="0"/>
                </a:lnTo>
                <a:lnTo>
                  <a:pt x="48" y="0"/>
                </a:lnTo>
                <a:lnTo>
                  <a:pt x="44" y="4"/>
                </a:lnTo>
                <a:lnTo>
                  <a:pt x="40" y="6"/>
                </a:lnTo>
                <a:lnTo>
                  <a:pt x="36" y="8"/>
                </a:lnTo>
                <a:lnTo>
                  <a:pt x="30" y="8"/>
                </a:lnTo>
                <a:lnTo>
                  <a:pt x="26" y="6"/>
                </a:lnTo>
                <a:lnTo>
                  <a:pt x="22" y="6"/>
                </a:lnTo>
                <a:lnTo>
                  <a:pt x="22" y="8"/>
                </a:lnTo>
                <a:lnTo>
                  <a:pt x="18" y="8"/>
                </a:lnTo>
                <a:lnTo>
                  <a:pt x="14" y="8"/>
                </a:lnTo>
                <a:lnTo>
                  <a:pt x="12" y="6"/>
                </a:lnTo>
                <a:lnTo>
                  <a:pt x="12" y="4"/>
                </a:lnTo>
                <a:lnTo>
                  <a:pt x="14" y="4"/>
                </a:lnTo>
                <a:lnTo>
                  <a:pt x="14" y="2"/>
                </a:lnTo>
                <a:lnTo>
                  <a:pt x="12" y="2"/>
                </a:lnTo>
                <a:lnTo>
                  <a:pt x="10" y="0"/>
                </a:lnTo>
                <a:lnTo>
                  <a:pt x="8" y="2"/>
                </a:lnTo>
                <a:lnTo>
                  <a:pt x="4" y="6"/>
                </a:lnTo>
                <a:lnTo>
                  <a:pt x="2" y="10"/>
                </a:lnTo>
                <a:lnTo>
                  <a:pt x="0" y="12"/>
                </a:lnTo>
                <a:lnTo>
                  <a:pt x="0" y="14"/>
                </a:lnTo>
                <a:lnTo>
                  <a:pt x="2" y="16"/>
                </a:lnTo>
                <a:lnTo>
                  <a:pt x="6" y="20"/>
                </a:lnTo>
                <a:lnTo>
                  <a:pt x="6" y="22"/>
                </a:lnTo>
                <a:lnTo>
                  <a:pt x="6" y="24"/>
                </a:lnTo>
                <a:lnTo>
                  <a:pt x="2" y="30"/>
                </a:lnTo>
                <a:lnTo>
                  <a:pt x="4" y="34"/>
                </a:lnTo>
                <a:lnTo>
                  <a:pt x="6" y="38"/>
                </a:lnTo>
                <a:lnTo>
                  <a:pt x="8" y="40"/>
                </a:lnTo>
                <a:lnTo>
                  <a:pt x="8" y="44"/>
                </a:lnTo>
                <a:lnTo>
                  <a:pt x="6" y="48"/>
                </a:lnTo>
                <a:lnTo>
                  <a:pt x="10" y="52"/>
                </a:lnTo>
                <a:lnTo>
                  <a:pt x="18" y="54"/>
                </a:lnTo>
                <a:lnTo>
                  <a:pt x="22" y="54"/>
                </a:lnTo>
                <a:lnTo>
                  <a:pt x="24" y="50"/>
                </a:lnTo>
                <a:lnTo>
                  <a:pt x="26" y="48"/>
                </a:lnTo>
                <a:lnTo>
                  <a:pt x="28" y="48"/>
                </a:lnTo>
                <a:lnTo>
                  <a:pt x="32" y="48"/>
                </a:lnTo>
                <a:lnTo>
                  <a:pt x="34" y="48"/>
                </a:lnTo>
                <a:lnTo>
                  <a:pt x="36" y="50"/>
                </a:lnTo>
                <a:lnTo>
                  <a:pt x="36" y="52"/>
                </a:lnTo>
                <a:lnTo>
                  <a:pt x="42" y="52"/>
                </a:lnTo>
                <a:lnTo>
                  <a:pt x="46" y="52"/>
                </a:lnTo>
                <a:lnTo>
                  <a:pt x="46" y="50"/>
                </a:lnTo>
                <a:lnTo>
                  <a:pt x="46" y="48"/>
                </a:lnTo>
                <a:lnTo>
                  <a:pt x="48" y="46"/>
                </a:lnTo>
                <a:lnTo>
                  <a:pt x="52" y="48"/>
                </a:lnTo>
                <a:lnTo>
                  <a:pt x="50" y="46"/>
                </a:lnTo>
                <a:lnTo>
                  <a:pt x="52" y="44"/>
                </a:lnTo>
                <a:lnTo>
                  <a:pt x="56" y="44"/>
                </a:lnTo>
                <a:lnTo>
                  <a:pt x="58" y="44"/>
                </a:lnTo>
                <a:lnTo>
                  <a:pt x="60" y="46"/>
                </a:lnTo>
                <a:lnTo>
                  <a:pt x="62" y="44"/>
                </a:lnTo>
                <a:lnTo>
                  <a:pt x="62" y="40"/>
                </a:lnTo>
                <a:lnTo>
                  <a:pt x="58" y="38"/>
                </a:lnTo>
                <a:lnTo>
                  <a:pt x="68" y="20"/>
                </a:lnTo>
                <a:lnTo>
                  <a:pt x="72" y="18"/>
                </a:lnTo>
                <a:lnTo>
                  <a:pt x="72" y="10"/>
                </a:lnTo>
                <a:lnTo>
                  <a:pt x="74" y="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3" name="Freeform 624"/>
          <p:cNvSpPr>
            <a:spLocks/>
          </p:cNvSpPr>
          <p:nvPr/>
        </p:nvSpPr>
        <p:spPr bwMode="auto">
          <a:xfrm>
            <a:off x="5529451" y="5104533"/>
            <a:ext cx="218343" cy="252412"/>
          </a:xfrm>
          <a:custGeom>
            <a:avLst/>
            <a:gdLst>
              <a:gd name="T0" fmla="*/ 14554717 w 124"/>
              <a:gd name="T1" fmla="*/ 358670537 h 146"/>
              <a:gd name="T2" fmla="*/ 29111342 w 124"/>
              <a:gd name="T3" fmla="*/ 376603891 h 146"/>
              <a:gd name="T4" fmla="*/ 36388701 w 124"/>
              <a:gd name="T5" fmla="*/ 412470598 h 146"/>
              <a:gd name="T6" fmla="*/ 43666059 w 124"/>
              <a:gd name="T7" fmla="*/ 436382313 h 146"/>
              <a:gd name="T8" fmla="*/ 58220777 w 124"/>
              <a:gd name="T9" fmla="*/ 430403952 h 146"/>
              <a:gd name="T10" fmla="*/ 65498135 w 124"/>
              <a:gd name="T11" fmla="*/ 424427320 h 146"/>
              <a:gd name="T12" fmla="*/ 109164195 w 124"/>
              <a:gd name="T13" fmla="*/ 412470598 h 146"/>
              <a:gd name="T14" fmla="*/ 160107613 w 124"/>
              <a:gd name="T15" fmla="*/ 382582251 h 146"/>
              <a:gd name="T16" fmla="*/ 160107613 w 124"/>
              <a:gd name="T17" fmla="*/ 364648898 h 146"/>
              <a:gd name="T18" fmla="*/ 181939688 w 124"/>
              <a:gd name="T19" fmla="*/ 364648898 h 146"/>
              <a:gd name="T20" fmla="*/ 196494406 w 124"/>
              <a:gd name="T21" fmla="*/ 370625530 h 146"/>
              <a:gd name="T22" fmla="*/ 218328389 w 124"/>
              <a:gd name="T23" fmla="*/ 370625530 h 146"/>
              <a:gd name="T24" fmla="*/ 240160465 w 124"/>
              <a:gd name="T25" fmla="*/ 370625530 h 146"/>
              <a:gd name="T26" fmla="*/ 269271807 w 124"/>
              <a:gd name="T27" fmla="*/ 376603891 h 146"/>
              <a:gd name="T28" fmla="*/ 276549166 w 124"/>
              <a:gd name="T29" fmla="*/ 370625530 h 146"/>
              <a:gd name="T30" fmla="*/ 283826524 w 124"/>
              <a:gd name="T31" fmla="*/ 316825468 h 146"/>
              <a:gd name="T32" fmla="*/ 305658600 w 124"/>
              <a:gd name="T33" fmla="*/ 304870475 h 146"/>
              <a:gd name="T34" fmla="*/ 320215225 w 124"/>
              <a:gd name="T35" fmla="*/ 274980399 h 146"/>
              <a:gd name="T36" fmla="*/ 342047301 w 124"/>
              <a:gd name="T37" fmla="*/ 257047045 h 146"/>
              <a:gd name="T38" fmla="*/ 356602018 w 124"/>
              <a:gd name="T39" fmla="*/ 245092052 h 146"/>
              <a:gd name="T40" fmla="*/ 400268078 w 124"/>
              <a:gd name="T41" fmla="*/ 227158698 h 146"/>
              <a:gd name="T42" fmla="*/ 414822795 w 124"/>
              <a:gd name="T43" fmla="*/ 221180337 h 146"/>
              <a:gd name="T44" fmla="*/ 429379420 w 124"/>
              <a:gd name="T45" fmla="*/ 221180337 h 146"/>
              <a:gd name="T46" fmla="*/ 451211496 w 124"/>
              <a:gd name="T47" fmla="*/ 203246983 h 146"/>
              <a:gd name="T48" fmla="*/ 429379420 w 124"/>
              <a:gd name="T49" fmla="*/ 191290261 h 146"/>
              <a:gd name="T50" fmla="*/ 414822795 w 124"/>
              <a:gd name="T51" fmla="*/ 191290261 h 146"/>
              <a:gd name="T52" fmla="*/ 392990719 w 124"/>
              <a:gd name="T53" fmla="*/ 185313629 h 146"/>
              <a:gd name="T54" fmla="*/ 392990719 w 124"/>
              <a:gd name="T55" fmla="*/ 173356907 h 146"/>
              <a:gd name="T56" fmla="*/ 392990719 w 124"/>
              <a:gd name="T57" fmla="*/ 149445192 h 146"/>
              <a:gd name="T58" fmla="*/ 378436002 w 124"/>
              <a:gd name="T59" fmla="*/ 143468560 h 146"/>
              <a:gd name="T60" fmla="*/ 371158643 w 124"/>
              <a:gd name="T61" fmla="*/ 131511839 h 146"/>
              <a:gd name="T62" fmla="*/ 363879377 w 124"/>
              <a:gd name="T63" fmla="*/ 101623492 h 146"/>
              <a:gd name="T64" fmla="*/ 334769942 w 124"/>
              <a:gd name="T65" fmla="*/ 89666770 h 146"/>
              <a:gd name="T66" fmla="*/ 327492584 w 124"/>
              <a:gd name="T67" fmla="*/ 83690138 h 146"/>
              <a:gd name="T68" fmla="*/ 320215225 w 124"/>
              <a:gd name="T69" fmla="*/ 89666770 h 146"/>
              <a:gd name="T70" fmla="*/ 305658600 w 124"/>
              <a:gd name="T71" fmla="*/ 77711777 h 146"/>
              <a:gd name="T72" fmla="*/ 283826524 w 124"/>
              <a:gd name="T73" fmla="*/ 59778423 h 146"/>
              <a:gd name="T74" fmla="*/ 276549166 w 124"/>
              <a:gd name="T75" fmla="*/ 35866708 h 146"/>
              <a:gd name="T76" fmla="*/ 269271807 w 124"/>
              <a:gd name="T77" fmla="*/ 29888347 h 146"/>
              <a:gd name="T78" fmla="*/ 254717090 w 124"/>
              <a:gd name="T79" fmla="*/ 0 h 146"/>
              <a:gd name="T80" fmla="*/ 232883106 w 124"/>
              <a:gd name="T81" fmla="*/ 5978361 h 146"/>
              <a:gd name="T82" fmla="*/ 225605748 w 124"/>
              <a:gd name="T83" fmla="*/ 17933354 h 146"/>
              <a:gd name="T84" fmla="*/ 203773672 w 124"/>
              <a:gd name="T85" fmla="*/ 17933354 h 146"/>
              <a:gd name="T86" fmla="*/ 196494406 w 124"/>
              <a:gd name="T87" fmla="*/ 23911715 h 146"/>
              <a:gd name="T88" fmla="*/ 50943418 w 124"/>
              <a:gd name="T89" fmla="*/ 29888347 h 146"/>
              <a:gd name="T90" fmla="*/ 0 w 124"/>
              <a:gd name="T91" fmla="*/ 352692176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4" h="146">
                <a:moveTo>
                  <a:pt x="0" y="118"/>
                </a:moveTo>
                <a:lnTo>
                  <a:pt x="0" y="118"/>
                </a:lnTo>
                <a:lnTo>
                  <a:pt x="4" y="120"/>
                </a:lnTo>
                <a:lnTo>
                  <a:pt x="6" y="122"/>
                </a:lnTo>
                <a:lnTo>
                  <a:pt x="8" y="126"/>
                </a:lnTo>
                <a:lnTo>
                  <a:pt x="10" y="134"/>
                </a:lnTo>
                <a:lnTo>
                  <a:pt x="10" y="138"/>
                </a:lnTo>
                <a:lnTo>
                  <a:pt x="10" y="144"/>
                </a:lnTo>
                <a:lnTo>
                  <a:pt x="10" y="146"/>
                </a:lnTo>
                <a:lnTo>
                  <a:pt x="12" y="146"/>
                </a:lnTo>
                <a:lnTo>
                  <a:pt x="14" y="146"/>
                </a:lnTo>
                <a:lnTo>
                  <a:pt x="16" y="144"/>
                </a:lnTo>
                <a:lnTo>
                  <a:pt x="18" y="142"/>
                </a:lnTo>
                <a:lnTo>
                  <a:pt x="26" y="140"/>
                </a:lnTo>
                <a:lnTo>
                  <a:pt x="30" y="138"/>
                </a:lnTo>
                <a:lnTo>
                  <a:pt x="36" y="134"/>
                </a:lnTo>
                <a:lnTo>
                  <a:pt x="42" y="132"/>
                </a:lnTo>
                <a:lnTo>
                  <a:pt x="44" y="128"/>
                </a:lnTo>
                <a:lnTo>
                  <a:pt x="42" y="124"/>
                </a:lnTo>
                <a:lnTo>
                  <a:pt x="44" y="122"/>
                </a:lnTo>
                <a:lnTo>
                  <a:pt x="48" y="120"/>
                </a:lnTo>
                <a:lnTo>
                  <a:pt x="50" y="122"/>
                </a:lnTo>
                <a:lnTo>
                  <a:pt x="52" y="124"/>
                </a:lnTo>
                <a:lnTo>
                  <a:pt x="54" y="124"/>
                </a:lnTo>
                <a:lnTo>
                  <a:pt x="56" y="124"/>
                </a:lnTo>
                <a:lnTo>
                  <a:pt x="58" y="122"/>
                </a:lnTo>
                <a:lnTo>
                  <a:pt x="60" y="124"/>
                </a:lnTo>
                <a:lnTo>
                  <a:pt x="62" y="124"/>
                </a:lnTo>
                <a:lnTo>
                  <a:pt x="66" y="124"/>
                </a:lnTo>
                <a:lnTo>
                  <a:pt x="70" y="124"/>
                </a:lnTo>
                <a:lnTo>
                  <a:pt x="74" y="126"/>
                </a:lnTo>
                <a:lnTo>
                  <a:pt x="76" y="126"/>
                </a:lnTo>
                <a:lnTo>
                  <a:pt x="76" y="124"/>
                </a:lnTo>
                <a:lnTo>
                  <a:pt x="76" y="106"/>
                </a:lnTo>
                <a:lnTo>
                  <a:pt x="78" y="106"/>
                </a:lnTo>
                <a:lnTo>
                  <a:pt x="84" y="104"/>
                </a:lnTo>
                <a:lnTo>
                  <a:pt x="84" y="102"/>
                </a:lnTo>
                <a:lnTo>
                  <a:pt x="86" y="98"/>
                </a:lnTo>
                <a:lnTo>
                  <a:pt x="86" y="94"/>
                </a:lnTo>
                <a:lnTo>
                  <a:pt x="88" y="92"/>
                </a:lnTo>
                <a:lnTo>
                  <a:pt x="92" y="90"/>
                </a:lnTo>
                <a:lnTo>
                  <a:pt x="94" y="86"/>
                </a:lnTo>
                <a:lnTo>
                  <a:pt x="96" y="84"/>
                </a:lnTo>
                <a:lnTo>
                  <a:pt x="98" y="82"/>
                </a:lnTo>
                <a:lnTo>
                  <a:pt x="104" y="80"/>
                </a:lnTo>
                <a:lnTo>
                  <a:pt x="110" y="76"/>
                </a:lnTo>
                <a:lnTo>
                  <a:pt x="112" y="76"/>
                </a:lnTo>
                <a:lnTo>
                  <a:pt x="112" y="74"/>
                </a:lnTo>
                <a:lnTo>
                  <a:pt x="114" y="74"/>
                </a:lnTo>
                <a:lnTo>
                  <a:pt x="116" y="74"/>
                </a:lnTo>
                <a:lnTo>
                  <a:pt x="118" y="74"/>
                </a:lnTo>
                <a:lnTo>
                  <a:pt x="122" y="72"/>
                </a:lnTo>
                <a:lnTo>
                  <a:pt x="124" y="68"/>
                </a:lnTo>
                <a:lnTo>
                  <a:pt x="122" y="68"/>
                </a:lnTo>
                <a:lnTo>
                  <a:pt x="118" y="64"/>
                </a:lnTo>
                <a:lnTo>
                  <a:pt x="116" y="64"/>
                </a:lnTo>
                <a:lnTo>
                  <a:pt x="114" y="64"/>
                </a:lnTo>
                <a:lnTo>
                  <a:pt x="112" y="62"/>
                </a:lnTo>
                <a:lnTo>
                  <a:pt x="108" y="62"/>
                </a:lnTo>
                <a:lnTo>
                  <a:pt x="108" y="60"/>
                </a:lnTo>
                <a:lnTo>
                  <a:pt x="108" y="58"/>
                </a:lnTo>
                <a:lnTo>
                  <a:pt x="108" y="54"/>
                </a:lnTo>
                <a:lnTo>
                  <a:pt x="108" y="50"/>
                </a:lnTo>
                <a:lnTo>
                  <a:pt x="108" y="48"/>
                </a:lnTo>
                <a:lnTo>
                  <a:pt x="106" y="48"/>
                </a:lnTo>
                <a:lnTo>
                  <a:pt x="104" y="48"/>
                </a:lnTo>
                <a:lnTo>
                  <a:pt x="104" y="46"/>
                </a:lnTo>
                <a:lnTo>
                  <a:pt x="102" y="44"/>
                </a:lnTo>
                <a:lnTo>
                  <a:pt x="100" y="42"/>
                </a:lnTo>
                <a:lnTo>
                  <a:pt x="100" y="34"/>
                </a:lnTo>
                <a:lnTo>
                  <a:pt x="96" y="34"/>
                </a:lnTo>
                <a:lnTo>
                  <a:pt x="92" y="30"/>
                </a:lnTo>
                <a:lnTo>
                  <a:pt x="92" y="28"/>
                </a:lnTo>
                <a:lnTo>
                  <a:pt x="90" y="28"/>
                </a:lnTo>
                <a:lnTo>
                  <a:pt x="90" y="30"/>
                </a:lnTo>
                <a:lnTo>
                  <a:pt x="88" y="30"/>
                </a:lnTo>
                <a:lnTo>
                  <a:pt x="86" y="28"/>
                </a:lnTo>
                <a:lnTo>
                  <a:pt x="84" y="26"/>
                </a:lnTo>
                <a:lnTo>
                  <a:pt x="78" y="20"/>
                </a:lnTo>
                <a:lnTo>
                  <a:pt x="76" y="16"/>
                </a:lnTo>
                <a:lnTo>
                  <a:pt x="76" y="12"/>
                </a:lnTo>
                <a:lnTo>
                  <a:pt x="74" y="10"/>
                </a:lnTo>
                <a:lnTo>
                  <a:pt x="72" y="8"/>
                </a:lnTo>
                <a:lnTo>
                  <a:pt x="70" y="4"/>
                </a:lnTo>
                <a:lnTo>
                  <a:pt x="70" y="0"/>
                </a:lnTo>
                <a:lnTo>
                  <a:pt x="66" y="0"/>
                </a:lnTo>
                <a:lnTo>
                  <a:pt x="64" y="2"/>
                </a:lnTo>
                <a:lnTo>
                  <a:pt x="64" y="4"/>
                </a:lnTo>
                <a:lnTo>
                  <a:pt x="62" y="6"/>
                </a:lnTo>
                <a:lnTo>
                  <a:pt x="60" y="4"/>
                </a:lnTo>
                <a:lnTo>
                  <a:pt x="58" y="4"/>
                </a:lnTo>
                <a:lnTo>
                  <a:pt x="56" y="6"/>
                </a:lnTo>
                <a:lnTo>
                  <a:pt x="56" y="8"/>
                </a:lnTo>
                <a:lnTo>
                  <a:pt x="54" y="8"/>
                </a:lnTo>
                <a:lnTo>
                  <a:pt x="52" y="8"/>
                </a:lnTo>
                <a:lnTo>
                  <a:pt x="24" y="10"/>
                </a:lnTo>
                <a:lnTo>
                  <a:pt x="14" y="10"/>
                </a:lnTo>
                <a:lnTo>
                  <a:pt x="14" y="62"/>
                </a:lnTo>
                <a:lnTo>
                  <a:pt x="0" y="62"/>
                </a:lnTo>
                <a:lnTo>
                  <a:pt x="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4" name="Freeform 625"/>
          <p:cNvSpPr>
            <a:spLocks/>
          </p:cNvSpPr>
          <p:nvPr/>
        </p:nvSpPr>
        <p:spPr bwMode="auto">
          <a:xfrm>
            <a:off x="5447389" y="3363048"/>
            <a:ext cx="86459" cy="87313"/>
          </a:xfrm>
          <a:custGeom>
            <a:avLst/>
            <a:gdLst>
              <a:gd name="T0" fmla="*/ 129459828 w 48"/>
              <a:gd name="T1" fmla="*/ 152471199 h 50"/>
              <a:gd name="T2" fmla="*/ 129459828 w 48"/>
              <a:gd name="T3" fmla="*/ 134173887 h 50"/>
              <a:gd name="T4" fmla="*/ 129459828 w 48"/>
              <a:gd name="T5" fmla="*/ 121976261 h 50"/>
              <a:gd name="T6" fmla="*/ 152305795 w 48"/>
              <a:gd name="T7" fmla="*/ 115878321 h 50"/>
              <a:gd name="T8" fmla="*/ 159919816 w 48"/>
              <a:gd name="T9" fmla="*/ 97581009 h 50"/>
              <a:gd name="T10" fmla="*/ 175149810 w 48"/>
              <a:gd name="T11" fmla="*/ 97581009 h 50"/>
              <a:gd name="T12" fmla="*/ 182765783 w 48"/>
              <a:gd name="T13" fmla="*/ 91483069 h 50"/>
              <a:gd name="T14" fmla="*/ 175149810 w 48"/>
              <a:gd name="T15" fmla="*/ 79285443 h 50"/>
              <a:gd name="T16" fmla="*/ 159919816 w 48"/>
              <a:gd name="T17" fmla="*/ 73185757 h 50"/>
              <a:gd name="T18" fmla="*/ 175149810 w 48"/>
              <a:gd name="T19" fmla="*/ 67087817 h 50"/>
              <a:gd name="T20" fmla="*/ 182765783 w 48"/>
              <a:gd name="T21" fmla="*/ 60988131 h 50"/>
              <a:gd name="T22" fmla="*/ 175149810 w 48"/>
              <a:gd name="T23" fmla="*/ 54890191 h 50"/>
              <a:gd name="T24" fmla="*/ 167535789 w 48"/>
              <a:gd name="T25" fmla="*/ 42692564 h 50"/>
              <a:gd name="T26" fmla="*/ 167535789 w 48"/>
              <a:gd name="T27" fmla="*/ 30494938 h 50"/>
              <a:gd name="T28" fmla="*/ 137073849 w 48"/>
              <a:gd name="T29" fmla="*/ 30494938 h 50"/>
              <a:gd name="T30" fmla="*/ 129459828 w 48"/>
              <a:gd name="T31" fmla="*/ 30494938 h 50"/>
              <a:gd name="T32" fmla="*/ 121843855 w 48"/>
              <a:gd name="T33" fmla="*/ 18297312 h 50"/>
              <a:gd name="T34" fmla="*/ 98997888 w 48"/>
              <a:gd name="T35" fmla="*/ 12197626 h 50"/>
              <a:gd name="T36" fmla="*/ 83767894 w 48"/>
              <a:gd name="T37" fmla="*/ 12197626 h 50"/>
              <a:gd name="T38" fmla="*/ 60921928 w 48"/>
              <a:gd name="T39" fmla="*/ 18297312 h 50"/>
              <a:gd name="T40" fmla="*/ 53305955 w 48"/>
              <a:gd name="T41" fmla="*/ 18297312 h 50"/>
              <a:gd name="T42" fmla="*/ 38075961 w 48"/>
              <a:gd name="T43" fmla="*/ 12197626 h 50"/>
              <a:gd name="T44" fmla="*/ 30461939 w 48"/>
              <a:gd name="T45" fmla="*/ 12197626 h 50"/>
              <a:gd name="T46" fmla="*/ 22845967 w 48"/>
              <a:gd name="T47" fmla="*/ 12197626 h 50"/>
              <a:gd name="T48" fmla="*/ 15229994 w 48"/>
              <a:gd name="T49" fmla="*/ 6099686 h 50"/>
              <a:gd name="T50" fmla="*/ 0 w 48"/>
              <a:gd name="T51" fmla="*/ 6099686 h 50"/>
              <a:gd name="T52" fmla="*/ 0 w 48"/>
              <a:gd name="T53" fmla="*/ 6099686 h 50"/>
              <a:gd name="T54" fmla="*/ 0 w 48"/>
              <a:gd name="T55" fmla="*/ 24395252 h 50"/>
              <a:gd name="T56" fmla="*/ 22845967 w 48"/>
              <a:gd name="T57" fmla="*/ 54890191 h 50"/>
              <a:gd name="T58" fmla="*/ 22845967 w 48"/>
              <a:gd name="T59" fmla="*/ 60988131 h 50"/>
              <a:gd name="T60" fmla="*/ 22845967 w 48"/>
              <a:gd name="T61" fmla="*/ 67087817 h 50"/>
              <a:gd name="T62" fmla="*/ 45691934 w 48"/>
              <a:gd name="T63" fmla="*/ 85383383 h 50"/>
              <a:gd name="T64" fmla="*/ 68537900 w 48"/>
              <a:gd name="T65" fmla="*/ 103680695 h 50"/>
              <a:gd name="T66" fmla="*/ 83767894 w 48"/>
              <a:gd name="T67" fmla="*/ 121976261 h 50"/>
              <a:gd name="T68" fmla="*/ 83767894 w 48"/>
              <a:gd name="T69" fmla="*/ 134173887 h 50"/>
              <a:gd name="T70" fmla="*/ 98997888 w 48"/>
              <a:gd name="T71" fmla="*/ 134173887 h 50"/>
              <a:gd name="T72" fmla="*/ 106613861 w 48"/>
              <a:gd name="T73" fmla="*/ 134173887 h 50"/>
              <a:gd name="T74" fmla="*/ 114227882 w 48"/>
              <a:gd name="T75" fmla="*/ 140273573 h 50"/>
              <a:gd name="T76" fmla="*/ 129459828 w 48"/>
              <a:gd name="T77" fmla="*/ 152471199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 h="50">
                <a:moveTo>
                  <a:pt x="34" y="50"/>
                </a:moveTo>
                <a:lnTo>
                  <a:pt x="34" y="50"/>
                </a:lnTo>
                <a:lnTo>
                  <a:pt x="34" y="48"/>
                </a:lnTo>
                <a:lnTo>
                  <a:pt x="34" y="44"/>
                </a:lnTo>
                <a:lnTo>
                  <a:pt x="34" y="42"/>
                </a:lnTo>
                <a:lnTo>
                  <a:pt x="34" y="40"/>
                </a:lnTo>
                <a:lnTo>
                  <a:pt x="40" y="38"/>
                </a:lnTo>
                <a:lnTo>
                  <a:pt x="42" y="32"/>
                </a:lnTo>
                <a:lnTo>
                  <a:pt x="46" y="32"/>
                </a:lnTo>
                <a:lnTo>
                  <a:pt x="48" y="30"/>
                </a:lnTo>
                <a:lnTo>
                  <a:pt x="48" y="28"/>
                </a:lnTo>
                <a:lnTo>
                  <a:pt x="46" y="26"/>
                </a:lnTo>
                <a:lnTo>
                  <a:pt x="42" y="26"/>
                </a:lnTo>
                <a:lnTo>
                  <a:pt x="42" y="24"/>
                </a:lnTo>
                <a:lnTo>
                  <a:pt x="46" y="22"/>
                </a:lnTo>
                <a:lnTo>
                  <a:pt x="48" y="20"/>
                </a:lnTo>
                <a:lnTo>
                  <a:pt x="46" y="18"/>
                </a:lnTo>
                <a:lnTo>
                  <a:pt x="44" y="14"/>
                </a:lnTo>
                <a:lnTo>
                  <a:pt x="44" y="10"/>
                </a:lnTo>
                <a:lnTo>
                  <a:pt x="40" y="12"/>
                </a:lnTo>
                <a:lnTo>
                  <a:pt x="36" y="10"/>
                </a:lnTo>
                <a:lnTo>
                  <a:pt x="34" y="10"/>
                </a:lnTo>
                <a:lnTo>
                  <a:pt x="32" y="6"/>
                </a:lnTo>
                <a:lnTo>
                  <a:pt x="26" y="4"/>
                </a:lnTo>
                <a:lnTo>
                  <a:pt x="22" y="4"/>
                </a:lnTo>
                <a:lnTo>
                  <a:pt x="18" y="6"/>
                </a:lnTo>
                <a:lnTo>
                  <a:pt x="16" y="6"/>
                </a:lnTo>
                <a:lnTo>
                  <a:pt x="14" y="6"/>
                </a:lnTo>
                <a:lnTo>
                  <a:pt x="10" y="4"/>
                </a:lnTo>
                <a:lnTo>
                  <a:pt x="8" y="4"/>
                </a:lnTo>
                <a:lnTo>
                  <a:pt x="8" y="6"/>
                </a:lnTo>
                <a:lnTo>
                  <a:pt x="6" y="4"/>
                </a:lnTo>
                <a:lnTo>
                  <a:pt x="4" y="2"/>
                </a:lnTo>
                <a:lnTo>
                  <a:pt x="2" y="0"/>
                </a:lnTo>
                <a:lnTo>
                  <a:pt x="0" y="2"/>
                </a:lnTo>
                <a:lnTo>
                  <a:pt x="0" y="8"/>
                </a:lnTo>
                <a:lnTo>
                  <a:pt x="2" y="10"/>
                </a:lnTo>
                <a:lnTo>
                  <a:pt x="6" y="18"/>
                </a:lnTo>
                <a:lnTo>
                  <a:pt x="6" y="20"/>
                </a:lnTo>
                <a:lnTo>
                  <a:pt x="6" y="22"/>
                </a:lnTo>
                <a:lnTo>
                  <a:pt x="12" y="28"/>
                </a:lnTo>
                <a:lnTo>
                  <a:pt x="18" y="34"/>
                </a:lnTo>
                <a:lnTo>
                  <a:pt x="22" y="38"/>
                </a:lnTo>
                <a:lnTo>
                  <a:pt x="22" y="40"/>
                </a:lnTo>
                <a:lnTo>
                  <a:pt x="22" y="44"/>
                </a:lnTo>
                <a:lnTo>
                  <a:pt x="24" y="44"/>
                </a:lnTo>
                <a:lnTo>
                  <a:pt x="26" y="44"/>
                </a:lnTo>
                <a:lnTo>
                  <a:pt x="28" y="44"/>
                </a:lnTo>
                <a:lnTo>
                  <a:pt x="30" y="46"/>
                </a:lnTo>
                <a:lnTo>
                  <a:pt x="34" y="5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5" name="Freeform 626"/>
          <p:cNvSpPr>
            <a:spLocks/>
          </p:cNvSpPr>
          <p:nvPr/>
        </p:nvSpPr>
        <p:spPr bwMode="auto">
          <a:xfrm>
            <a:off x="7065174" y="3864695"/>
            <a:ext cx="68875" cy="39688"/>
          </a:xfrm>
          <a:custGeom>
            <a:avLst/>
            <a:gdLst>
              <a:gd name="T0" fmla="*/ 0 w 38"/>
              <a:gd name="T1" fmla="*/ 39052992 h 22"/>
              <a:gd name="T2" fmla="*/ 0 w 38"/>
              <a:gd name="T3" fmla="*/ 52070656 h 22"/>
              <a:gd name="T4" fmla="*/ 15421329 w 38"/>
              <a:gd name="T5" fmla="*/ 71597152 h 22"/>
              <a:gd name="T6" fmla="*/ 30842658 w 38"/>
              <a:gd name="T7" fmla="*/ 65088320 h 22"/>
              <a:gd name="T8" fmla="*/ 61685316 w 38"/>
              <a:gd name="T9" fmla="*/ 58579488 h 22"/>
              <a:gd name="T10" fmla="*/ 84817310 w 38"/>
              <a:gd name="T11" fmla="*/ 71597152 h 22"/>
              <a:gd name="T12" fmla="*/ 131081297 w 38"/>
              <a:gd name="T13" fmla="*/ 65088320 h 22"/>
              <a:gd name="T14" fmla="*/ 146502626 w 38"/>
              <a:gd name="T15" fmla="*/ 58579488 h 22"/>
              <a:gd name="T16" fmla="*/ 146502626 w 38"/>
              <a:gd name="T17" fmla="*/ 45561824 h 22"/>
              <a:gd name="T18" fmla="*/ 138791961 w 38"/>
              <a:gd name="T19" fmla="*/ 13017664 h 22"/>
              <a:gd name="T20" fmla="*/ 107949303 w 38"/>
              <a:gd name="T21" fmla="*/ 6508832 h 22"/>
              <a:gd name="T22" fmla="*/ 84817310 w 38"/>
              <a:gd name="T23" fmla="*/ 6508832 h 22"/>
              <a:gd name="T24" fmla="*/ 53974652 w 38"/>
              <a:gd name="T25" fmla="*/ 0 h 22"/>
              <a:gd name="T26" fmla="*/ 30842658 w 38"/>
              <a:gd name="T27" fmla="*/ 6508832 h 22"/>
              <a:gd name="T28" fmla="*/ 15421329 w 38"/>
              <a:gd name="T29" fmla="*/ 13017664 h 22"/>
              <a:gd name="T30" fmla="*/ 0 w 38"/>
              <a:gd name="T31" fmla="*/ 3905299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22">
                <a:moveTo>
                  <a:pt x="0" y="12"/>
                </a:moveTo>
                <a:lnTo>
                  <a:pt x="0" y="16"/>
                </a:lnTo>
                <a:lnTo>
                  <a:pt x="4" y="22"/>
                </a:lnTo>
                <a:lnTo>
                  <a:pt x="8" y="20"/>
                </a:lnTo>
                <a:lnTo>
                  <a:pt x="16" y="18"/>
                </a:lnTo>
                <a:lnTo>
                  <a:pt x="22" y="22"/>
                </a:lnTo>
                <a:lnTo>
                  <a:pt x="34" y="20"/>
                </a:lnTo>
                <a:lnTo>
                  <a:pt x="38" y="18"/>
                </a:lnTo>
                <a:lnTo>
                  <a:pt x="38" y="14"/>
                </a:lnTo>
                <a:lnTo>
                  <a:pt x="36" y="4"/>
                </a:lnTo>
                <a:lnTo>
                  <a:pt x="28" y="2"/>
                </a:lnTo>
                <a:lnTo>
                  <a:pt x="22" y="2"/>
                </a:lnTo>
                <a:lnTo>
                  <a:pt x="14" y="0"/>
                </a:lnTo>
                <a:lnTo>
                  <a:pt x="8" y="2"/>
                </a:lnTo>
                <a:lnTo>
                  <a:pt x="4" y="4"/>
                </a:lnTo>
                <a:lnTo>
                  <a:pt x="0" y="1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06" name="Freeform 627"/>
          <p:cNvSpPr>
            <a:spLocks/>
          </p:cNvSpPr>
          <p:nvPr/>
        </p:nvSpPr>
        <p:spPr bwMode="auto">
          <a:xfrm>
            <a:off x="5116213" y="4283794"/>
            <a:ext cx="60081" cy="177800"/>
          </a:xfrm>
          <a:custGeom>
            <a:avLst/>
            <a:gdLst>
              <a:gd name="T0" fmla="*/ 51306573 w 34"/>
              <a:gd name="T1" fmla="*/ 298124440 h 104"/>
              <a:gd name="T2" fmla="*/ 87953032 w 34"/>
              <a:gd name="T3" fmla="*/ 292279265 h 104"/>
              <a:gd name="T4" fmla="*/ 87953032 w 34"/>
              <a:gd name="T5" fmla="*/ 263049971 h 104"/>
              <a:gd name="T6" fmla="*/ 87953032 w 34"/>
              <a:gd name="T7" fmla="*/ 233822387 h 104"/>
              <a:gd name="T8" fmla="*/ 80624888 w 34"/>
              <a:gd name="T9" fmla="*/ 222132037 h 104"/>
              <a:gd name="T10" fmla="*/ 87953032 w 34"/>
              <a:gd name="T11" fmla="*/ 192904452 h 104"/>
              <a:gd name="T12" fmla="*/ 87953032 w 34"/>
              <a:gd name="T13" fmla="*/ 187057567 h 104"/>
              <a:gd name="T14" fmla="*/ 87953032 w 34"/>
              <a:gd name="T15" fmla="*/ 169522042 h 104"/>
              <a:gd name="T16" fmla="*/ 95283089 w 34"/>
              <a:gd name="T17" fmla="*/ 169522042 h 104"/>
              <a:gd name="T18" fmla="*/ 102613146 w 34"/>
              <a:gd name="T19" fmla="*/ 169522042 h 104"/>
              <a:gd name="T20" fmla="*/ 102613146 w 34"/>
              <a:gd name="T21" fmla="*/ 157829983 h 104"/>
              <a:gd name="T22" fmla="*/ 109943204 w 34"/>
              <a:gd name="T23" fmla="*/ 140294458 h 104"/>
              <a:gd name="T24" fmla="*/ 109943204 w 34"/>
              <a:gd name="T25" fmla="*/ 128602398 h 104"/>
              <a:gd name="T26" fmla="*/ 109943204 w 34"/>
              <a:gd name="T27" fmla="*/ 116912048 h 104"/>
              <a:gd name="T28" fmla="*/ 124601404 w 34"/>
              <a:gd name="T29" fmla="*/ 105219988 h 104"/>
              <a:gd name="T30" fmla="*/ 124601404 w 34"/>
              <a:gd name="T31" fmla="*/ 105219988 h 104"/>
              <a:gd name="T32" fmla="*/ 117271347 w 34"/>
              <a:gd name="T33" fmla="*/ 93529638 h 104"/>
              <a:gd name="T34" fmla="*/ 124601404 w 34"/>
              <a:gd name="T35" fmla="*/ 81837579 h 104"/>
              <a:gd name="T36" fmla="*/ 117271347 w 34"/>
              <a:gd name="T37" fmla="*/ 64302054 h 104"/>
              <a:gd name="T38" fmla="*/ 109943204 w 34"/>
              <a:gd name="T39" fmla="*/ 52609994 h 104"/>
              <a:gd name="T40" fmla="*/ 109943204 w 34"/>
              <a:gd name="T41" fmla="*/ 46764819 h 104"/>
              <a:gd name="T42" fmla="*/ 109943204 w 34"/>
              <a:gd name="T43" fmla="*/ 29227585 h 104"/>
              <a:gd name="T44" fmla="*/ 87953032 w 34"/>
              <a:gd name="T45" fmla="*/ 17537235 h 104"/>
              <a:gd name="T46" fmla="*/ 80624888 w 34"/>
              <a:gd name="T47" fmla="*/ 5845175 h 104"/>
              <a:gd name="T48" fmla="*/ 65964774 w 34"/>
              <a:gd name="T49" fmla="*/ 0 h 104"/>
              <a:gd name="T50" fmla="*/ 43976516 w 34"/>
              <a:gd name="T51" fmla="*/ 23382410 h 104"/>
              <a:gd name="T52" fmla="*/ 43976516 w 34"/>
              <a:gd name="T53" fmla="*/ 23382410 h 104"/>
              <a:gd name="T54" fmla="*/ 36648373 w 34"/>
              <a:gd name="T55" fmla="*/ 35072760 h 104"/>
              <a:gd name="T56" fmla="*/ 21988258 w 34"/>
              <a:gd name="T57" fmla="*/ 40919644 h 104"/>
              <a:gd name="T58" fmla="*/ 14658200 w 34"/>
              <a:gd name="T59" fmla="*/ 52609994 h 104"/>
              <a:gd name="T60" fmla="*/ 0 w 34"/>
              <a:gd name="T61" fmla="*/ 52609994 h 104"/>
              <a:gd name="T62" fmla="*/ 29318315 w 34"/>
              <a:gd name="T63" fmla="*/ 99374813 h 104"/>
              <a:gd name="T64" fmla="*/ 36648373 w 34"/>
              <a:gd name="T65" fmla="*/ 105219988 h 104"/>
              <a:gd name="T66" fmla="*/ 36648373 w 34"/>
              <a:gd name="T67" fmla="*/ 122757223 h 104"/>
              <a:gd name="T68" fmla="*/ 36648373 w 34"/>
              <a:gd name="T69" fmla="*/ 140294458 h 104"/>
              <a:gd name="T70" fmla="*/ 36648373 w 34"/>
              <a:gd name="T71" fmla="*/ 146139633 h 104"/>
              <a:gd name="T72" fmla="*/ 36648373 w 34"/>
              <a:gd name="T73" fmla="*/ 169522042 h 104"/>
              <a:gd name="T74" fmla="*/ 36648373 w 34"/>
              <a:gd name="T75" fmla="*/ 204594802 h 104"/>
              <a:gd name="T76" fmla="*/ 36648373 w 34"/>
              <a:gd name="T77" fmla="*/ 216286862 h 104"/>
              <a:gd name="T78" fmla="*/ 36648373 w 34"/>
              <a:gd name="T79" fmla="*/ 233822387 h 104"/>
              <a:gd name="T80" fmla="*/ 36648373 w 34"/>
              <a:gd name="T81" fmla="*/ 257204796 h 104"/>
              <a:gd name="T82" fmla="*/ 36648373 w 34"/>
              <a:gd name="T83" fmla="*/ 280587206 h 104"/>
              <a:gd name="T84" fmla="*/ 36648373 w 34"/>
              <a:gd name="T85" fmla="*/ 286432381 h 104"/>
              <a:gd name="T86" fmla="*/ 43976516 w 34"/>
              <a:gd name="T87" fmla="*/ 292279265 h 104"/>
              <a:gd name="T88" fmla="*/ 51306573 w 34"/>
              <a:gd name="T89" fmla="*/ 298124440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 h="104">
                <a:moveTo>
                  <a:pt x="14" y="102"/>
                </a:moveTo>
                <a:lnTo>
                  <a:pt x="14" y="102"/>
                </a:lnTo>
                <a:lnTo>
                  <a:pt x="24" y="100"/>
                </a:lnTo>
                <a:lnTo>
                  <a:pt x="24" y="90"/>
                </a:lnTo>
                <a:lnTo>
                  <a:pt x="24" y="84"/>
                </a:lnTo>
                <a:lnTo>
                  <a:pt x="24" y="80"/>
                </a:lnTo>
                <a:lnTo>
                  <a:pt x="22" y="76"/>
                </a:lnTo>
                <a:lnTo>
                  <a:pt x="24" y="72"/>
                </a:lnTo>
                <a:lnTo>
                  <a:pt x="24" y="66"/>
                </a:lnTo>
                <a:lnTo>
                  <a:pt x="24" y="64"/>
                </a:lnTo>
                <a:lnTo>
                  <a:pt x="24" y="60"/>
                </a:lnTo>
                <a:lnTo>
                  <a:pt x="24" y="58"/>
                </a:lnTo>
                <a:lnTo>
                  <a:pt x="26" y="58"/>
                </a:lnTo>
                <a:lnTo>
                  <a:pt x="28" y="58"/>
                </a:lnTo>
                <a:lnTo>
                  <a:pt x="28" y="54"/>
                </a:lnTo>
                <a:lnTo>
                  <a:pt x="28" y="52"/>
                </a:lnTo>
                <a:lnTo>
                  <a:pt x="30" y="48"/>
                </a:lnTo>
                <a:lnTo>
                  <a:pt x="30" y="44"/>
                </a:lnTo>
                <a:lnTo>
                  <a:pt x="30" y="40"/>
                </a:lnTo>
                <a:lnTo>
                  <a:pt x="30" y="36"/>
                </a:lnTo>
                <a:lnTo>
                  <a:pt x="34" y="36"/>
                </a:lnTo>
                <a:lnTo>
                  <a:pt x="34" y="34"/>
                </a:lnTo>
                <a:lnTo>
                  <a:pt x="32" y="32"/>
                </a:lnTo>
                <a:lnTo>
                  <a:pt x="34" y="28"/>
                </a:lnTo>
                <a:lnTo>
                  <a:pt x="34" y="24"/>
                </a:lnTo>
                <a:lnTo>
                  <a:pt x="32" y="22"/>
                </a:lnTo>
                <a:lnTo>
                  <a:pt x="30" y="18"/>
                </a:lnTo>
                <a:lnTo>
                  <a:pt x="30" y="16"/>
                </a:lnTo>
                <a:lnTo>
                  <a:pt x="32" y="12"/>
                </a:lnTo>
                <a:lnTo>
                  <a:pt x="30" y="10"/>
                </a:lnTo>
                <a:lnTo>
                  <a:pt x="24" y="6"/>
                </a:lnTo>
                <a:lnTo>
                  <a:pt x="24" y="4"/>
                </a:lnTo>
                <a:lnTo>
                  <a:pt x="22" y="2"/>
                </a:lnTo>
                <a:lnTo>
                  <a:pt x="18" y="0"/>
                </a:lnTo>
                <a:lnTo>
                  <a:pt x="16" y="0"/>
                </a:lnTo>
                <a:lnTo>
                  <a:pt x="12" y="8"/>
                </a:lnTo>
                <a:lnTo>
                  <a:pt x="10" y="12"/>
                </a:lnTo>
                <a:lnTo>
                  <a:pt x="6" y="14"/>
                </a:lnTo>
                <a:lnTo>
                  <a:pt x="4" y="16"/>
                </a:lnTo>
                <a:lnTo>
                  <a:pt x="4" y="18"/>
                </a:lnTo>
                <a:lnTo>
                  <a:pt x="0" y="18"/>
                </a:lnTo>
                <a:lnTo>
                  <a:pt x="0" y="30"/>
                </a:lnTo>
                <a:lnTo>
                  <a:pt x="8" y="34"/>
                </a:lnTo>
                <a:lnTo>
                  <a:pt x="10" y="36"/>
                </a:lnTo>
                <a:lnTo>
                  <a:pt x="10" y="42"/>
                </a:lnTo>
                <a:lnTo>
                  <a:pt x="10" y="46"/>
                </a:lnTo>
                <a:lnTo>
                  <a:pt x="10" y="48"/>
                </a:lnTo>
                <a:lnTo>
                  <a:pt x="10" y="50"/>
                </a:lnTo>
                <a:lnTo>
                  <a:pt x="10" y="58"/>
                </a:lnTo>
                <a:lnTo>
                  <a:pt x="10" y="64"/>
                </a:lnTo>
                <a:lnTo>
                  <a:pt x="10" y="70"/>
                </a:lnTo>
                <a:lnTo>
                  <a:pt x="10" y="74"/>
                </a:lnTo>
                <a:lnTo>
                  <a:pt x="10" y="80"/>
                </a:lnTo>
                <a:lnTo>
                  <a:pt x="8" y="84"/>
                </a:lnTo>
                <a:lnTo>
                  <a:pt x="10" y="88"/>
                </a:lnTo>
                <a:lnTo>
                  <a:pt x="10" y="96"/>
                </a:lnTo>
                <a:lnTo>
                  <a:pt x="10" y="98"/>
                </a:lnTo>
                <a:lnTo>
                  <a:pt x="12" y="100"/>
                </a:lnTo>
                <a:lnTo>
                  <a:pt x="12" y="104"/>
                </a:lnTo>
                <a:lnTo>
                  <a:pt x="14" y="102"/>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07" name="Freeform 628"/>
          <p:cNvSpPr>
            <a:spLocks/>
          </p:cNvSpPr>
          <p:nvPr/>
        </p:nvSpPr>
        <p:spPr bwMode="auto">
          <a:xfrm>
            <a:off x="5642287" y="3002682"/>
            <a:ext cx="162657" cy="146050"/>
          </a:xfrm>
          <a:custGeom>
            <a:avLst/>
            <a:gdLst>
              <a:gd name="T0" fmla="*/ 95382406 w 92"/>
              <a:gd name="T1" fmla="*/ 51913982 h 86"/>
              <a:gd name="T2" fmla="*/ 117393584 w 92"/>
              <a:gd name="T3" fmla="*/ 34608755 h 86"/>
              <a:gd name="T4" fmla="*/ 132068979 w 92"/>
              <a:gd name="T5" fmla="*/ 34608755 h 86"/>
              <a:gd name="T6" fmla="*/ 146742458 w 92"/>
              <a:gd name="T7" fmla="*/ 23072503 h 86"/>
              <a:gd name="T8" fmla="*/ 154080156 w 92"/>
              <a:gd name="T9" fmla="*/ 5768975 h 86"/>
              <a:gd name="T10" fmla="*/ 154080156 w 92"/>
              <a:gd name="T11" fmla="*/ 0 h 86"/>
              <a:gd name="T12" fmla="*/ 176091333 w 92"/>
              <a:gd name="T13" fmla="*/ 5768975 h 86"/>
              <a:gd name="T14" fmla="*/ 190764813 w 92"/>
              <a:gd name="T15" fmla="*/ 0 h 86"/>
              <a:gd name="T16" fmla="*/ 190764813 w 92"/>
              <a:gd name="T17" fmla="*/ 5768975 h 86"/>
              <a:gd name="T18" fmla="*/ 205438292 w 92"/>
              <a:gd name="T19" fmla="*/ 11536252 h 86"/>
              <a:gd name="T20" fmla="*/ 220113688 w 92"/>
              <a:gd name="T21" fmla="*/ 5768975 h 86"/>
              <a:gd name="T22" fmla="*/ 220113688 w 92"/>
              <a:gd name="T23" fmla="*/ 5768975 h 86"/>
              <a:gd name="T24" fmla="*/ 242124865 w 92"/>
              <a:gd name="T25" fmla="*/ 11536252 h 86"/>
              <a:gd name="T26" fmla="*/ 264136042 w 92"/>
              <a:gd name="T27" fmla="*/ 17305227 h 86"/>
              <a:gd name="T28" fmla="*/ 271473739 w 92"/>
              <a:gd name="T29" fmla="*/ 23072503 h 86"/>
              <a:gd name="T30" fmla="*/ 278809522 w 92"/>
              <a:gd name="T31" fmla="*/ 34608755 h 86"/>
              <a:gd name="T32" fmla="*/ 286147219 w 92"/>
              <a:gd name="T33" fmla="*/ 40377730 h 86"/>
              <a:gd name="T34" fmla="*/ 293484917 w 92"/>
              <a:gd name="T35" fmla="*/ 57681259 h 86"/>
              <a:gd name="T36" fmla="*/ 300822614 w 92"/>
              <a:gd name="T37" fmla="*/ 74986485 h 86"/>
              <a:gd name="T38" fmla="*/ 300822614 w 92"/>
              <a:gd name="T39" fmla="*/ 98058989 h 86"/>
              <a:gd name="T40" fmla="*/ 300822614 w 92"/>
              <a:gd name="T41" fmla="*/ 103826266 h 86"/>
              <a:gd name="T42" fmla="*/ 330169574 w 92"/>
              <a:gd name="T43" fmla="*/ 121131492 h 86"/>
              <a:gd name="T44" fmla="*/ 337507271 w 92"/>
              <a:gd name="T45" fmla="*/ 138435021 h 86"/>
              <a:gd name="T46" fmla="*/ 330169574 w 92"/>
              <a:gd name="T47" fmla="*/ 149971273 h 86"/>
              <a:gd name="T48" fmla="*/ 322833791 w 92"/>
              <a:gd name="T49" fmla="*/ 149971273 h 86"/>
              <a:gd name="T50" fmla="*/ 308158396 w 92"/>
              <a:gd name="T51" fmla="*/ 144203996 h 86"/>
              <a:gd name="T52" fmla="*/ 300822614 w 92"/>
              <a:gd name="T53" fmla="*/ 155740248 h 86"/>
              <a:gd name="T54" fmla="*/ 308158396 w 92"/>
              <a:gd name="T55" fmla="*/ 167276499 h 86"/>
              <a:gd name="T56" fmla="*/ 322833791 w 92"/>
              <a:gd name="T57" fmla="*/ 173043776 h 86"/>
              <a:gd name="T58" fmla="*/ 322833791 w 92"/>
              <a:gd name="T59" fmla="*/ 219188783 h 86"/>
              <a:gd name="T60" fmla="*/ 300822614 w 92"/>
              <a:gd name="T61" fmla="*/ 219188783 h 86"/>
              <a:gd name="T62" fmla="*/ 293484917 w 92"/>
              <a:gd name="T63" fmla="*/ 219188783 h 86"/>
              <a:gd name="T64" fmla="*/ 286147219 w 92"/>
              <a:gd name="T65" fmla="*/ 230725035 h 86"/>
              <a:gd name="T66" fmla="*/ 278809522 w 92"/>
              <a:gd name="T67" fmla="*/ 242261287 h 86"/>
              <a:gd name="T68" fmla="*/ 234787167 w 92"/>
              <a:gd name="T69" fmla="*/ 242261287 h 86"/>
              <a:gd name="T70" fmla="*/ 227451385 w 92"/>
              <a:gd name="T71" fmla="*/ 242261287 h 86"/>
              <a:gd name="T72" fmla="*/ 220113688 w 92"/>
              <a:gd name="T73" fmla="*/ 242261287 h 86"/>
              <a:gd name="T74" fmla="*/ 205438292 w 92"/>
              <a:gd name="T75" fmla="*/ 242261287 h 86"/>
              <a:gd name="T76" fmla="*/ 198102510 w 92"/>
              <a:gd name="T77" fmla="*/ 236494010 h 86"/>
              <a:gd name="T78" fmla="*/ 183427115 w 92"/>
              <a:gd name="T79" fmla="*/ 236494010 h 86"/>
              <a:gd name="T80" fmla="*/ 168753636 w 92"/>
              <a:gd name="T81" fmla="*/ 242261287 h 86"/>
              <a:gd name="T82" fmla="*/ 146742458 w 92"/>
              <a:gd name="T83" fmla="*/ 242261287 h 86"/>
              <a:gd name="T84" fmla="*/ 132068979 w 92"/>
              <a:gd name="T85" fmla="*/ 236494010 h 86"/>
              <a:gd name="T86" fmla="*/ 80708927 w 92"/>
              <a:gd name="T87" fmla="*/ 230725035 h 86"/>
              <a:gd name="T88" fmla="*/ 44022354 w 92"/>
              <a:gd name="T89" fmla="*/ 236494010 h 86"/>
              <a:gd name="T90" fmla="*/ 29348875 w 92"/>
              <a:gd name="T91" fmla="*/ 248030262 h 86"/>
              <a:gd name="T92" fmla="*/ 29348875 w 92"/>
              <a:gd name="T93" fmla="*/ 242261287 h 86"/>
              <a:gd name="T94" fmla="*/ 14673480 w 92"/>
              <a:gd name="T95" fmla="*/ 236494010 h 86"/>
              <a:gd name="T96" fmla="*/ 0 w 92"/>
              <a:gd name="T97" fmla="*/ 236494010 h 86"/>
              <a:gd name="T98" fmla="*/ 0 w 92"/>
              <a:gd name="T99" fmla="*/ 207652531 h 86"/>
              <a:gd name="T100" fmla="*/ 14673480 w 92"/>
              <a:gd name="T101" fmla="*/ 184580028 h 86"/>
              <a:gd name="T102" fmla="*/ 14673480 w 92"/>
              <a:gd name="T103" fmla="*/ 178812751 h 86"/>
              <a:gd name="T104" fmla="*/ 0 w 92"/>
              <a:gd name="T105" fmla="*/ 149971273 h 86"/>
              <a:gd name="T106" fmla="*/ 22011177 w 92"/>
              <a:gd name="T107" fmla="*/ 138435021 h 86"/>
              <a:gd name="T108" fmla="*/ 44022354 w 92"/>
              <a:gd name="T109" fmla="*/ 138435021 h 86"/>
              <a:gd name="T110" fmla="*/ 51360052 w 92"/>
              <a:gd name="T111" fmla="*/ 126898769 h 86"/>
              <a:gd name="T112" fmla="*/ 73371229 w 92"/>
              <a:gd name="T113" fmla="*/ 126898769 h 86"/>
              <a:gd name="T114" fmla="*/ 73371229 w 92"/>
              <a:gd name="T115" fmla="*/ 103826266 h 86"/>
              <a:gd name="T116" fmla="*/ 88044709 w 92"/>
              <a:gd name="T117" fmla="*/ 69217510 h 86"/>
              <a:gd name="T118" fmla="*/ 95382406 w 92"/>
              <a:gd name="T119" fmla="*/ 63450234 h 86"/>
              <a:gd name="T120" fmla="*/ 95382406 w 92"/>
              <a:gd name="T121" fmla="*/ 51913982 h 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2" h="86">
                <a:moveTo>
                  <a:pt x="26" y="18"/>
                </a:moveTo>
                <a:lnTo>
                  <a:pt x="26" y="18"/>
                </a:lnTo>
                <a:lnTo>
                  <a:pt x="28" y="14"/>
                </a:lnTo>
                <a:lnTo>
                  <a:pt x="32" y="12"/>
                </a:lnTo>
                <a:lnTo>
                  <a:pt x="36" y="12"/>
                </a:lnTo>
                <a:lnTo>
                  <a:pt x="40" y="14"/>
                </a:lnTo>
                <a:lnTo>
                  <a:pt x="40" y="8"/>
                </a:lnTo>
                <a:lnTo>
                  <a:pt x="42" y="2"/>
                </a:lnTo>
                <a:lnTo>
                  <a:pt x="42" y="0"/>
                </a:lnTo>
                <a:lnTo>
                  <a:pt x="46" y="2"/>
                </a:lnTo>
                <a:lnTo>
                  <a:pt x="48" y="2"/>
                </a:lnTo>
                <a:lnTo>
                  <a:pt x="52" y="0"/>
                </a:lnTo>
                <a:lnTo>
                  <a:pt x="52" y="2"/>
                </a:lnTo>
                <a:lnTo>
                  <a:pt x="54" y="4"/>
                </a:lnTo>
                <a:lnTo>
                  <a:pt x="56" y="4"/>
                </a:lnTo>
                <a:lnTo>
                  <a:pt x="60" y="2"/>
                </a:lnTo>
                <a:lnTo>
                  <a:pt x="66" y="4"/>
                </a:lnTo>
                <a:lnTo>
                  <a:pt x="72" y="6"/>
                </a:lnTo>
                <a:lnTo>
                  <a:pt x="74" y="8"/>
                </a:lnTo>
                <a:lnTo>
                  <a:pt x="74" y="10"/>
                </a:lnTo>
                <a:lnTo>
                  <a:pt x="76" y="12"/>
                </a:lnTo>
                <a:lnTo>
                  <a:pt x="78" y="12"/>
                </a:lnTo>
                <a:lnTo>
                  <a:pt x="78" y="14"/>
                </a:lnTo>
                <a:lnTo>
                  <a:pt x="80" y="20"/>
                </a:lnTo>
                <a:lnTo>
                  <a:pt x="82" y="26"/>
                </a:lnTo>
                <a:lnTo>
                  <a:pt x="80" y="32"/>
                </a:lnTo>
                <a:lnTo>
                  <a:pt x="82" y="34"/>
                </a:lnTo>
                <a:lnTo>
                  <a:pt x="82" y="36"/>
                </a:lnTo>
                <a:lnTo>
                  <a:pt x="88" y="38"/>
                </a:lnTo>
                <a:lnTo>
                  <a:pt x="90" y="42"/>
                </a:lnTo>
                <a:lnTo>
                  <a:pt x="92" y="48"/>
                </a:lnTo>
                <a:lnTo>
                  <a:pt x="92" y="50"/>
                </a:lnTo>
                <a:lnTo>
                  <a:pt x="90" y="52"/>
                </a:lnTo>
                <a:lnTo>
                  <a:pt x="88" y="52"/>
                </a:lnTo>
                <a:lnTo>
                  <a:pt x="86" y="52"/>
                </a:lnTo>
                <a:lnTo>
                  <a:pt x="84" y="50"/>
                </a:lnTo>
                <a:lnTo>
                  <a:pt x="82" y="54"/>
                </a:lnTo>
                <a:lnTo>
                  <a:pt x="82" y="56"/>
                </a:lnTo>
                <a:lnTo>
                  <a:pt x="84" y="58"/>
                </a:lnTo>
                <a:lnTo>
                  <a:pt x="86" y="58"/>
                </a:lnTo>
                <a:lnTo>
                  <a:pt x="88" y="60"/>
                </a:lnTo>
                <a:lnTo>
                  <a:pt x="88" y="76"/>
                </a:lnTo>
                <a:lnTo>
                  <a:pt x="82" y="76"/>
                </a:lnTo>
                <a:lnTo>
                  <a:pt x="80" y="76"/>
                </a:lnTo>
                <a:lnTo>
                  <a:pt x="78" y="80"/>
                </a:lnTo>
                <a:lnTo>
                  <a:pt x="78" y="84"/>
                </a:lnTo>
                <a:lnTo>
                  <a:pt x="76" y="84"/>
                </a:lnTo>
                <a:lnTo>
                  <a:pt x="64" y="84"/>
                </a:lnTo>
                <a:lnTo>
                  <a:pt x="62" y="84"/>
                </a:lnTo>
                <a:lnTo>
                  <a:pt x="60" y="84"/>
                </a:lnTo>
                <a:lnTo>
                  <a:pt x="58" y="84"/>
                </a:lnTo>
                <a:lnTo>
                  <a:pt x="56" y="84"/>
                </a:lnTo>
                <a:lnTo>
                  <a:pt x="54" y="82"/>
                </a:lnTo>
                <a:lnTo>
                  <a:pt x="52" y="86"/>
                </a:lnTo>
                <a:lnTo>
                  <a:pt x="50" y="82"/>
                </a:lnTo>
                <a:lnTo>
                  <a:pt x="46" y="84"/>
                </a:lnTo>
                <a:lnTo>
                  <a:pt x="40" y="84"/>
                </a:lnTo>
                <a:lnTo>
                  <a:pt x="36" y="82"/>
                </a:lnTo>
                <a:lnTo>
                  <a:pt x="22" y="80"/>
                </a:lnTo>
                <a:lnTo>
                  <a:pt x="12" y="82"/>
                </a:lnTo>
                <a:lnTo>
                  <a:pt x="10" y="84"/>
                </a:lnTo>
                <a:lnTo>
                  <a:pt x="8" y="86"/>
                </a:lnTo>
                <a:lnTo>
                  <a:pt x="8" y="84"/>
                </a:lnTo>
                <a:lnTo>
                  <a:pt x="6" y="82"/>
                </a:lnTo>
                <a:lnTo>
                  <a:pt x="4" y="82"/>
                </a:lnTo>
                <a:lnTo>
                  <a:pt x="0" y="82"/>
                </a:lnTo>
                <a:lnTo>
                  <a:pt x="0" y="72"/>
                </a:lnTo>
                <a:lnTo>
                  <a:pt x="2" y="68"/>
                </a:lnTo>
                <a:lnTo>
                  <a:pt x="4" y="64"/>
                </a:lnTo>
                <a:lnTo>
                  <a:pt x="4" y="62"/>
                </a:lnTo>
                <a:lnTo>
                  <a:pt x="0" y="56"/>
                </a:lnTo>
                <a:lnTo>
                  <a:pt x="0" y="52"/>
                </a:lnTo>
                <a:lnTo>
                  <a:pt x="6" y="48"/>
                </a:lnTo>
                <a:lnTo>
                  <a:pt x="12" y="48"/>
                </a:lnTo>
                <a:lnTo>
                  <a:pt x="14" y="46"/>
                </a:lnTo>
                <a:lnTo>
                  <a:pt x="14" y="44"/>
                </a:lnTo>
                <a:lnTo>
                  <a:pt x="20" y="44"/>
                </a:lnTo>
                <a:lnTo>
                  <a:pt x="20" y="36"/>
                </a:lnTo>
                <a:lnTo>
                  <a:pt x="20" y="30"/>
                </a:lnTo>
                <a:lnTo>
                  <a:pt x="24" y="24"/>
                </a:lnTo>
                <a:lnTo>
                  <a:pt x="26" y="22"/>
                </a:lnTo>
                <a:lnTo>
                  <a:pt x="26" y="20"/>
                </a:lnTo>
                <a:lnTo>
                  <a:pt x="26" y="1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8" name="Freeform 629"/>
          <p:cNvSpPr>
            <a:spLocks/>
          </p:cNvSpPr>
          <p:nvPr/>
        </p:nvSpPr>
        <p:spPr bwMode="auto">
          <a:xfrm>
            <a:off x="5148450" y="3163020"/>
            <a:ext cx="87923" cy="58738"/>
          </a:xfrm>
          <a:custGeom>
            <a:avLst/>
            <a:gdLst>
              <a:gd name="T0" fmla="*/ 14516100 w 50"/>
              <a:gd name="T1" fmla="*/ 23876997 h 34"/>
              <a:gd name="T2" fmla="*/ 14516100 w 50"/>
              <a:gd name="T3" fmla="*/ 23876997 h 34"/>
              <a:gd name="T4" fmla="*/ 21774150 w 50"/>
              <a:gd name="T5" fmla="*/ 29845814 h 34"/>
              <a:gd name="T6" fmla="*/ 29032200 w 50"/>
              <a:gd name="T7" fmla="*/ 41783449 h 34"/>
              <a:gd name="T8" fmla="*/ 50806350 w 50"/>
              <a:gd name="T9" fmla="*/ 53722811 h 34"/>
              <a:gd name="T10" fmla="*/ 58064400 w 50"/>
              <a:gd name="T11" fmla="*/ 59691629 h 34"/>
              <a:gd name="T12" fmla="*/ 65322450 w 50"/>
              <a:gd name="T13" fmla="*/ 53722811 h 34"/>
              <a:gd name="T14" fmla="*/ 65322450 w 50"/>
              <a:gd name="T15" fmla="*/ 59691629 h 34"/>
              <a:gd name="T16" fmla="*/ 79838550 w 50"/>
              <a:gd name="T17" fmla="*/ 71629263 h 34"/>
              <a:gd name="T18" fmla="*/ 101612700 w 50"/>
              <a:gd name="T19" fmla="*/ 83566898 h 34"/>
              <a:gd name="T20" fmla="*/ 108870750 w 50"/>
              <a:gd name="T21" fmla="*/ 83566898 h 34"/>
              <a:gd name="T22" fmla="*/ 116128800 w 50"/>
              <a:gd name="T23" fmla="*/ 77598081 h 34"/>
              <a:gd name="T24" fmla="*/ 123386850 w 50"/>
              <a:gd name="T25" fmla="*/ 83566898 h 34"/>
              <a:gd name="T26" fmla="*/ 130644900 w 50"/>
              <a:gd name="T27" fmla="*/ 95506260 h 34"/>
              <a:gd name="T28" fmla="*/ 145161000 w 50"/>
              <a:gd name="T29" fmla="*/ 101475078 h 34"/>
              <a:gd name="T30" fmla="*/ 159677100 w 50"/>
              <a:gd name="T31" fmla="*/ 95506260 h 34"/>
              <a:gd name="T32" fmla="*/ 166935150 w 50"/>
              <a:gd name="T33" fmla="*/ 89537443 h 34"/>
              <a:gd name="T34" fmla="*/ 166935150 w 50"/>
              <a:gd name="T35" fmla="*/ 77598081 h 34"/>
              <a:gd name="T36" fmla="*/ 174193200 w 50"/>
              <a:gd name="T37" fmla="*/ 71629263 h 34"/>
              <a:gd name="T38" fmla="*/ 174193200 w 50"/>
              <a:gd name="T39" fmla="*/ 53722811 h 34"/>
              <a:gd name="T40" fmla="*/ 174193200 w 50"/>
              <a:gd name="T41" fmla="*/ 47752266 h 34"/>
              <a:gd name="T42" fmla="*/ 174193200 w 50"/>
              <a:gd name="T43" fmla="*/ 41783449 h 34"/>
              <a:gd name="T44" fmla="*/ 174193200 w 50"/>
              <a:gd name="T45" fmla="*/ 35814632 h 34"/>
              <a:gd name="T46" fmla="*/ 159677100 w 50"/>
              <a:gd name="T47" fmla="*/ 29845814 h 34"/>
              <a:gd name="T48" fmla="*/ 152419050 w 50"/>
              <a:gd name="T49" fmla="*/ 23876997 h 34"/>
              <a:gd name="T50" fmla="*/ 137902950 w 50"/>
              <a:gd name="T51" fmla="*/ 23876997 h 34"/>
              <a:gd name="T52" fmla="*/ 137902950 w 50"/>
              <a:gd name="T53" fmla="*/ 17908180 h 34"/>
              <a:gd name="T54" fmla="*/ 130644900 w 50"/>
              <a:gd name="T55" fmla="*/ 11937635 h 34"/>
              <a:gd name="T56" fmla="*/ 116128800 w 50"/>
              <a:gd name="T57" fmla="*/ 11937635 h 34"/>
              <a:gd name="T58" fmla="*/ 87096600 w 50"/>
              <a:gd name="T59" fmla="*/ 17908180 h 34"/>
              <a:gd name="T60" fmla="*/ 72580500 w 50"/>
              <a:gd name="T61" fmla="*/ 17908180 h 34"/>
              <a:gd name="T62" fmla="*/ 58064400 w 50"/>
              <a:gd name="T63" fmla="*/ 0 h 34"/>
              <a:gd name="T64" fmla="*/ 0 w 50"/>
              <a:gd name="T65" fmla="*/ 11937635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34">
                <a:moveTo>
                  <a:pt x="0" y="4"/>
                </a:moveTo>
                <a:lnTo>
                  <a:pt x="4" y="8"/>
                </a:lnTo>
                <a:lnTo>
                  <a:pt x="6" y="10"/>
                </a:lnTo>
                <a:lnTo>
                  <a:pt x="8" y="14"/>
                </a:lnTo>
                <a:lnTo>
                  <a:pt x="10" y="14"/>
                </a:lnTo>
                <a:lnTo>
                  <a:pt x="14" y="18"/>
                </a:lnTo>
                <a:lnTo>
                  <a:pt x="16" y="20"/>
                </a:lnTo>
                <a:lnTo>
                  <a:pt x="18" y="20"/>
                </a:lnTo>
                <a:lnTo>
                  <a:pt x="18" y="18"/>
                </a:lnTo>
                <a:lnTo>
                  <a:pt x="18" y="20"/>
                </a:lnTo>
                <a:lnTo>
                  <a:pt x="22" y="24"/>
                </a:lnTo>
                <a:lnTo>
                  <a:pt x="24" y="26"/>
                </a:lnTo>
                <a:lnTo>
                  <a:pt x="28" y="28"/>
                </a:lnTo>
                <a:lnTo>
                  <a:pt x="30" y="28"/>
                </a:lnTo>
                <a:lnTo>
                  <a:pt x="32" y="26"/>
                </a:lnTo>
                <a:lnTo>
                  <a:pt x="34" y="28"/>
                </a:lnTo>
                <a:lnTo>
                  <a:pt x="34" y="32"/>
                </a:lnTo>
                <a:lnTo>
                  <a:pt x="36" y="32"/>
                </a:lnTo>
                <a:lnTo>
                  <a:pt x="40" y="34"/>
                </a:lnTo>
                <a:lnTo>
                  <a:pt x="44" y="32"/>
                </a:lnTo>
                <a:lnTo>
                  <a:pt x="46" y="30"/>
                </a:lnTo>
                <a:lnTo>
                  <a:pt x="46" y="26"/>
                </a:lnTo>
                <a:lnTo>
                  <a:pt x="48" y="24"/>
                </a:lnTo>
                <a:lnTo>
                  <a:pt x="50" y="22"/>
                </a:lnTo>
                <a:lnTo>
                  <a:pt x="48" y="18"/>
                </a:lnTo>
                <a:lnTo>
                  <a:pt x="48" y="16"/>
                </a:lnTo>
                <a:lnTo>
                  <a:pt x="46" y="14"/>
                </a:lnTo>
                <a:lnTo>
                  <a:pt x="48" y="14"/>
                </a:lnTo>
                <a:lnTo>
                  <a:pt x="48" y="12"/>
                </a:lnTo>
                <a:lnTo>
                  <a:pt x="44" y="10"/>
                </a:lnTo>
                <a:lnTo>
                  <a:pt x="42" y="8"/>
                </a:lnTo>
                <a:lnTo>
                  <a:pt x="40" y="8"/>
                </a:lnTo>
                <a:lnTo>
                  <a:pt x="38" y="8"/>
                </a:lnTo>
                <a:lnTo>
                  <a:pt x="38" y="6"/>
                </a:lnTo>
                <a:lnTo>
                  <a:pt x="38" y="4"/>
                </a:lnTo>
                <a:lnTo>
                  <a:pt x="36" y="4"/>
                </a:lnTo>
                <a:lnTo>
                  <a:pt x="32" y="4"/>
                </a:lnTo>
                <a:lnTo>
                  <a:pt x="28" y="6"/>
                </a:lnTo>
                <a:lnTo>
                  <a:pt x="24" y="6"/>
                </a:lnTo>
                <a:lnTo>
                  <a:pt x="20" y="6"/>
                </a:lnTo>
                <a:lnTo>
                  <a:pt x="18" y="4"/>
                </a:lnTo>
                <a:lnTo>
                  <a:pt x="16" y="0"/>
                </a:lnTo>
                <a:lnTo>
                  <a:pt x="0" y="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09" name="Freeform 630"/>
          <p:cNvSpPr>
            <a:spLocks/>
          </p:cNvSpPr>
          <p:nvPr/>
        </p:nvSpPr>
        <p:spPr bwMode="auto">
          <a:xfrm>
            <a:off x="7027072" y="3921845"/>
            <a:ext cx="124559" cy="165100"/>
          </a:xfrm>
          <a:custGeom>
            <a:avLst/>
            <a:gdLst>
              <a:gd name="T0" fmla="*/ 237822442 w 70"/>
              <a:gd name="T1" fmla="*/ 283937604 h 96"/>
              <a:gd name="T2" fmla="*/ 237822442 w 70"/>
              <a:gd name="T3" fmla="*/ 272107157 h 96"/>
              <a:gd name="T4" fmla="*/ 237822442 w 70"/>
              <a:gd name="T5" fmla="*/ 260276710 h 96"/>
              <a:gd name="T6" fmla="*/ 260118055 w 70"/>
              <a:gd name="T7" fmla="*/ 266191074 h 96"/>
              <a:gd name="T8" fmla="*/ 260118055 w 70"/>
              <a:gd name="T9" fmla="*/ 266191074 h 96"/>
              <a:gd name="T10" fmla="*/ 252686826 w 70"/>
              <a:gd name="T11" fmla="*/ 248446264 h 96"/>
              <a:gd name="T12" fmla="*/ 252686826 w 70"/>
              <a:gd name="T13" fmla="*/ 236614097 h 96"/>
              <a:gd name="T14" fmla="*/ 245253670 w 70"/>
              <a:gd name="T15" fmla="*/ 218869286 h 96"/>
              <a:gd name="T16" fmla="*/ 245253670 w 70"/>
              <a:gd name="T17" fmla="*/ 207037120 h 96"/>
              <a:gd name="T18" fmla="*/ 245253670 w 70"/>
              <a:gd name="T19" fmla="*/ 183376226 h 96"/>
              <a:gd name="T20" fmla="*/ 222958057 w 70"/>
              <a:gd name="T21" fmla="*/ 159715332 h 96"/>
              <a:gd name="T22" fmla="*/ 215526829 w 70"/>
              <a:gd name="T23" fmla="*/ 177461863 h 96"/>
              <a:gd name="T24" fmla="*/ 193231216 w 70"/>
              <a:gd name="T25" fmla="*/ 177461863 h 96"/>
              <a:gd name="T26" fmla="*/ 193231216 w 70"/>
              <a:gd name="T27" fmla="*/ 165629696 h 96"/>
              <a:gd name="T28" fmla="*/ 200662444 w 70"/>
              <a:gd name="T29" fmla="*/ 136052719 h 96"/>
              <a:gd name="T30" fmla="*/ 208093673 w 70"/>
              <a:gd name="T31" fmla="*/ 118307908 h 96"/>
              <a:gd name="T32" fmla="*/ 208093673 w 70"/>
              <a:gd name="T33" fmla="*/ 118307908 h 96"/>
              <a:gd name="T34" fmla="*/ 215526829 w 70"/>
              <a:gd name="T35" fmla="*/ 106477461 h 96"/>
              <a:gd name="T36" fmla="*/ 222958057 w 70"/>
              <a:gd name="T37" fmla="*/ 100561378 h 96"/>
              <a:gd name="T38" fmla="*/ 215526829 w 70"/>
              <a:gd name="T39" fmla="*/ 82814848 h 96"/>
              <a:gd name="T40" fmla="*/ 237822442 w 70"/>
              <a:gd name="T41" fmla="*/ 65068318 h 96"/>
              <a:gd name="T42" fmla="*/ 208093673 w 70"/>
              <a:gd name="T43" fmla="*/ 65068318 h 96"/>
              <a:gd name="T44" fmla="*/ 178366831 w 70"/>
              <a:gd name="T45" fmla="*/ 70984401 h 96"/>
              <a:gd name="T46" fmla="*/ 156071218 w 70"/>
              <a:gd name="T47" fmla="*/ 76900484 h 96"/>
              <a:gd name="T48" fmla="*/ 126342449 w 70"/>
              <a:gd name="T49" fmla="*/ 76900484 h 96"/>
              <a:gd name="T50" fmla="*/ 111479993 w 70"/>
              <a:gd name="T51" fmla="*/ 76900484 h 96"/>
              <a:gd name="T52" fmla="*/ 104046836 w 70"/>
              <a:gd name="T53" fmla="*/ 47323507 h 96"/>
              <a:gd name="T54" fmla="*/ 111479993 w 70"/>
              <a:gd name="T55" fmla="*/ 17746530 h 96"/>
              <a:gd name="T56" fmla="*/ 96615608 w 70"/>
              <a:gd name="T57" fmla="*/ 11830447 h 96"/>
              <a:gd name="T58" fmla="*/ 66886839 w 70"/>
              <a:gd name="T59" fmla="*/ 17746530 h 96"/>
              <a:gd name="T60" fmla="*/ 44591226 w 70"/>
              <a:gd name="T61" fmla="*/ 0 h 96"/>
              <a:gd name="T62" fmla="*/ 29726841 w 70"/>
              <a:gd name="T63" fmla="*/ 17746530 h 96"/>
              <a:gd name="T64" fmla="*/ 52024382 w 70"/>
              <a:gd name="T65" fmla="*/ 35493060 h 96"/>
              <a:gd name="T66" fmla="*/ 44591226 w 70"/>
              <a:gd name="T67" fmla="*/ 53237871 h 96"/>
              <a:gd name="T68" fmla="*/ 22295613 w 70"/>
              <a:gd name="T69" fmla="*/ 59153954 h 96"/>
              <a:gd name="T70" fmla="*/ 0 w 70"/>
              <a:gd name="T71" fmla="*/ 70984401 h 96"/>
              <a:gd name="T72" fmla="*/ 7431228 w 70"/>
              <a:gd name="T73" fmla="*/ 94645295 h 96"/>
              <a:gd name="T74" fmla="*/ 14864385 w 70"/>
              <a:gd name="T75" fmla="*/ 106477461 h 96"/>
              <a:gd name="T76" fmla="*/ 44591226 w 70"/>
              <a:gd name="T77" fmla="*/ 118307908 h 96"/>
              <a:gd name="T78" fmla="*/ 52024382 w 70"/>
              <a:gd name="T79" fmla="*/ 130138355 h 96"/>
              <a:gd name="T80" fmla="*/ 44591226 w 70"/>
              <a:gd name="T81" fmla="*/ 159715332 h 96"/>
              <a:gd name="T82" fmla="*/ 59455610 w 70"/>
              <a:gd name="T83" fmla="*/ 171545779 h 96"/>
              <a:gd name="T84" fmla="*/ 59455610 w 70"/>
              <a:gd name="T85" fmla="*/ 201122756 h 96"/>
              <a:gd name="T86" fmla="*/ 52024382 w 70"/>
              <a:gd name="T87" fmla="*/ 212953203 h 96"/>
              <a:gd name="T88" fmla="*/ 59455610 w 70"/>
              <a:gd name="T89" fmla="*/ 242530180 h 96"/>
              <a:gd name="T90" fmla="*/ 59455610 w 70"/>
              <a:gd name="T91" fmla="*/ 242530180 h 96"/>
              <a:gd name="T92" fmla="*/ 118911221 w 70"/>
              <a:gd name="T93" fmla="*/ 212953203 h 96"/>
              <a:gd name="T94" fmla="*/ 118911221 w 70"/>
              <a:gd name="T95" fmla="*/ 212953203 h 96"/>
              <a:gd name="T96" fmla="*/ 111479993 w 70"/>
              <a:gd name="T97" fmla="*/ 218869286 h 96"/>
              <a:gd name="T98" fmla="*/ 118911221 w 70"/>
              <a:gd name="T99" fmla="*/ 218869286 h 96"/>
              <a:gd name="T100" fmla="*/ 133775606 w 70"/>
              <a:gd name="T101" fmla="*/ 218869286 h 96"/>
              <a:gd name="T102" fmla="*/ 133775606 w 70"/>
              <a:gd name="T103" fmla="*/ 218869286 h 96"/>
              <a:gd name="T104" fmla="*/ 148638062 w 70"/>
              <a:gd name="T105" fmla="*/ 165629696 h 96"/>
              <a:gd name="T106" fmla="*/ 148638062 w 70"/>
              <a:gd name="T107" fmla="*/ 165629696 h 96"/>
              <a:gd name="T108" fmla="*/ 185798060 w 70"/>
              <a:gd name="T109" fmla="*/ 189292309 h 96"/>
              <a:gd name="T110" fmla="*/ 193231216 w 70"/>
              <a:gd name="T111" fmla="*/ 195206673 h 96"/>
              <a:gd name="T112" fmla="*/ 200662444 w 70"/>
              <a:gd name="T113" fmla="*/ 207037120 h 96"/>
              <a:gd name="T114" fmla="*/ 200662444 w 70"/>
              <a:gd name="T115" fmla="*/ 236614097 h 96"/>
              <a:gd name="T116" fmla="*/ 215526829 w 70"/>
              <a:gd name="T117" fmla="*/ 272107157 h 96"/>
              <a:gd name="T118" fmla="*/ 215526829 w 70"/>
              <a:gd name="T119" fmla="*/ 272107157 h 96"/>
              <a:gd name="T120" fmla="*/ 222958057 w 70"/>
              <a:gd name="T121" fmla="*/ 278021521 h 96"/>
              <a:gd name="T122" fmla="*/ 237822442 w 70"/>
              <a:gd name="T123" fmla="*/ 283937604 h 96"/>
              <a:gd name="T124" fmla="*/ 237822442 w 70"/>
              <a:gd name="T125" fmla="*/ 283937604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 h="96">
                <a:moveTo>
                  <a:pt x="64" y="96"/>
                </a:moveTo>
                <a:lnTo>
                  <a:pt x="64" y="92"/>
                </a:lnTo>
                <a:lnTo>
                  <a:pt x="64" y="88"/>
                </a:lnTo>
                <a:lnTo>
                  <a:pt x="70" y="90"/>
                </a:lnTo>
                <a:lnTo>
                  <a:pt x="68" y="84"/>
                </a:lnTo>
                <a:lnTo>
                  <a:pt x="68" y="80"/>
                </a:lnTo>
                <a:lnTo>
                  <a:pt x="66" y="74"/>
                </a:lnTo>
                <a:lnTo>
                  <a:pt x="66" y="70"/>
                </a:lnTo>
                <a:lnTo>
                  <a:pt x="66" y="62"/>
                </a:lnTo>
                <a:lnTo>
                  <a:pt x="60" y="54"/>
                </a:lnTo>
                <a:lnTo>
                  <a:pt x="58" y="60"/>
                </a:lnTo>
                <a:lnTo>
                  <a:pt x="52" y="60"/>
                </a:lnTo>
                <a:lnTo>
                  <a:pt x="52" y="56"/>
                </a:lnTo>
                <a:lnTo>
                  <a:pt x="54" y="46"/>
                </a:lnTo>
                <a:lnTo>
                  <a:pt x="56" y="40"/>
                </a:lnTo>
                <a:lnTo>
                  <a:pt x="58" y="36"/>
                </a:lnTo>
                <a:lnTo>
                  <a:pt x="60" y="34"/>
                </a:lnTo>
                <a:lnTo>
                  <a:pt x="58" y="28"/>
                </a:lnTo>
                <a:lnTo>
                  <a:pt x="64" y="22"/>
                </a:lnTo>
                <a:lnTo>
                  <a:pt x="56" y="22"/>
                </a:lnTo>
                <a:lnTo>
                  <a:pt x="48" y="24"/>
                </a:lnTo>
                <a:lnTo>
                  <a:pt x="42" y="26"/>
                </a:lnTo>
                <a:lnTo>
                  <a:pt x="34" y="26"/>
                </a:lnTo>
                <a:lnTo>
                  <a:pt x="30" y="26"/>
                </a:lnTo>
                <a:lnTo>
                  <a:pt x="28" y="16"/>
                </a:lnTo>
                <a:lnTo>
                  <a:pt x="30" y="6"/>
                </a:lnTo>
                <a:lnTo>
                  <a:pt x="26" y="4"/>
                </a:lnTo>
                <a:lnTo>
                  <a:pt x="18" y="6"/>
                </a:lnTo>
                <a:lnTo>
                  <a:pt x="12" y="0"/>
                </a:lnTo>
                <a:lnTo>
                  <a:pt x="8" y="6"/>
                </a:lnTo>
                <a:lnTo>
                  <a:pt x="14" y="12"/>
                </a:lnTo>
                <a:lnTo>
                  <a:pt x="12" y="18"/>
                </a:lnTo>
                <a:lnTo>
                  <a:pt x="6" y="20"/>
                </a:lnTo>
                <a:lnTo>
                  <a:pt x="0" y="24"/>
                </a:lnTo>
                <a:lnTo>
                  <a:pt x="2" y="32"/>
                </a:lnTo>
                <a:lnTo>
                  <a:pt x="4" y="36"/>
                </a:lnTo>
                <a:lnTo>
                  <a:pt x="12" y="40"/>
                </a:lnTo>
                <a:lnTo>
                  <a:pt x="14" y="44"/>
                </a:lnTo>
                <a:lnTo>
                  <a:pt x="12" y="54"/>
                </a:lnTo>
                <a:lnTo>
                  <a:pt x="16" y="58"/>
                </a:lnTo>
                <a:lnTo>
                  <a:pt x="16" y="68"/>
                </a:lnTo>
                <a:lnTo>
                  <a:pt x="14" y="72"/>
                </a:lnTo>
                <a:lnTo>
                  <a:pt x="16" y="82"/>
                </a:lnTo>
                <a:lnTo>
                  <a:pt x="32" y="72"/>
                </a:lnTo>
                <a:lnTo>
                  <a:pt x="30" y="74"/>
                </a:lnTo>
                <a:lnTo>
                  <a:pt x="32" y="74"/>
                </a:lnTo>
                <a:lnTo>
                  <a:pt x="36" y="74"/>
                </a:lnTo>
                <a:lnTo>
                  <a:pt x="40" y="56"/>
                </a:lnTo>
                <a:lnTo>
                  <a:pt x="50" y="64"/>
                </a:lnTo>
                <a:lnTo>
                  <a:pt x="52" y="66"/>
                </a:lnTo>
                <a:lnTo>
                  <a:pt x="54" y="70"/>
                </a:lnTo>
                <a:lnTo>
                  <a:pt x="54" y="80"/>
                </a:lnTo>
                <a:lnTo>
                  <a:pt x="58" y="92"/>
                </a:lnTo>
                <a:lnTo>
                  <a:pt x="60" y="94"/>
                </a:lnTo>
                <a:lnTo>
                  <a:pt x="64" y="9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0" name="Freeform 631"/>
          <p:cNvSpPr>
            <a:spLocks noEditPoints="1"/>
          </p:cNvSpPr>
          <p:nvPr/>
        </p:nvSpPr>
        <p:spPr bwMode="auto">
          <a:xfrm>
            <a:off x="6096556" y="3464646"/>
            <a:ext cx="109903" cy="98425"/>
          </a:xfrm>
          <a:custGeom>
            <a:avLst/>
            <a:gdLst>
              <a:gd name="T0" fmla="*/ 0 w 64"/>
              <a:gd name="T1" fmla="*/ 120949052 h 58"/>
              <a:gd name="T2" fmla="*/ 20765157 w 64"/>
              <a:gd name="T3" fmla="*/ 138227731 h 58"/>
              <a:gd name="T4" fmla="*/ 34607975 w 64"/>
              <a:gd name="T5" fmla="*/ 149746850 h 58"/>
              <a:gd name="T6" fmla="*/ 62295471 w 64"/>
              <a:gd name="T7" fmla="*/ 149746850 h 58"/>
              <a:gd name="T8" fmla="*/ 48452653 w 64"/>
              <a:gd name="T9" fmla="*/ 126708612 h 58"/>
              <a:gd name="T10" fmla="*/ 34607975 w 64"/>
              <a:gd name="T11" fmla="*/ 115189493 h 58"/>
              <a:gd name="T12" fmla="*/ 13842818 w 64"/>
              <a:gd name="T13" fmla="*/ 115189493 h 58"/>
              <a:gd name="T14" fmla="*/ 152278438 w 64"/>
              <a:gd name="T15" fmla="*/ 167025528 h 58"/>
              <a:gd name="T16" fmla="*/ 166123116 w 64"/>
              <a:gd name="T17" fmla="*/ 143987290 h 58"/>
              <a:gd name="T18" fmla="*/ 193808752 w 64"/>
              <a:gd name="T19" fmla="*/ 74874273 h 58"/>
              <a:gd name="T20" fmla="*/ 186888273 w 64"/>
              <a:gd name="T21" fmla="*/ 57595595 h 58"/>
              <a:gd name="T22" fmla="*/ 166123116 w 64"/>
              <a:gd name="T23" fmla="*/ 23038238 h 58"/>
              <a:gd name="T24" fmla="*/ 159200777 w 64"/>
              <a:gd name="T25" fmla="*/ 28797797 h 58"/>
              <a:gd name="T26" fmla="*/ 131513281 w 64"/>
              <a:gd name="T27" fmla="*/ 40316916 h 58"/>
              <a:gd name="T28" fmla="*/ 117670463 w 64"/>
              <a:gd name="T29" fmla="*/ 23038238 h 58"/>
              <a:gd name="T30" fmla="*/ 83060628 w 64"/>
              <a:gd name="T31" fmla="*/ 0 h 58"/>
              <a:gd name="T32" fmla="*/ 76140149 w 64"/>
              <a:gd name="T33" fmla="*/ 5759559 h 58"/>
              <a:gd name="T34" fmla="*/ 83060628 w 64"/>
              <a:gd name="T35" fmla="*/ 23038238 h 58"/>
              <a:gd name="T36" fmla="*/ 76140149 w 64"/>
              <a:gd name="T37" fmla="*/ 28797797 h 58"/>
              <a:gd name="T38" fmla="*/ 62295471 w 64"/>
              <a:gd name="T39" fmla="*/ 23038238 h 58"/>
              <a:gd name="T40" fmla="*/ 41530314 w 64"/>
              <a:gd name="T41" fmla="*/ 5759559 h 58"/>
              <a:gd name="T42" fmla="*/ 20765157 w 64"/>
              <a:gd name="T43" fmla="*/ 11519119 h 58"/>
              <a:gd name="T44" fmla="*/ 6922339 w 64"/>
              <a:gd name="T45" fmla="*/ 28797797 h 58"/>
              <a:gd name="T46" fmla="*/ 13842818 w 64"/>
              <a:gd name="T47" fmla="*/ 46076476 h 58"/>
              <a:gd name="T48" fmla="*/ 27687496 w 64"/>
              <a:gd name="T49" fmla="*/ 40316916 h 58"/>
              <a:gd name="T50" fmla="*/ 41530314 w 64"/>
              <a:gd name="T51" fmla="*/ 51836035 h 58"/>
              <a:gd name="T52" fmla="*/ 41530314 w 64"/>
              <a:gd name="T53" fmla="*/ 63355154 h 58"/>
              <a:gd name="T54" fmla="*/ 48452653 w 64"/>
              <a:gd name="T55" fmla="*/ 74874273 h 58"/>
              <a:gd name="T56" fmla="*/ 48452653 w 64"/>
              <a:gd name="T57" fmla="*/ 97910814 h 58"/>
              <a:gd name="T58" fmla="*/ 69217810 w 64"/>
              <a:gd name="T59" fmla="*/ 109429933 h 58"/>
              <a:gd name="T60" fmla="*/ 83060628 w 64"/>
              <a:gd name="T61" fmla="*/ 109429933 h 58"/>
              <a:gd name="T62" fmla="*/ 89982967 w 64"/>
              <a:gd name="T63" fmla="*/ 132468171 h 58"/>
              <a:gd name="T64" fmla="*/ 110748124 w 64"/>
              <a:gd name="T65" fmla="*/ 115189493 h 58"/>
              <a:gd name="T66" fmla="*/ 117670463 w 64"/>
              <a:gd name="T67" fmla="*/ 109429933 h 58"/>
              <a:gd name="T68" fmla="*/ 124590942 w 64"/>
              <a:gd name="T69" fmla="*/ 103670374 h 58"/>
              <a:gd name="T70" fmla="*/ 138435620 w 64"/>
              <a:gd name="T71" fmla="*/ 115189493 h 58"/>
              <a:gd name="T72" fmla="*/ 138435620 w 64"/>
              <a:gd name="T73" fmla="*/ 126708612 h 58"/>
              <a:gd name="T74" fmla="*/ 124590942 w 64"/>
              <a:gd name="T75" fmla="*/ 132468171 h 58"/>
              <a:gd name="T76" fmla="*/ 131513281 w 64"/>
              <a:gd name="T77" fmla="*/ 143987290 h 58"/>
              <a:gd name="T78" fmla="*/ 152278438 w 64"/>
              <a:gd name="T79" fmla="*/ 167025528 h 58"/>
              <a:gd name="T80" fmla="*/ 103825785 w 64"/>
              <a:gd name="T81" fmla="*/ 103670374 h 58"/>
              <a:gd name="T82" fmla="*/ 69217810 w 64"/>
              <a:gd name="T83" fmla="*/ 63355154 h 58"/>
              <a:gd name="T84" fmla="*/ 89982967 w 64"/>
              <a:gd name="T85" fmla="*/ 69114714 h 58"/>
              <a:gd name="T86" fmla="*/ 110748124 w 64"/>
              <a:gd name="T87" fmla="*/ 86391695 h 58"/>
              <a:gd name="T88" fmla="*/ 110748124 w 64"/>
              <a:gd name="T89" fmla="*/ 97910814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 h="58">
                <a:moveTo>
                  <a:pt x="0" y="40"/>
                </a:moveTo>
                <a:lnTo>
                  <a:pt x="0" y="40"/>
                </a:lnTo>
                <a:lnTo>
                  <a:pt x="0" y="42"/>
                </a:lnTo>
                <a:lnTo>
                  <a:pt x="4" y="44"/>
                </a:lnTo>
                <a:lnTo>
                  <a:pt x="6" y="48"/>
                </a:lnTo>
                <a:lnTo>
                  <a:pt x="8" y="50"/>
                </a:lnTo>
                <a:lnTo>
                  <a:pt x="10" y="52"/>
                </a:lnTo>
                <a:lnTo>
                  <a:pt x="12" y="52"/>
                </a:lnTo>
                <a:lnTo>
                  <a:pt x="18" y="52"/>
                </a:lnTo>
                <a:lnTo>
                  <a:pt x="18" y="50"/>
                </a:lnTo>
                <a:lnTo>
                  <a:pt x="14" y="44"/>
                </a:lnTo>
                <a:lnTo>
                  <a:pt x="10" y="40"/>
                </a:lnTo>
                <a:lnTo>
                  <a:pt x="8" y="40"/>
                </a:lnTo>
                <a:lnTo>
                  <a:pt x="4" y="40"/>
                </a:lnTo>
                <a:lnTo>
                  <a:pt x="0" y="40"/>
                </a:lnTo>
                <a:close/>
                <a:moveTo>
                  <a:pt x="44" y="58"/>
                </a:moveTo>
                <a:lnTo>
                  <a:pt x="44" y="58"/>
                </a:lnTo>
                <a:lnTo>
                  <a:pt x="46" y="54"/>
                </a:lnTo>
                <a:lnTo>
                  <a:pt x="48" y="50"/>
                </a:lnTo>
                <a:lnTo>
                  <a:pt x="56" y="26"/>
                </a:lnTo>
                <a:lnTo>
                  <a:pt x="64" y="24"/>
                </a:lnTo>
                <a:lnTo>
                  <a:pt x="54" y="20"/>
                </a:lnTo>
                <a:lnTo>
                  <a:pt x="52" y="14"/>
                </a:lnTo>
                <a:lnTo>
                  <a:pt x="48" y="8"/>
                </a:lnTo>
                <a:lnTo>
                  <a:pt x="48" y="6"/>
                </a:lnTo>
                <a:lnTo>
                  <a:pt x="46" y="10"/>
                </a:lnTo>
                <a:lnTo>
                  <a:pt x="40" y="16"/>
                </a:lnTo>
                <a:lnTo>
                  <a:pt x="38" y="14"/>
                </a:lnTo>
                <a:lnTo>
                  <a:pt x="36" y="10"/>
                </a:lnTo>
                <a:lnTo>
                  <a:pt x="34" y="8"/>
                </a:lnTo>
                <a:lnTo>
                  <a:pt x="30" y="4"/>
                </a:lnTo>
                <a:lnTo>
                  <a:pt x="24" y="0"/>
                </a:lnTo>
                <a:lnTo>
                  <a:pt x="22" y="0"/>
                </a:lnTo>
                <a:lnTo>
                  <a:pt x="22" y="2"/>
                </a:lnTo>
                <a:lnTo>
                  <a:pt x="22" y="4"/>
                </a:lnTo>
                <a:lnTo>
                  <a:pt x="24" y="8"/>
                </a:lnTo>
                <a:lnTo>
                  <a:pt x="24" y="10"/>
                </a:lnTo>
                <a:lnTo>
                  <a:pt x="22" y="10"/>
                </a:lnTo>
                <a:lnTo>
                  <a:pt x="20" y="10"/>
                </a:lnTo>
                <a:lnTo>
                  <a:pt x="18" y="8"/>
                </a:lnTo>
                <a:lnTo>
                  <a:pt x="16" y="6"/>
                </a:lnTo>
                <a:lnTo>
                  <a:pt x="14" y="4"/>
                </a:lnTo>
                <a:lnTo>
                  <a:pt x="12" y="2"/>
                </a:lnTo>
                <a:lnTo>
                  <a:pt x="8" y="2"/>
                </a:lnTo>
                <a:lnTo>
                  <a:pt x="6" y="4"/>
                </a:lnTo>
                <a:lnTo>
                  <a:pt x="4" y="8"/>
                </a:lnTo>
                <a:lnTo>
                  <a:pt x="2" y="10"/>
                </a:lnTo>
                <a:lnTo>
                  <a:pt x="2" y="14"/>
                </a:lnTo>
                <a:lnTo>
                  <a:pt x="4" y="16"/>
                </a:lnTo>
                <a:lnTo>
                  <a:pt x="6" y="16"/>
                </a:lnTo>
                <a:lnTo>
                  <a:pt x="8" y="14"/>
                </a:lnTo>
                <a:lnTo>
                  <a:pt x="8" y="16"/>
                </a:lnTo>
                <a:lnTo>
                  <a:pt x="12" y="18"/>
                </a:lnTo>
                <a:lnTo>
                  <a:pt x="12" y="20"/>
                </a:lnTo>
                <a:lnTo>
                  <a:pt x="12" y="22"/>
                </a:lnTo>
                <a:lnTo>
                  <a:pt x="8" y="24"/>
                </a:lnTo>
                <a:lnTo>
                  <a:pt x="14" y="26"/>
                </a:lnTo>
                <a:lnTo>
                  <a:pt x="18" y="30"/>
                </a:lnTo>
                <a:lnTo>
                  <a:pt x="14" y="34"/>
                </a:lnTo>
                <a:lnTo>
                  <a:pt x="16" y="36"/>
                </a:lnTo>
                <a:lnTo>
                  <a:pt x="20" y="38"/>
                </a:lnTo>
                <a:lnTo>
                  <a:pt x="22" y="38"/>
                </a:lnTo>
                <a:lnTo>
                  <a:pt x="24" y="38"/>
                </a:lnTo>
                <a:lnTo>
                  <a:pt x="24" y="44"/>
                </a:lnTo>
                <a:lnTo>
                  <a:pt x="26" y="46"/>
                </a:lnTo>
                <a:lnTo>
                  <a:pt x="28" y="44"/>
                </a:lnTo>
                <a:lnTo>
                  <a:pt x="32" y="40"/>
                </a:lnTo>
                <a:lnTo>
                  <a:pt x="34" y="40"/>
                </a:lnTo>
                <a:lnTo>
                  <a:pt x="34" y="38"/>
                </a:lnTo>
                <a:lnTo>
                  <a:pt x="36" y="36"/>
                </a:lnTo>
                <a:lnTo>
                  <a:pt x="40" y="38"/>
                </a:lnTo>
                <a:lnTo>
                  <a:pt x="40" y="40"/>
                </a:lnTo>
                <a:lnTo>
                  <a:pt x="42" y="44"/>
                </a:lnTo>
                <a:lnTo>
                  <a:pt x="40" y="44"/>
                </a:lnTo>
                <a:lnTo>
                  <a:pt x="38" y="44"/>
                </a:lnTo>
                <a:lnTo>
                  <a:pt x="36" y="46"/>
                </a:lnTo>
                <a:lnTo>
                  <a:pt x="36" y="50"/>
                </a:lnTo>
                <a:lnTo>
                  <a:pt x="38" y="50"/>
                </a:lnTo>
                <a:lnTo>
                  <a:pt x="40" y="54"/>
                </a:lnTo>
                <a:lnTo>
                  <a:pt x="44" y="58"/>
                </a:lnTo>
                <a:close/>
                <a:moveTo>
                  <a:pt x="30" y="36"/>
                </a:moveTo>
                <a:lnTo>
                  <a:pt x="30" y="36"/>
                </a:lnTo>
                <a:lnTo>
                  <a:pt x="24" y="30"/>
                </a:lnTo>
                <a:lnTo>
                  <a:pt x="22" y="26"/>
                </a:lnTo>
                <a:lnTo>
                  <a:pt x="20" y="22"/>
                </a:lnTo>
                <a:lnTo>
                  <a:pt x="26" y="20"/>
                </a:lnTo>
                <a:lnTo>
                  <a:pt x="28" y="24"/>
                </a:lnTo>
                <a:lnTo>
                  <a:pt x="26" y="24"/>
                </a:lnTo>
                <a:lnTo>
                  <a:pt x="28" y="28"/>
                </a:lnTo>
                <a:lnTo>
                  <a:pt x="32" y="30"/>
                </a:lnTo>
                <a:lnTo>
                  <a:pt x="32" y="32"/>
                </a:lnTo>
                <a:lnTo>
                  <a:pt x="32" y="34"/>
                </a:lnTo>
                <a:lnTo>
                  <a:pt x="30" y="3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1" name="Freeform 632"/>
          <p:cNvSpPr>
            <a:spLocks/>
          </p:cNvSpPr>
          <p:nvPr/>
        </p:nvSpPr>
        <p:spPr bwMode="auto">
          <a:xfrm>
            <a:off x="5321366" y="3236048"/>
            <a:ext cx="155331" cy="79375"/>
          </a:xfrm>
          <a:custGeom>
            <a:avLst/>
            <a:gdLst>
              <a:gd name="T0" fmla="*/ 21938853 w 88"/>
              <a:gd name="T1" fmla="*/ 125055313 h 46"/>
              <a:gd name="T2" fmla="*/ 14626539 w 88"/>
              <a:gd name="T3" fmla="*/ 119100462 h 46"/>
              <a:gd name="T4" fmla="*/ 7312314 w 88"/>
              <a:gd name="T5" fmla="*/ 107190761 h 46"/>
              <a:gd name="T6" fmla="*/ 7312314 w 88"/>
              <a:gd name="T7" fmla="*/ 95279334 h 46"/>
              <a:gd name="T8" fmla="*/ 29253079 w 88"/>
              <a:gd name="T9" fmla="*/ 89324484 h 46"/>
              <a:gd name="T10" fmla="*/ 51191932 w 88"/>
              <a:gd name="T11" fmla="*/ 83369633 h 46"/>
              <a:gd name="T12" fmla="*/ 58504246 w 88"/>
              <a:gd name="T13" fmla="*/ 77414783 h 46"/>
              <a:gd name="T14" fmla="*/ 65818472 w 88"/>
              <a:gd name="T15" fmla="*/ 71459932 h 46"/>
              <a:gd name="T16" fmla="*/ 102383864 w 88"/>
              <a:gd name="T17" fmla="*/ 71459932 h 46"/>
              <a:gd name="T18" fmla="*/ 102383864 w 88"/>
              <a:gd name="T19" fmla="*/ 71459932 h 46"/>
              <a:gd name="T20" fmla="*/ 117010404 w 88"/>
              <a:gd name="T21" fmla="*/ 83369633 h 46"/>
              <a:gd name="T22" fmla="*/ 131636943 w 88"/>
              <a:gd name="T23" fmla="*/ 83369633 h 46"/>
              <a:gd name="T24" fmla="*/ 131636943 w 88"/>
              <a:gd name="T25" fmla="*/ 71459932 h 46"/>
              <a:gd name="T26" fmla="*/ 124322717 w 88"/>
              <a:gd name="T27" fmla="*/ 59550231 h 46"/>
              <a:gd name="T28" fmla="*/ 117010404 w 88"/>
              <a:gd name="T29" fmla="*/ 53595380 h 46"/>
              <a:gd name="T30" fmla="*/ 131636943 w 88"/>
              <a:gd name="T31" fmla="*/ 47640530 h 46"/>
              <a:gd name="T32" fmla="*/ 146263483 w 88"/>
              <a:gd name="T33" fmla="*/ 41685679 h 46"/>
              <a:gd name="T34" fmla="*/ 146263483 w 88"/>
              <a:gd name="T35" fmla="*/ 29774253 h 46"/>
              <a:gd name="T36" fmla="*/ 160890022 w 88"/>
              <a:gd name="T37" fmla="*/ 17864552 h 46"/>
              <a:gd name="T38" fmla="*/ 168202336 w 88"/>
              <a:gd name="T39" fmla="*/ 11909701 h 46"/>
              <a:gd name="T40" fmla="*/ 197455415 w 88"/>
              <a:gd name="T41" fmla="*/ 23819402 h 46"/>
              <a:gd name="T42" fmla="*/ 204767728 w 88"/>
              <a:gd name="T43" fmla="*/ 23819402 h 46"/>
              <a:gd name="T44" fmla="*/ 219394268 w 88"/>
              <a:gd name="T45" fmla="*/ 0 h 46"/>
              <a:gd name="T46" fmla="*/ 226706582 w 88"/>
              <a:gd name="T47" fmla="*/ 0 h 46"/>
              <a:gd name="T48" fmla="*/ 248647347 w 88"/>
              <a:gd name="T49" fmla="*/ 5954851 h 46"/>
              <a:gd name="T50" fmla="*/ 263273886 w 88"/>
              <a:gd name="T51" fmla="*/ 11909701 h 46"/>
              <a:gd name="T52" fmla="*/ 277898514 w 88"/>
              <a:gd name="T53" fmla="*/ 17864552 h 46"/>
              <a:gd name="T54" fmla="*/ 314465818 w 88"/>
              <a:gd name="T55" fmla="*/ 11909701 h 46"/>
              <a:gd name="T56" fmla="*/ 307151593 w 88"/>
              <a:gd name="T57" fmla="*/ 29774253 h 46"/>
              <a:gd name="T58" fmla="*/ 321778132 w 88"/>
              <a:gd name="T59" fmla="*/ 53595380 h 46"/>
              <a:gd name="T60" fmla="*/ 314465818 w 88"/>
              <a:gd name="T61" fmla="*/ 53595380 h 46"/>
              <a:gd name="T62" fmla="*/ 314465818 w 88"/>
              <a:gd name="T63" fmla="*/ 65505082 h 46"/>
              <a:gd name="T64" fmla="*/ 314465818 w 88"/>
              <a:gd name="T65" fmla="*/ 83369633 h 46"/>
              <a:gd name="T66" fmla="*/ 299839279 w 88"/>
              <a:gd name="T67" fmla="*/ 89324484 h 46"/>
              <a:gd name="T68" fmla="*/ 292525053 w 88"/>
              <a:gd name="T69" fmla="*/ 89324484 h 46"/>
              <a:gd name="T70" fmla="*/ 285212739 w 88"/>
              <a:gd name="T71" fmla="*/ 101234185 h 46"/>
              <a:gd name="T72" fmla="*/ 270586200 w 88"/>
              <a:gd name="T73" fmla="*/ 113145611 h 46"/>
              <a:gd name="T74" fmla="*/ 255959661 w 88"/>
              <a:gd name="T75" fmla="*/ 113145611 h 46"/>
              <a:gd name="T76" fmla="*/ 241333121 w 88"/>
              <a:gd name="T77" fmla="*/ 107190761 h 46"/>
              <a:gd name="T78" fmla="*/ 219394268 w 88"/>
              <a:gd name="T79" fmla="*/ 119100462 h 46"/>
              <a:gd name="T80" fmla="*/ 204767728 w 88"/>
              <a:gd name="T81" fmla="*/ 125055313 h 46"/>
              <a:gd name="T82" fmla="*/ 182828875 w 88"/>
              <a:gd name="T83" fmla="*/ 125055313 h 46"/>
              <a:gd name="T84" fmla="*/ 168202336 w 88"/>
              <a:gd name="T85" fmla="*/ 131010163 h 46"/>
              <a:gd name="T86" fmla="*/ 160890022 w 88"/>
              <a:gd name="T87" fmla="*/ 136965014 h 46"/>
              <a:gd name="T88" fmla="*/ 146263483 w 88"/>
              <a:gd name="T89" fmla="*/ 136965014 h 46"/>
              <a:gd name="T90" fmla="*/ 117010404 w 88"/>
              <a:gd name="T91" fmla="*/ 136965014 h 46"/>
              <a:gd name="T92" fmla="*/ 102383864 w 88"/>
              <a:gd name="T93" fmla="*/ 136965014 h 46"/>
              <a:gd name="T94" fmla="*/ 95071551 w 88"/>
              <a:gd name="T95" fmla="*/ 136965014 h 46"/>
              <a:gd name="T96" fmla="*/ 87757325 w 88"/>
              <a:gd name="T97" fmla="*/ 131010163 h 46"/>
              <a:gd name="T98" fmla="*/ 80445011 w 88"/>
              <a:gd name="T99" fmla="*/ 131010163 h 46"/>
              <a:gd name="T100" fmla="*/ 58504246 w 88"/>
              <a:gd name="T101" fmla="*/ 125055313 h 46"/>
              <a:gd name="T102" fmla="*/ 43879618 w 88"/>
              <a:gd name="T103" fmla="*/ 119100462 h 46"/>
              <a:gd name="T104" fmla="*/ 43879618 w 88"/>
              <a:gd name="T105" fmla="*/ 125055313 h 46"/>
              <a:gd name="T106" fmla="*/ 36565393 w 88"/>
              <a:gd name="T107" fmla="*/ 131010163 h 46"/>
              <a:gd name="T108" fmla="*/ 21938853 w 88"/>
              <a:gd name="T109" fmla="*/ 125055313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8" h="46">
                <a:moveTo>
                  <a:pt x="6" y="42"/>
                </a:moveTo>
                <a:lnTo>
                  <a:pt x="6" y="42"/>
                </a:lnTo>
                <a:lnTo>
                  <a:pt x="4" y="40"/>
                </a:lnTo>
                <a:lnTo>
                  <a:pt x="0" y="38"/>
                </a:lnTo>
                <a:lnTo>
                  <a:pt x="2" y="36"/>
                </a:lnTo>
                <a:lnTo>
                  <a:pt x="2" y="32"/>
                </a:lnTo>
                <a:lnTo>
                  <a:pt x="4" y="30"/>
                </a:lnTo>
                <a:lnTo>
                  <a:pt x="8" y="30"/>
                </a:lnTo>
                <a:lnTo>
                  <a:pt x="14" y="28"/>
                </a:lnTo>
                <a:lnTo>
                  <a:pt x="16" y="26"/>
                </a:lnTo>
                <a:lnTo>
                  <a:pt x="18" y="24"/>
                </a:lnTo>
                <a:lnTo>
                  <a:pt x="22" y="24"/>
                </a:lnTo>
                <a:lnTo>
                  <a:pt x="28" y="24"/>
                </a:lnTo>
                <a:lnTo>
                  <a:pt x="30" y="26"/>
                </a:lnTo>
                <a:lnTo>
                  <a:pt x="32" y="28"/>
                </a:lnTo>
                <a:lnTo>
                  <a:pt x="36" y="28"/>
                </a:lnTo>
                <a:lnTo>
                  <a:pt x="36" y="24"/>
                </a:lnTo>
                <a:lnTo>
                  <a:pt x="36" y="22"/>
                </a:lnTo>
                <a:lnTo>
                  <a:pt x="34" y="20"/>
                </a:lnTo>
                <a:lnTo>
                  <a:pt x="32" y="18"/>
                </a:lnTo>
                <a:lnTo>
                  <a:pt x="36" y="16"/>
                </a:lnTo>
                <a:lnTo>
                  <a:pt x="40" y="14"/>
                </a:lnTo>
                <a:lnTo>
                  <a:pt x="40" y="10"/>
                </a:lnTo>
                <a:lnTo>
                  <a:pt x="42" y="8"/>
                </a:lnTo>
                <a:lnTo>
                  <a:pt x="44" y="6"/>
                </a:lnTo>
                <a:lnTo>
                  <a:pt x="46" y="4"/>
                </a:lnTo>
                <a:lnTo>
                  <a:pt x="50" y="8"/>
                </a:lnTo>
                <a:lnTo>
                  <a:pt x="54" y="8"/>
                </a:lnTo>
                <a:lnTo>
                  <a:pt x="56" y="8"/>
                </a:lnTo>
                <a:lnTo>
                  <a:pt x="58" y="2"/>
                </a:lnTo>
                <a:lnTo>
                  <a:pt x="60" y="0"/>
                </a:lnTo>
                <a:lnTo>
                  <a:pt x="62" y="0"/>
                </a:lnTo>
                <a:lnTo>
                  <a:pt x="66" y="0"/>
                </a:lnTo>
                <a:lnTo>
                  <a:pt x="68" y="2"/>
                </a:lnTo>
                <a:lnTo>
                  <a:pt x="72" y="4"/>
                </a:lnTo>
                <a:lnTo>
                  <a:pt x="76" y="6"/>
                </a:lnTo>
                <a:lnTo>
                  <a:pt x="86" y="4"/>
                </a:lnTo>
                <a:lnTo>
                  <a:pt x="84" y="8"/>
                </a:lnTo>
                <a:lnTo>
                  <a:pt x="84" y="10"/>
                </a:lnTo>
                <a:lnTo>
                  <a:pt x="86" y="12"/>
                </a:lnTo>
                <a:lnTo>
                  <a:pt x="88" y="18"/>
                </a:lnTo>
                <a:lnTo>
                  <a:pt x="86" y="18"/>
                </a:lnTo>
                <a:lnTo>
                  <a:pt x="86" y="20"/>
                </a:lnTo>
                <a:lnTo>
                  <a:pt x="86" y="22"/>
                </a:lnTo>
                <a:lnTo>
                  <a:pt x="86" y="28"/>
                </a:lnTo>
                <a:lnTo>
                  <a:pt x="84" y="30"/>
                </a:lnTo>
                <a:lnTo>
                  <a:pt x="82" y="30"/>
                </a:lnTo>
                <a:lnTo>
                  <a:pt x="80" y="30"/>
                </a:lnTo>
                <a:lnTo>
                  <a:pt x="80" y="32"/>
                </a:lnTo>
                <a:lnTo>
                  <a:pt x="78" y="34"/>
                </a:lnTo>
                <a:lnTo>
                  <a:pt x="74" y="38"/>
                </a:lnTo>
                <a:lnTo>
                  <a:pt x="70" y="38"/>
                </a:lnTo>
                <a:lnTo>
                  <a:pt x="66" y="36"/>
                </a:lnTo>
                <a:lnTo>
                  <a:pt x="62" y="38"/>
                </a:lnTo>
                <a:lnTo>
                  <a:pt x="60" y="40"/>
                </a:lnTo>
                <a:lnTo>
                  <a:pt x="56" y="42"/>
                </a:lnTo>
                <a:lnTo>
                  <a:pt x="50" y="42"/>
                </a:lnTo>
                <a:lnTo>
                  <a:pt x="46" y="42"/>
                </a:lnTo>
                <a:lnTo>
                  <a:pt x="46" y="44"/>
                </a:lnTo>
                <a:lnTo>
                  <a:pt x="44" y="46"/>
                </a:lnTo>
                <a:lnTo>
                  <a:pt x="42" y="46"/>
                </a:lnTo>
                <a:lnTo>
                  <a:pt x="40" y="46"/>
                </a:lnTo>
                <a:lnTo>
                  <a:pt x="32" y="46"/>
                </a:lnTo>
                <a:lnTo>
                  <a:pt x="28" y="46"/>
                </a:lnTo>
                <a:lnTo>
                  <a:pt x="26" y="46"/>
                </a:lnTo>
                <a:lnTo>
                  <a:pt x="24" y="46"/>
                </a:lnTo>
                <a:lnTo>
                  <a:pt x="24" y="44"/>
                </a:lnTo>
                <a:lnTo>
                  <a:pt x="22" y="44"/>
                </a:lnTo>
                <a:lnTo>
                  <a:pt x="18" y="44"/>
                </a:lnTo>
                <a:lnTo>
                  <a:pt x="16" y="42"/>
                </a:lnTo>
                <a:lnTo>
                  <a:pt x="12" y="40"/>
                </a:lnTo>
                <a:lnTo>
                  <a:pt x="12" y="42"/>
                </a:lnTo>
                <a:lnTo>
                  <a:pt x="12" y="44"/>
                </a:lnTo>
                <a:lnTo>
                  <a:pt x="10" y="44"/>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2" name="Freeform 633"/>
          <p:cNvSpPr>
            <a:spLocks noEditPoints="1"/>
          </p:cNvSpPr>
          <p:nvPr/>
        </p:nvSpPr>
        <p:spPr bwMode="auto">
          <a:xfrm>
            <a:off x="6062852" y="3482108"/>
            <a:ext cx="73269" cy="69850"/>
          </a:xfrm>
          <a:custGeom>
            <a:avLst/>
            <a:gdLst>
              <a:gd name="T0" fmla="*/ 7143750 w 42"/>
              <a:gd name="T1" fmla="*/ 0 h 42"/>
              <a:gd name="T2" fmla="*/ 14287500 w 42"/>
              <a:gd name="T3" fmla="*/ 22127482 h 42"/>
              <a:gd name="T4" fmla="*/ 14287500 w 42"/>
              <a:gd name="T5" fmla="*/ 27658937 h 42"/>
              <a:gd name="T6" fmla="*/ 0 w 42"/>
              <a:gd name="T7" fmla="*/ 44254964 h 42"/>
              <a:gd name="T8" fmla="*/ 7143750 w 42"/>
              <a:gd name="T9" fmla="*/ 49786419 h 42"/>
              <a:gd name="T10" fmla="*/ 50002470 w 42"/>
              <a:gd name="T11" fmla="*/ 66380783 h 42"/>
              <a:gd name="T12" fmla="*/ 57146220 w 42"/>
              <a:gd name="T13" fmla="*/ 71912238 h 42"/>
              <a:gd name="T14" fmla="*/ 64289970 w 42"/>
              <a:gd name="T15" fmla="*/ 82976811 h 42"/>
              <a:gd name="T16" fmla="*/ 78575580 w 42"/>
              <a:gd name="T17" fmla="*/ 82976811 h 42"/>
              <a:gd name="T18" fmla="*/ 92863080 w 42"/>
              <a:gd name="T19" fmla="*/ 82976811 h 42"/>
              <a:gd name="T20" fmla="*/ 100006830 w 42"/>
              <a:gd name="T21" fmla="*/ 82976811 h 42"/>
              <a:gd name="T22" fmla="*/ 114292440 w 42"/>
              <a:gd name="T23" fmla="*/ 94039720 h 42"/>
              <a:gd name="T24" fmla="*/ 128579940 w 42"/>
              <a:gd name="T25" fmla="*/ 116167202 h 42"/>
              <a:gd name="T26" fmla="*/ 142865551 w 42"/>
              <a:gd name="T27" fmla="*/ 105104293 h 42"/>
              <a:gd name="T28" fmla="*/ 150009301 w 42"/>
              <a:gd name="T29" fmla="*/ 99571175 h 42"/>
              <a:gd name="T30" fmla="*/ 150009301 w 42"/>
              <a:gd name="T31" fmla="*/ 94039720 h 42"/>
              <a:gd name="T32" fmla="*/ 150009301 w 42"/>
              <a:gd name="T33" fmla="*/ 77445356 h 42"/>
              <a:gd name="T34" fmla="*/ 135721801 w 42"/>
              <a:gd name="T35" fmla="*/ 77445356 h 42"/>
              <a:gd name="T36" fmla="*/ 121436190 w 42"/>
              <a:gd name="T37" fmla="*/ 71912238 h 42"/>
              <a:gd name="T38" fmla="*/ 128579940 w 42"/>
              <a:gd name="T39" fmla="*/ 55317874 h 42"/>
              <a:gd name="T40" fmla="*/ 114292440 w 42"/>
              <a:gd name="T41" fmla="*/ 44254964 h 42"/>
              <a:gd name="T42" fmla="*/ 92863080 w 42"/>
              <a:gd name="T43" fmla="*/ 38721846 h 42"/>
              <a:gd name="T44" fmla="*/ 107148690 w 42"/>
              <a:gd name="T45" fmla="*/ 33190392 h 42"/>
              <a:gd name="T46" fmla="*/ 107148690 w 42"/>
              <a:gd name="T47" fmla="*/ 22127482 h 42"/>
              <a:gd name="T48" fmla="*/ 92863080 w 42"/>
              <a:gd name="T49" fmla="*/ 16596027 h 42"/>
              <a:gd name="T50" fmla="*/ 92863080 w 42"/>
              <a:gd name="T51" fmla="*/ 11062910 h 42"/>
              <a:gd name="T52" fmla="*/ 85719330 w 42"/>
              <a:gd name="T53" fmla="*/ 16596027 h 42"/>
              <a:gd name="T54" fmla="*/ 71433720 w 42"/>
              <a:gd name="T55" fmla="*/ 11062910 h 42"/>
              <a:gd name="T56" fmla="*/ 71433720 w 42"/>
              <a:gd name="T57" fmla="*/ 0 h 42"/>
              <a:gd name="T58" fmla="*/ 42860610 w 42"/>
              <a:gd name="T59" fmla="*/ 0 h 42"/>
              <a:gd name="T60" fmla="*/ 7143750 w 42"/>
              <a:gd name="T61" fmla="*/ 0 h 42"/>
              <a:gd name="T62" fmla="*/ 64289970 w 42"/>
              <a:gd name="T63" fmla="*/ 49786419 h 42"/>
              <a:gd name="T64" fmla="*/ 78575580 w 42"/>
              <a:gd name="T65" fmla="*/ 55317874 h 42"/>
              <a:gd name="T66" fmla="*/ 64289970 w 42"/>
              <a:gd name="T67" fmla="*/ 60849329 h 42"/>
              <a:gd name="T68" fmla="*/ 57146220 w 42"/>
              <a:gd name="T69" fmla="*/ 55317874 h 42"/>
              <a:gd name="T70" fmla="*/ 64289970 w 42"/>
              <a:gd name="T71" fmla="*/ 49786419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 h="42">
                <a:moveTo>
                  <a:pt x="2" y="0"/>
                </a:moveTo>
                <a:lnTo>
                  <a:pt x="2" y="0"/>
                </a:lnTo>
                <a:lnTo>
                  <a:pt x="4" y="4"/>
                </a:lnTo>
                <a:lnTo>
                  <a:pt x="4" y="8"/>
                </a:lnTo>
                <a:lnTo>
                  <a:pt x="4" y="10"/>
                </a:lnTo>
                <a:lnTo>
                  <a:pt x="2" y="12"/>
                </a:lnTo>
                <a:lnTo>
                  <a:pt x="0" y="16"/>
                </a:lnTo>
                <a:lnTo>
                  <a:pt x="2" y="18"/>
                </a:lnTo>
                <a:lnTo>
                  <a:pt x="6" y="20"/>
                </a:lnTo>
                <a:lnTo>
                  <a:pt x="14" y="24"/>
                </a:lnTo>
                <a:lnTo>
                  <a:pt x="16" y="26"/>
                </a:lnTo>
                <a:lnTo>
                  <a:pt x="18" y="28"/>
                </a:lnTo>
                <a:lnTo>
                  <a:pt x="18" y="30"/>
                </a:lnTo>
                <a:lnTo>
                  <a:pt x="22" y="30"/>
                </a:lnTo>
                <a:lnTo>
                  <a:pt x="26" y="30"/>
                </a:lnTo>
                <a:lnTo>
                  <a:pt x="28" y="30"/>
                </a:lnTo>
                <a:lnTo>
                  <a:pt x="32" y="34"/>
                </a:lnTo>
                <a:lnTo>
                  <a:pt x="36" y="40"/>
                </a:lnTo>
                <a:lnTo>
                  <a:pt x="36" y="42"/>
                </a:lnTo>
                <a:lnTo>
                  <a:pt x="40" y="38"/>
                </a:lnTo>
                <a:lnTo>
                  <a:pt x="42" y="36"/>
                </a:lnTo>
                <a:lnTo>
                  <a:pt x="42" y="34"/>
                </a:lnTo>
                <a:lnTo>
                  <a:pt x="42" y="28"/>
                </a:lnTo>
                <a:lnTo>
                  <a:pt x="40" y="28"/>
                </a:lnTo>
                <a:lnTo>
                  <a:pt x="38" y="28"/>
                </a:lnTo>
                <a:lnTo>
                  <a:pt x="34" y="26"/>
                </a:lnTo>
                <a:lnTo>
                  <a:pt x="32" y="24"/>
                </a:lnTo>
                <a:lnTo>
                  <a:pt x="36" y="20"/>
                </a:lnTo>
                <a:lnTo>
                  <a:pt x="32" y="16"/>
                </a:lnTo>
                <a:lnTo>
                  <a:pt x="26" y="14"/>
                </a:lnTo>
                <a:lnTo>
                  <a:pt x="30" y="12"/>
                </a:lnTo>
                <a:lnTo>
                  <a:pt x="30" y="10"/>
                </a:lnTo>
                <a:lnTo>
                  <a:pt x="30" y="8"/>
                </a:lnTo>
                <a:lnTo>
                  <a:pt x="26" y="6"/>
                </a:lnTo>
                <a:lnTo>
                  <a:pt x="26" y="4"/>
                </a:lnTo>
                <a:lnTo>
                  <a:pt x="24" y="6"/>
                </a:lnTo>
                <a:lnTo>
                  <a:pt x="22" y="6"/>
                </a:lnTo>
                <a:lnTo>
                  <a:pt x="20" y="4"/>
                </a:lnTo>
                <a:lnTo>
                  <a:pt x="20" y="0"/>
                </a:lnTo>
                <a:lnTo>
                  <a:pt x="12" y="0"/>
                </a:lnTo>
                <a:lnTo>
                  <a:pt x="2" y="0"/>
                </a:lnTo>
                <a:close/>
                <a:moveTo>
                  <a:pt x="18" y="18"/>
                </a:moveTo>
                <a:lnTo>
                  <a:pt x="18" y="18"/>
                </a:lnTo>
                <a:lnTo>
                  <a:pt x="20" y="18"/>
                </a:lnTo>
                <a:lnTo>
                  <a:pt x="22" y="20"/>
                </a:lnTo>
                <a:lnTo>
                  <a:pt x="22" y="22"/>
                </a:lnTo>
                <a:lnTo>
                  <a:pt x="18" y="22"/>
                </a:lnTo>
                <a:lnTo>
                  <a:pt x="16" y="20"/>
                </a:lnTo>
                <a:lnTo>
                  <a:pt x="14" y="18"/>
                </a:lnTo>
                <a:lnTo>
                  <a:pt x="18" y="18"/>
                </a:lnTo>
                <a:close/>
              </a:path>
            </a:pathLst>
          </a:custGeom>
          <a:solidFill>
            <a:schemeClr val="bg1">
              <a:lumMod val="85000"/>
            </a:schemeClr>
          </a:solidFill>
          <a:ln w="3175" cmpd="sng">
            <a:solidFill>
              <a:schemeClr val="bg1"/>
            </a:solidFill>
            <a:round/>
            <a:headEnd/>
            <a:tailEnd/>
          </a:ln>
        </p:spPr>
        <p:txBody>
          <a:bodyPr/>
          <a:lstStyle/>
          <a:p>
            <a:endParaRPr lang="es-ES"/>
          </a:p>
        </p:txBody>
      </p:sp>
      <p:sp>
        <p:nvSpPr>
          <p:cNvPr id="613" name="Freeform 634"/>
          <p:cNvSpPr>
            <a:spLocks noEditPoints="1"/>
          </p:cNvSpPr>
          <p:nvPr/>
        </p:nvSpPr>
        <p:spPr bwMode="auto">
          <a:xfrm>
            <a:off x="5350674" y="4729886"/>
            <a:ext cx="284285" cy="377825"/>
          </a:xfrm>
          <a:custGeom>
            <a:avLst/>
            <a:gdLst>
              <a:gd name="T0" fmla="*/ 57825158 w 162"/>
              <a:gd name="T1" fmla="*/ 35393616 h 220"/>
              <a:gd name="T2" fmla="*/ 72282873 w 162"/>
              <a:gd name="T3" fmla="*/ 11798444 h 220"/>
              <a:gd name="T4" fmla="*/ 50597251 w 162"/>
              <a:gd name="T5" fmla="*/ 5899222 h 220"/>
              <a:gd name="T6" fmla="*/ 43369344 w 162"/>
              <a:gd name="T7" fmla="*/ 11798444 h 220"/>
              <a:gd name="T8" fmla="*/ 7227907 w 162"/>
              <a:gd name="T9" fmla="*/ 23595171 h 220"/>
              <a:gd name="T10" fmla="*/ 21683721 w 162"/>
              <a:gd name="T11" fmla="*/ 53089565 h 220"/>
              <a:gd name="T12" fmla="*/ 50597251 w 162"/>
              <a:gd name="T13" fmla="*/ 94380685 h 220"/>
              <a:gd name="T14" fmla="*/ 122880124 w 162"/>
              <a:gd name="T15" fmla="*/ 70785514 h 220"/>
              <a:gd name="T16" fmla="*/ 274671876 w 162"/>
              <a:gd name="T17" fmla="*/ 70785514 h 220"/>
              <a:gd name="T18" fmla="*/ 281899783 w 162"/>
              <a:gd name="T19" fmla="*/ 117975856 h 220"/>
              <a:gd name="T20" fmla="*/ 289127690 w 162"/>
              <a:gd name="T21" fmla="*/ 147470250 h 220"/>
              <a:gd name="T22" fmla="*/ 318041220 w 162"/>
              <a:gd name="T23" fmla="*/ 176964643 h 220"/>
              <a:gd name="T24" fmla="*/ 346954749 w 162"/>
              <a:gd name="T25" fmla="*/ 165167916 h 220"/>
              <a:gd name="T26" fmla="*/ 361410564 w 162"/>
              <a:gd name="T27" fmla="*/ 165167916 h 220"/>
              <a:gd name="T28" fmla="*/ 375866378 w 162"/>
              <a:gd name="T29" fmla="*/ 159268694 h 220"/>
              <a:gd name="T30" fmla="*/ 383096186 w 162"/>
              <a:gd name="T31" fmla="*/ 129774301 h 220"/>
              <a:gd name="T32" fmla="*/ 426463629 w 162"/>
              <a:gd name="T33" fmla="*/ 129774301 h 220"/>
              <a:gd name="T34" fmla="*/ 448149251 w 162"/>
              <a:gd name="T35" fmla="*/ 141572745 h 220"/>
              <a:gd name="T36" fmla="*/ 469832972 w 162"/>
              <a:gd name="T37" fmla="*/ 165167916 h 220"/>
              <a:gd name="T38" fmla="*/ 477062780 w 162"/>
              <a:gd name="T39" fmla="*/ 182863865 h 220"/>
              <a:gd name="T40" fmla="*/ 477062780 w 162"/>
              <a:gd name="T41" fmla="*/ 212358259 h 220"/>
              <a:gd name="T42" fmla="*/ 491518595 w 162"/>
              <a:gd name="T43" fmla="*/ 241852652 h 220"/>
              <a:gd name="T44" fmla="*/ 498746502 w 162"/>
              <a:gd name="T45" fmla="*/ 271347045 h 220"/>
              <a:gd name="T46" fmla="*/ 498746502 w 162"/>
              <a:gd name="T47" fmla="*/ 289042995 h 220"/>
              <a:gd name="T48" fmla="*/ 520432124 w 162"/>
              <a:gd name="T49" fmla="*/ 318537388 h 220"/>
              <a:gd name="T50" fmla="*/ 549343752 w 162"/>
              <a:gd name="T51" fmla="*/ 312638166 h 220"/>
              <a:gd name="T52" fmla="*/ 585485189 w 162"/>
              <a:gd name="T53" fmla="*/ 342132559 h 220"/>
              <a:gd name="T54" fmla="*/ 578257282 w 162"/>
              <a:gd name="T55" fmla="*/ 365727730 h 220"/>
              <a:gd name="T56" fmla="*/ 477062780 w 162"/>
              <a:gd name="T57" fmla="*/ 395222124 h 220"/>
              <a:gd name="T58" fmla="*/ 491518595 w 162"/>
              <a:gd name="T59" fmla="*/ 578085989 h 220"/>
              <a:gd name="T60" fmla="*/ 513202316 w 162"/>
              <a:gd name="T61" fmla="*/ 607580383 h 220"/>
              <a:gd name="T62" fmla="*/ 542115845 w 162"/>
              <a:gd name="T63" fmla="*/ 637073059 h 220"/>
              <a:gd name="T64" fmla="*/ 419235721 w 162"/>
              <a:gd name="T65" fmla="*/ 648871503 h 220"/>
              <a:gd name="T66" fmla="*/ 375866378 w 162"/>
              <a:gd name="T67" fmla="*/ 642972281 h 220"/>
              <a:gd name="T68" fmla="*/ 354182656 w 162"/>
              <a:gd name="T69" fmla="*/ 637073059 h 220"/>
              <a:gd name="T70" fmla="*/ 332497034 w 162"/>
              <a:gd name="T71" fmla="*/ 637073059 h 220"/>
              <a:gd name="T72" fmla="*/ 318041220 w 162"/>
              <a:gd name="T73" fmla="*/ 625276332 h 220"/>
              <a:gd name="T74" fmla="*/ 101194502 w 162"/>
              <a:gd name="T75" fmla="*/ 607580383 h 220"/>
              <a:gd name="T76" fmla="*/ 72282873 w 162"/>
              <a:gd name="T77" fmla="*/ 601681160 h 220"/>
              <a:gd name="T78" fmla="*/ 50597251 w 162"/>
              <a:gd name="T79" fmla="*/ 613477887 h 220"/>
              <a:gd name="T80" fmla="*/ 0 w 162"/>
              <a:gd name="T81" fmla="*/ 536793151 h 220"/>
              <a:gd name="T82" fmla="*/ 36141437 w 162"/>
              <a:gd name="T83" fmla="*/ 495502031 h 220"/>
              <a:gd name="T84" fmla="*/ 43369344 w 162"/>
              <a:gd name="T85" fmla="*/ 430614022 h 220"/>
              <a:gd name="T86" fmla="*/ 65053065 w 162"/>
              <a:gd name="T87" fmla="*/ 424716517 h 220"/>
              <a:gd name="T88" fmla="*/ 79510780 w 162"/>
              <a:gd name="T89" fmla="*/ 395222124 h 220"/>
              <a:gd name="T90" fmla="*/ 101194502 w 162"/>
              <a:gd name="T91" fmla="*/ 336233337 h 220"/>
              <a:gd name="T92" fmla="*/ 72282873 w 162"/>
              <a:gd name="T93" fmla="*/ 283143772 h 220"/>
              <a:gd name="T94" fmla="*/ 86738687 w 162"/>
              <a:gd name="T95" fmla="*/ 206459036 h 220"/>
              <a:gd name="T96" fmla="*/ 72282873 w 162"/>
              <a:gd name="T97" fmla="*/ 159268694 h 220"/>
              <a:gd name="T98" fmla="*/ 43369344 w 162"/>
              <a:gd name="T99" fmla="*/ 123875078 h 2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2" h="220">
                <a:moveTo>
                  <a:pt x="6" y="18"/>
                </a:moveTo>
                <a:lnTo>
                  <a:pt x="16" y="14"/>
                </a:lnTo>
                <a:lnTo>
                  <a:pt x="16" y="12"/>
                </a:lnTo>
                <a:lnTo>
                  <a:pt x="16" y="10"/>
                </a:lnTo>
                <a:lnTo>
                  <a:pt x="20" y="4"/>
                </a:lnTo>
                <a:lnTo>
                  <a:pt x="18" y="2"/>
                </a:lnTo>
                <a:lnTo>
                  <a:pt x="16" y="0"/>
                </a:lnTo>
                <a:lnTo>
                  <a:pt x="14" y="2"/>
                </a:lnTo>
                <a:lnTo>
                  <a:pt x="14" y="4"/>
                </a:lnTo>
                <a:lnTo>
                  <a:pt x="12" y="4"/>
                </a:lnTo>
                <a:lnTo>
                  <a:pt x="8" y="6"/>
                </a:lnTo>
                <a:lnTo>
                  <a:pt x="4" y="6"/>
                </a:lnTo>
                <a:lnTo>
                  <a:pt x="2" y="8"/>
                </a:lnTo>
                <a:lnTo>
                  <a:pt x="6" y="16"/>
                </a:lnTo>
                <a:lnTo>
                  <a:pt x="6" y="18"/>
                </a:lnTo>
                <a:close/>
                <a:moveTo>
                  <a:pt x="10" y="34"/>
                </a:moveTo>
                <a:lnTo>
                  <a:pt x="10" y="34"/>
                </a:lnTo>
                <a:lnTo>
                  <a:pt x="14" y="32"/>
                </a:lnTo>
                <a:lnTo>
                  <a:pt x="22" y="28"/>
                </a:lnTo>
                <a:lnTo>
                  <a:pt x="26" y="24"/>
                </a:lnTo>
                <a:lnTo>
                  <a:pt x="34" y="24"/>
                </a:lnTo>
                <a:lnTo>
                  <a:pt x="50" y="26"/>
                </a:lnTo>
                <a:lnTo>
                  <a:pt x="76" y="24"/>
                </a:lnTo>
                <a:lnTo>
                  <a:pt x="78" y="34"/>
                </a:lnTo>
                <a:lnTo>
                  <a:pt x="78" y="36"/>
                </a:lnTo>
                <a:lnTo>
                  <a:pt x="78" y="40"/>
                </a:lnTo>
                <a:lnTo>
                  <a:pt x="80" y="46"/>
                </a:lnTo>
                <a:lnTo>
                  <a:pt x="80" y="50"/>
                </a:lnTo>
                <a:lnTo>
                  <a:pt x="82" y="54"/>
                </a:lnTo>
                <a:lnTo>
                  <a:pt x="84" y="58"/>
                </a:lnTo>
                <a:lnTo>
                  <a:pt x="88" y="60"/>
                </a:lnTo>
                <a:lnTo>
                  <a:pt x="92" y="60"/>
                </a:lnTo>
                <a:lnTo>
                  <a:pt x="94" y="58"/>
                </a:lnTo>
                <a:lnTo>
                  <a:pt x="96" y="56"/>
                </a:lnTo>
                <a:lnTo>
                  <a:pt x="98" y="56"/>
                </a:lnTo>
                <a:lnTo>
                  <a:pt x="100" y="56"/>
                </a:lnTo>
                <a:lnTo>
                  <a:pt x="102" y="56"/>
                </a:lnTo>
                <a:lnTo>
                  <a:pt x="104" y="56"/>
                </a:lnTo>
                <a:lnTo>
                  <a:pt x="104" y="54"/>
                </a:lnTo>
                <a:lnTo>
                  <a:pt x="102" y="50"/>
                </a:lnTo>
                <a:lnTo>
                  <a:pt x="104" y="44"/>
                </a:lnTo>
                <a:lnTo>
                  <a:pt x="106" y="44"/>
                </a:lnTo>
                <a:lnTo>
                  <a:pt x="112" y="44"/>
                </a:lnTo>
                <a:lnTo>
                  <a:pt x="116" y="44"/>
                </a:lnTo>
                <a:lnTo>
                  <a:pt x="118" y="44"/>
                </a:lnTo>
                <a:lnTo>
                  <a:pt x="118" y="46"/>
                </a:lnTo>
                <a:lnTo>
                  <a:pt x="118" y="48"/>
                </a:lnTo>
                <a:lnTo>
                  <a:pt x="124" y="48"/>
                </a:lnTo>
                <a:lnTo>
                  <a:pt x="128" y="48"/>
                </a:lnTo>
                <a:lnTo>
                  <a:pt x="130" y="52"/>
                </a:lnTo>
                <a:lnTo>
                  <a:pt x="130" y="56"/>
                </a:lnTo>
                <a:lnTo>
                  <a:pt x="130" y="58"/>
                </a:lnTo>
                <a:lnTo>
                  <a:pt x="132" y="60"/>
                </a:lnTo>
                <a:lnTo>
                  <a:pt x="132" y="62"/>
                </a:lnTo>
                <a:lnTo>
                  <a:pt x="132" y="64"/>
                </a:lnTo>
                <a:lnTo>
                  <a:pt x="132" y="68"/>
                </a:lnTo>
                <a:lnTo>
                  <a:pt x="132" y="72"/>
                </a:lnTo>
                <a:lnTo>
                  <a:pt x="134" y="76"/>
                </a:lnTo>
                <a:lnTo>
                  <a:pt x="136" y="80"/>
                </a:lnTo>
                <a:lnTo>
                  <a:pt x="136" y="82"/>
                </a:lnTo>
                <a:lnTo>
                  <a:pt x="136" y="84"/>
                </a:lnTo>
                <a:lnTo>
                  <a:pt x="138" y="88"/>
                </a:lnTo>
                <a:lnTo>
                  <a:pt x="138" y="92"/>
                </a:lnTo>
                <a:lnTo>
                  <a:pt x="138" y="94"/>
                </a:lnTo>
                <a:lnTo>
                  <a:pt x="138" y="98"/>
                </a:lnTo>
                <a:lnTo>
                  <a:pt x="138" y="102"/>
                </a:lnTo>
                <a:lnTo>
                  <a:pt x="140" y="106"/>
                </a:lnTo>
                <a:lnTo>
                  <a:pt x="144" y="108"/>
                </a:lnTo>
                <a:lnTo>
                  <a:pt x="146" y="108"/>
                </a:lnTo>
                <a:lnTo>
                  <a:pt x="148" y="106"/>
                </a:lnTo>
                <a:lnTo>
                  <a:pt x="152" y="106"/>
                </a:lnTo>
                <a:lnTo>
                  <a:pt x="160" y="106"/>
                </a:lnTo>
                <a:lnTo>
                  <a:pt x="162" y="116"/>
                </a:lnTo>
                <a:lnTo>
                  <a:pt x="160" y="120"/>
                </a:lnTo>
                <a:lnTo>
                  <a:pt x="160" y="124"/>
                </a:lnTo>
                <a:lnTo>
                  <a:pt x="160" y="130"/>
                </a:lnTo>
                <a:lnTo>
                  <a:pt x="160" y="134"/>
                </a:lnTo>
                <a:lnTo>
                  <a:pt x="132" y="134"/>
                </a:lnTo>
                <a:lnTo>
                  <a:pt x="132" y="190"/>
                </a:lnTo>
                <a:lnTo>
                  <a:pt x="134" y="192"/>
                </a:lnTo>
                <a:lnTo>
                  <a:pt x="136" y="196"/>
                </a:lnTo>
                <a:lnTo>
                  <a:pt x="136" y="202"/>
                </a:lnTo>
                <a:lnTo>
                  <a:pt x="142" y="206"/>
                </a:lnTo>
                <a:lnTo>
                  <a:pt x="144" y="210"/>
                </a:lnTo>
                <a:lnTo>
                  <a:pt x="146" y="212"/>
                </a:lnTo>
                <a:lnTo>
                  <a:pt x="146" y="216"/>
                </a:lnTo>
                <a:lnTo>
                  <a:pt x="150" y="216"/>
                </a:lnTo>
                <a:lnTo>
                  <a:pt x="146" y="216"/>
                </a:lnTo>
                <a:lnTo>
                  <a:pt x="120" y="220"/>
                </a:lnTo>
                <a:lnTo>
                  <a:pt x="116" y="220"/>
                </a:lnTo>
                <a:lnTo>
                  <a:pt x="110" y="218"/>
                </a:lnTo>
                <a:lnTo>
                  <a:pt x="108" y="218"/>
                </a:lnTo>
                <a:lnTo>
                  <a:pt x="104" y="218"/>
                </a:lnTo>
                <a:lnTo>
                  <a:pt x="102" y="218"/>
                </a:lnTo>
                <a:lnTo>
                  <a:pt x="100" y="218"/>
                </a:lnTo>
                <a:lnTo>
                  <a:pt x="98" y="216"/>
                </a:lnTo>
                <a:lnTo>
                  <a:pt x="96" y="216"/>
                </a:lnTo>
                <a:lnTo>
                  <a:pt x="92" y="216"/>
                </a:lnTo>
                <a:lnTo>
                  <a:pt x="90" y="214"/>
                </a:lnTo>
                <a:lnTo>
                  <a:pt x="88" y="212"/>
                </a:lnTo>
                <a:lnTo>
                  <a:pt x="86" y="210"/>
                </a:lnTo>
                <a:lnTo>
                  <a:pt x="84" y="208"/>
                </a:lnTo>
                <a:lnTo>
                  <a:pt x="28" y="206"/>
                </a:lnTo>
                <a:lnTo>
                  <a:pt x="26" y="204"/>
                </a:lnTo>
                <a:lnTo>
                  <a:pt x="22" y="204"/>
                </a:lnTo>
                <a:lnTo>
                  <a:pt x="20" y="204"/>
                </a:lnTo>
                <a:lnTo>
                  <a:pt x="18" y="206"/>
                </a:lnTo>
                <a:lnTo>
                  <a:pt x="18" y="208"/>
                </a:lnTo>
                <a:lnTo>
                  <a:pt x="14" y="208"/>
                </a:lnTo>
                <a:lnTo>
                  <a:pt x="6" y="206"/>
                </a:lnTo>
                <a:lnTo>
                  <a:pt x="0" y="208"/>
                </a:lnTo>
                <a:lnTo>
                  <a:pt x="0" y="182"/>
                </a:lnTo>
                <a:lnTo>
                  <a:pt x="6" y="174"/>
                </a:lnTo>
                <a:lnTo>
                  <a:pt x="10" y="168"/>
                </a:lnTo>
                <a:lnTo>
                  <a:pt x="12" y="162"/>
                </a:lnTo>
                <a:lnTo>
                  <a:pt x="10" y="156"/>
                </a:lnTo>
                <a:lnTo>
                  <a:pt x="10" y="152"/>
                </a:lnTo>
                <a:lnTo>
                  <a:pt x="12" y="146"/>
                </a:lnTo>
                <a:lnTo>
                  <a:pt x="14" y="146"/>
                </a:lnTo>
                <a:lnTo>
                  <a:pt x="18" y="144"/>
                </a:lnTo>
                <a:lnTo>
                  <a:pt x="18" y="142"/>
                </a:lnTo>
                <a:lnTo>
                  <a:pt x="18" y="138"/>
                </a:lnTo>
                <a:lnTo>
                  <a:pt x="22" y="134"/>
                </a:lnTo>
                <a:lnTo>
                  <a:pt x="26" y="128"/>
                </a:lnTo>
                <a:lnTo>
                  <a:pt x="28" y="122"/>
                </a:lnTo>
                <a:lnTo>
                  <a:pt x="28" y="114"/>
                </a:lnTo>
                <a:lnTo>
                  <a:pt x="24" y="98"/>
                </a:lnTo>
                <a:lnTo>
                  <a:pt x="20" y="96"/>
                </a:lnTo>
                <a:lnTo>
                  <a:pt x="20" y="90"/>
                </a:lnTo>
                <a:lnTo>
                  <a:pt x="22" y="84"/>
                </a:lnTo>
                <a:lnTo>
                  <a:pt x="22" y="76"/>
                </a:lnTo>
                <a:lnTo>
                  <a:pt x="24" y="70"/>
                </a:lnTo>
                <a:lnTo>
                  <a:pt x="20" y="66"/>
                </a:lnTo>
                <a:lnTo>
                  <a:pt x="20" y="58"/>
                </a:lnTo>
                <a:lnTo>
                  <a:pt x="20" y="54"/>
                </a:lnTo>
                <a:lnTo>
                  <a:pt x="18" y="48"/>
                </a:lnTo>
                <a:lnTo>
                  <a:pt x="12" y="42"/>
                </a:lnTo>
                <a:lnTo>
                  <a:pt x="10" y="34"/>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4" name="Freeform 635"/>
          <p:cNvSpPr>
            <a:spLocks/>
          </p:cNvSpPr>
          <p:nvPr/>
        </p:nvSpPr>
        <p:spPr bwMode="auto">
          <a:xfrm>
            <a:off x="5132332" y="3447184"/>
            <a:ext cx="11723" cy="3175"/>
          </a:xfrm>
          <a:custGeom>
            <a:avLst/>
            <a:gdLst>
              <a:gd name="T0" fmla="*/ 26881667 w 6"/>
              <a:gd name="T1" fmla="*/ 5040313 h 2"/>
              <a:gd name="T2" fmla="*/ 8959850 w 6"/>
              <a:gd name="T3" fmla="*/ 5040313 h 2"/>
              <a:gd name="T4" fmla="*/ 0 w 6"/>
              <a:gd name="T5" fmla="*/ 0 h 2"/>
              <a:gd name="T6" fmla="*/ 0 w 6"/>
              <a:gd name="T7" fmla="*/ 0 h 2"/>
              <a:gd name="T8" fmla="*/ 8959850 w 6"/>
              <a:gd name="T9" fmla="*/ 0 h 2"/>
              <a:gd name="T10" fmla="*/ 17921817 w 6"/>
              <a:gd name="T11" fmla="*/ 0 h 2"/>
              <a:gd name="T12" fmla="*/ 17921817 w 6"/>
              <a:gd name="T13" fmla="*/ 0 h 2"/>
              <a:gd name="T14" fmla="*/ 26881667 w 6"/>
              <a:gd name="T15" fmla="*/ 5040313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6" y="2"/>
                </a:moveTo>
                <a:lnTo>
                  <a:pt x="2" y="2"/>
                </a:lnTo>
                <a:lnTo>
                  <a:pt x="0" y="0"/>
                </a:lnTo>
                <a:lnTo>
                  <a:pt x="2" y="0"/>
                </a:lnTo>
                <a:lnTo>
                  <a:pt x="4" y="0"/>
                </a:lnTo>
                <a:lnTo>
                  <a:pt x="6" y="2"/>
                </a:lnTo>
                <a:close/>
              </a:path>
            </a:pathLst>
          </a:custGeom>
          <a:solidFill>
            <a:schemeClr val="accent3">
              <a:lumMod val="85000"/>
            </a:schemeClr>
          </a:solidFill>
          <a:ln w="3175" cmpd="sng">
            <a:solidFill>
              <a:schemeClr val="bg1"/>
            </a:solidFill>
            <a:prstDash val="solid"/>
            <a:round/>
            <a:headEnd/>
            <a:tailEnd/>
          </a:ln>
        </p:spPr>
        <p:txBody>
          <a:bodyPr/>
          <a:lstStyle/>
          <a:p>
            <a:endParaRPr lang="es-ES"/>
          </a:p>
        </p:txBody>
      </p:sp>
      <p:sp>
        <p:nvSpPr>
          <p:cNvPr id="615" name="Freeform 636"/>
          <p:cNvSpPr>
            <a:spLocks/>
          </p:cNvSpPr>
          <p:nvPr/>
        </p:nvSpPr>
        <p:spPr bwMode="auto">
          <a:xfrm>
            <a:off x="4919852" y="3607522"/>
            <a:ext cx="430823" cy="500063"/>
          </a:xfrm>
          <a:custGeom>
            <a:avLst/>
            <a:gdLst>
              <a:gd name="T0" fmla="*/ 156221729 w 242"/>
              <a:gd name="T1" fmla="*/ 588732792 h 290"/>
              <a:gd name="T2" fmla="*/ 453785917 w 242"/>
              <a:gd name="T3" fmla="*/ 773083603 h 290"/>
              <a:gd name="T4" fmla="*/ 483542529 w 242"/>
              <a:gd name="T5" fmla="*/ 790923782 h 290"/>
              <a:gd name="T6" fmla="*/ 505860470 w 242"/>
              <a:gd name="T7" fmla="*/ 808765685 h 290"/>
              <a:gd name="T8" fmla="*/ 513299141 w 242"/>
              <a:gd name="T9" fmla="*/ 820658562 h 290"/>
              <a:gd name="T10" fmla="*/ 513299141 w 242"/>
              <a:gd name="T11" fmla="*/ 838498741 h 290"/>
              <a:gd name="T12" fmla="*/ 513299141 w 242"/>
              <a:gd name="T13" fmla="*/ 862286221 h 290"/>
              <a:gd name="T14" fmla="*/ 565373693 w 242"/>
              <a:gd name="T15" fmla="*/ 856338920 h 290"/>
              <a:gd name="T16" fmla="*/ 900133164 w 242"/>
              <a:gd name="T17" fmla="*/ 654147929 h 290"/>
              <a:gd name="T18" fmla="*/ 877815223 w 242"/>
              <a:gd name="T19" fmla="*/ 636307751 h 290"/>
              <a:gd name="T20" fmla="*/ 870376552 w 242"/>
              <a:gd name="T21" fmla="*/ 630360450 h 290"/>
              <a:gd name="T22" fmla="*/ 825742599 w 242"/>
              <a:gd name="T23" fmla="*/ 618467572 h 290"/>
              <a:gd name="T24" fmla="*/ 803424658 w 242"/>
              <a:gd name="T25" fmla="*/ 594680093 h 290"/>
              <a:gd name="T26" fmla="*/ 795985987 w 242"/>
              <a:gd name="T27" fmla="*/ 570892613 h 290"/>
              <a:gd name="T28" fmla="*/ 773668046 w 242"/>
              <a:gd name="T29" fmla="*/ 541159557 h 290"/>
              <a:gd name="T30" fmla="*/ 758790705 w 242"/>
              <a:gd name="T31" fmla="*/ 529264955 h 290"/>
              <a:gd name="T32" fmla="*/ 788547316 w 242"/>
              <a:gd name="T33" fmla="*/ 505477475 h 290"/>
              <a:gd name="T34" fmla="*/ 788547316 w 242"/>
              <a:gd name="T35" fmla="*/ 457904240 h 290"/>
              <a:gd name="T36" fmla="*/ 788547316 w 242"/>
              <a:gd name="T37" fmla="*/ 446009638 h 290"/>
              <a:gd name="T38" fmla="*/ 788547316 w 242"/>
              <a:gd name="T39" fmla="*/ 446009638 h 290"/>
              <a:gd name="T40" fmla="*/ 788547316 w 242"/>
              <a:gd name="T41" fmla="*/ 416276582 h 290"/>
              <a:gd name="T42" fmla="*/ 788547316 w 242"/>
              <a:gd name="T43" fmla="*/ 333021266 h 290"/>
              <a:gd name="T44" fmla="*/ 781106717 w 242"/>
              <a:gd name="T45" fmla="*/ 327073965 h 290"/>
              <a:gd name="T46" fmla="*/ 751350105 w 242"/>
              <a:gd name="T47" fmla="*/ 231925771 h 290"/>
              <a:gd name="T48" fmla="*/ 736472764 w 242"/>
              <a:gd name="T49" fmla="*/ 196243689 h 290"/>
              <a:gd name="T50" fmla="*/ 721593494 w 242"/>
              <a:gd name="T51" fmla="*/ 190298112 h 290"/>
              <a:gd name="T52" fmla="*/ 706716152 w 242"/>
              <a:gd name="T53" fmla="*/ 148670454 h 290"/>
              <a:gd name="T54" fmla="*/ 729034093 w 242"/>
              <a:gd name="T55" fmla="*/ 136775852 h 290"/>
              <a:gd name="T56" fmla="*/ 751350105 w 242"/>
              <a:gd name="T57" fmla="*/ 112988373 h 290"/>
              <a:gd name="T58" fmla="*/ 758790705 w 242"/>
              <a:gd name="T59" fmla="*/ 101095495 h 290"/>
              <a:gd name="T60" fmla="*/ 751350105 w 242"/>
              <a:gd name="T61" fmla="*/ 77308015 h 290"/>
              <a:gd name="T62" fmla="*/ 751350105 w 242"/>
              <a:gd name="T63" fmla="*/ 47574959 h 290"/>
              <a:gd name="T64" fmla="*/ 736472764 w 242"/>
              <a:gd name="T65" fmla="*/ 29734781 h 290"/>
              <a:gd name="T66" fmla="*/ 736472764 w 242"/>
              <a:gd name="T67" fmla="*/ 5947301 h 290"/>
              <a:gd name="T68" fmla="*/ 714154823 w 242"/>
              <a:gd name="T69" fmla="*/ 11892878 h 290"/>
              <a:gd name="T70" fmla="*/ 691838811 w 242"/>
              <a:gd name="T71" fmla="*/ 11892878 h 290"/>
              <a:gd name="T72" fmla="*/ 632325587 w 242"/>
              <a:gd name="T73" fmla="*/ 5947301 h 290"/>
              <a:gd name="T74" fmla="*/ 550494423 w 242"/>
              <a:gd name="T75" fmla="*/ 11892878 h 290"/>
              <a:gd name="T76" fmla="*/ 490981200 w 242"/>
              <a:gd name="T77" fmla="*/ 17840179 h 290"/>
              <a:gd name="T78" fmla="*/ 453785917 w 242"/>
              <a:gd name="T79" fmla="*/ 17840179 h 290"/>
              <a:gd name="T80" fmla="*/ 416590635 w 242"/>
              <a:gd name="T81" fmla="*/ 35680357 h 290"/>
              <a:gd name="T82" fmla="*/ 386834023 w 242"/>
              <a:gd name="T83" fmla="*/ 35680357 h 290"/>
              <a:gd name="T84" fmla="*/ 349638741 w 242"/>
              <a:gd name="T85" fmla="*/ 59467837 h 290"/>
              <a:gd name="T86" fmla="*/ 312443458 w 242"/>
              <a:gd name="T87" fmla="*/ 71362439 h 290"/>
              <a:gd name="T88" fmla="*/ 275248176 w 242"/>
              <a:gd name="T89" fmla="*/ 95148194 h 290"/>
              <a:gd name="T90" fmla="*/ 282686847 w 242"/>
              <a:gd name="T91" fmla="*/ 118935674 h 290"/>
              <a:gd name="T92" fmla="*/ 275248176 w 242"/>
              <a:gd name="T93" fmla="*/ 148670454 h 290"/>
              <a:gd name="T94" fmla="*/ 282686847 w 242"/>
              <a:gd name="T95" fmla="*/ 160563332 h 290"/>
              <a:gd name="T96" fmla="*/ 290125517 w 242"/>
              <a:gd name="T97" fmla="*/ 172457934 h 290"/>
              <a:gd name="T98" fmla="*/ 297564188 w 242"/>
              <a:gd name="T99" fmla="*/ 196243689 h 290"/>
              <a:gd name="T100" fmla="*/ 312443458 w 242"/>
              <a:gd name="T101" fmla="*/ 220031169 h 290"/>
              <a:gd name="T102" fmla="*/ 282686847 w 242"/>
              <a:gd name="T103" fmla="*/ 231925771 h 290"/>
              <a:gd name="T104" fmla="*/ 267807576 w 242"/>
              <a:gd name="T105" fmla="*/ 249765949 h 290"/>
              <a:gd name="T106" fmla="*/ 252930235 w 242"/>
              <a:gd name="T107" fmla="*/ 261658827 h 290"/>
              <a:gd name="T108" fmla="*/ 245491564 w 242"/>
              <a:gd name="T109" fmla="*/ 285446307 h 290"/>
              <a:gd name="T110" fmla="*/ 215734952 w 242"/>
              <a:gd name="T111" fmla="*/ 297340909 h 290"/>
              <a:gd name="T112" fmla="*/ 178539670 w 242"/>
              <a:gd name="T113" fmla="*/ 338966842 h 290"/>
              <a:gd name="T114" fmla="*/ 148783058 w 242"/>
              <a:gd name="T115" fmla="*/ 350861444 h 290"/>
              <a:gd name="T116" fmla="*/ 119026447 w 242"/>
              <a:gd name="T117" fmla="*/ 362754322 h 290"/>
              <a:gd name="T118" fmla="*/ 96708506 w 242"/>
              <a:gd name="T119" fmla="*/ 374648924 h 290"/>
              <a:gd name="T120" fmla="*/ 44633953 w 242"/>
              <a:gd name="T121" fmla="*/ 386541802 h 290"/>
              <a:gd name="T122" fmla="*/ 7438671 w 242"/>
              <a:gd name="T123" fmla="*/ 410329281 h 290"/>
              <a:gd name="T124" fmla="*/ 0 w 242"/>
              <a:gd name="T125" fmla="*/ 463849817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2" h="290">
                <a:moveTo>
                  <a:pt x="0" y="156"/>
                </a:moveTo>
                <a:lnTo>
                  <a:pt x="0" y="166"/>
                </a:lnTo>
                <a:lnTo>
                  <a:pt x="42" y="198"/>
                </a:lnTo>
                <a:lnTo>
                  <a:pt x="120" y="258"/>
                </a:lnTo>
                <a:lnTo>
                  <a:pt x="122" y="260"/>
                </a:lnTo>
                <a:lnTo>
                  <a:pt x="124" y="264"/>
                </a:lnTo>
                <a:lnTo>
                  <a:pt x="130" y="266"/>
                </a:lnTo>
                <a:lnTo>
                  <a:pt x="134" y="268"/>
                </a:lnTo>
                <a:lnTo>
                  <a:pt x="136" y="272"/>
                </a:lnTo>
                <a:lnTo>
                  <a:pt x="138" y="272"/>
                </a:lnTo>
                <a:lnTo>
                  <a:pt x="138" y="276"/>
                </a:lnTo>
                <a:lnTo>
                  <a:pt x="136" y="280"/>
                </a:lnTo>
                <a:lnTo>
                  <a:pt x="138" y="282"/>
                </a:lnTo>
                <a:lnTo>
                  <a:pt x="138" y="288"/>
                </a:lnTo>
                <a:lnTo>
                  <a:pt x="138" y="290"/>
                </a:lnTo>
                <a:lnTo>
                  <a:pt x="140" y="290"/>
                </a:lnTo>
                <a:lnTo>
                  <a:pt x="144" y="290"/>
                </a:lnTo>
                <a:lnTo>
                  <a:pt x="152" y="288"/>
                </a:lnTo>
                <a:lnTo>
                  <a:pt x="168" y="284"/>
                </a:lnTo>
                <a:lnTo>
                  <a:pt x="176" y="272"/>
                </a:lnTo>
                <a:lnTo>
                  <a:pt x="242" y="220"/>
                </a:lnTo>
                <a:lnTo>
                  <a:pt x="240" y="218"/>
                </a:lnTo>
                <a:lnTo>
                  <a:pt x="236" y="214"/>
                </a:lnTo>
                <a:lnTo>
                  <a:pt x="234" y="214"/>
                </a:lnTo>
                <a:lnTo>
                  <a:pt x="234" y="212"/>
                </a:lnTo>
                <a:lnTo>
                  <a:pt x="230" y="210"/>
                </a:lnTo>
                <a:lnTo>
                  <a:pt x="222" y="208"/>
                </a:lnTo>
                <a:lnTo>
                  <a:pt x="218" y="206"/>
                </a:lnTo>
                <a:lnTo>
                  <a:pt x="216" y="200"/>
                </a:lnTo>
                <a:lnTo>
                  <a:pt x="216" y="196"/>
                </a:lnTo>
                <a:lnTo>
                  <a:pt x="214" y="192"/>
                </a:lnTo>
                <a:lnTo>
                  <a:pt x="210" y="188"/>
                </a:lnTo>
                <a:lnTo>
                  <a:pt x="208" y="182"/>
                </a:lnTo>
                <a:lnTo>
                  <a:pt x="204" y="178"/>
                </a:lnTo>
                <a:lnTo>
                  <a:pt x="208" y="176"/>
                </a:lnTo>
                <a:lnTo>
                  <a:pt x="210" y="174"/>
                </a:lnTo>
                <a:lnTo>
                  <a:pt x="212" y="170"/>
                </a:lnTo>
                <a:lnTo>
                  <a:pt x="212" y="160"/>
                </a:lnTo>
                <a:lnTo>
                  <a:pt x="212" y="154"/>
                </a:lnTo>
                <a:lnTo>
                  <a:pt x="212" y="152"/>
                </a:lnTo>
                <a:lnTo>
                  <a:pt x="212" y="150"/>
                </a:lnTo>
                <a:lnTo>
                  <a:pt x="212" y="148"/>
                </a:lnTo>
                <a:lnTo>
                  <a:pt x="216" y="146"/>
                </a:lnTo>
                <a:lnTo>
                  <a:pt x="212" y="140"/>
                </a:lnTo>
                <a:lnTo>
                  <a:pt x="212" y="114"/>
                </a:lnTo>
                <a:lnTo>
                  <a:pt x="212" y="112"/>
                </a:lnTo>
                <a:lnTo>
                  <a:pt x="210" y="112"/>
                </a:lnTo>
                <a:lnTo>
                  <a:pt x="210" y="110"/>
                </a:lnTo>
                <a:lnTo>
                  <a:pt x="212" y="108"/>
                </a:lnTo>
                <a:lnTo>
                  <a:pt x="208" y="80"/>
                </a:lnTo>
                <a:lnTo>
                  <a:pt x="202" y="78"/>
                </a:lnTo>
                <a:lnTo>
                  <a:pt x="198" y="66"/>
                </a:lnTo>
                <a:lnTo>
                  <a:pt x="196" y="64"/>
                </a:lnTo>
                <a:lnTo>
                  <a:pt x="194" y="64"/>
                </a:lnTo>
                <a:lnTo>
                  <a:pt x="190" y="50"/>
                </a:lnTo>
                <a:lnTo>
                  <a:pt x="192" y="48"/>
                </a:lnTo>
                <a:lnTo>
                  <a:pt x="196" y="46"/>
                </a:lnTo>
                <a:lnTo>
                  <a:pt x="200" y="44"/>
                </a:lnTo>
                <a:lnTo>
                  <a:pt x="202" y="38"/>
                </a:lnTo>
                <a:lnTo>
                  <a:pt x="204" y="36"/>
                </a:lnTo>
                <a:lnTo>
                  <a:pt x="204" y="34"/>
                </a:lnTo>
                <a:lnTo>
                  <a:pt x="204" y="32"/>
                </a:lnTo>
                <a:lnTo>
                  <a:pt x="202" y="26"/>
                </a:lnTo>
                <a:lnTo>
                  <a:pt x="202" y="20"/>
                </a:lnTo>
                <a:lnTo>
                  <a:pt x="202" y="16"/>
                </a:lnTo>
                <a:lnTo>
                  <a:pt x="200" y="12"/>
                </a:lnTo>
                <a:lnTo>
                  <a:pt x="198" y="10"/>
                </a:lnTo>
                <a:lnTo>
                  <a:pt x="198" y="6"/>
                </a:lnTo>
                <a:lnTo>
                  <a:pt x="198" y="2"/>
                </a:lnTo>
                <a:lnTo>
                  <a:pt x="192" y="0"/>
                </a:lnTo>
                <a:lnTo>
                  <a:pt x="192" y="4"/>
                </a:lnTo>
                <a:lnTo>
                  <a:pt x="188" y="8"/>
                </a:lnTo>
                <a:lnTo>
                  <a:pt x="186" y="4"/>
                </a:lnTo>
                <a:lnTo>
                  <a:pt x="184" y="0"/>
                </a:lnTo>
                <a:lnTo>
                  <a:pt x="170" y="2"/>
                </a:lnTo>
                <a:lnTo>
                  <a:pt x="158" y="2"/>
                </a:lnTo>
                <a:lnTo>
                  <a:pt x="148" y="4"/>
                </a:lnTo>
                <a:lnTo>
                  <a:pt x="138" y="8"/>
                </a:lnTo>
                <a:lnTo>
                  <a:pt x="132" y="6"/>
                </a:lnTo>
                <a:lnTo>
                  <a:pt x="126" y="4"/>
                </a:lnTo>
                <a:lnTo>
                  <a:pt x="122" y="6"/>
                </a:lnTo>
                <a:lnTo>
                  <a:pt x="116" y="8"/>
                </a:lnTo>
                <a:lnTo>
                  <a:pt x="112" y="12"/>
                </a:lnTo>
                <a:lnTo>
                  <a:pt x="108" y="12"/>
                </a:lnTo>
                <a:lnTo>
                  <a:pt x="104" y="12"/>
                </a:lnTo>
                <a:lnTo>
                  <a:pt x="100" y="18"/>
                </a:lnTo>
                <a:lnTo>
                  <a:pt x="94" y="20"/>
                </a:lnTo>
                <a:lnTo>
                  <a:pt x="88" y="20"/>
                </a:lnTo>
                <a:lnTo>
                  <a:pt x="84" y="24"/>
                </a:lnTo>
                <a:lnTo>
                  <a:pt x="82" y="26"/>
                </a:lnTo>
                <a:lnTo>
                  <a:pt x="78" y="30"/>
                </a:lnTo>
                <a:lnTo>
                  <a:pt x="74" y="32"/>
                </a:lnTo>
                <a:lnTo>
                  <a:pt x="76" y="34"/>
                </a:lnTo>
                <a:lnTo>
                  <a:pt x="76" y="40"/>
                </a:lnTo>
                <a:lnTo>
                  <a:pt x="76" y="44"/>
                </a:lnTo>
                <a:lnTo>
                  <a:pt x="74" y="50"/>
                </a:lnTo>
                <a:lnTo>
                  <a:pt x="76" y="52"/>
                </a:lnTo>
                <a:lnTo>
                  <a:pt x="76" y="54"/>
                </a:lnTo>
                <a:lnTo>
                  <a:pt x="78" y="56"/>
                </a:lnTo>
                <a:lnTo>
                  <a:pt x="78" y="58"/>
                </a:lnTo>
                <a:lnTo>
                  <a:pt x="78" y="62"/>
                </a:lnTo>
                <a:lnTo>
                  <a:pt x="80" y="66"/>
                </a:lnTo>
                <a:lnTo>
                  <a:pt x="84" y="70"/>
                </a:lnTo>
                <a:lnTo>
                  <a:pt x="84" y="72"/>
                </a:lnTo>
                <a:lnTo>
                  <a:pt x="84" y="74"/>
                </a:lnTo>
                <a:lnTo>
                  <a:pt x="78" y="78"/>
                </a:lnTo>
                <a:lnTo>
                  <a:pt x="76" y="78"/>
                </a:lnTo>
                <a:lnTo>
                  <a:pt x="74" y="82"/>
                </a:lnTo>
                <a:lnTo>
                  <a:pt x="72" y="84"/>
                </a:lnTo>
                <a:lnTo>
                  <a:pt x="70" y="84"/>
                </a:lnTo>
                <a:lnTo>
                  <a:pt x="68" y="86"/>
                </a:lnTo>
                <a:lnTo>
                  <a:pt x="68" y="88"/>
                </a:lnTo>
                <a:lnTo>
                  <a:pt x="68" y="94"/>
                </a:lnTo>
                <a:lnTo>
                  <a:pt x="66" y="96"/>
                </a:lnTo>
                <a:lnTo>
                  <a:pt x="60" y="100"/>
                </a:lnTo>
                <a:lnTo>
                  <a:pt x="58" y="100"/>
                </a:lnTo>
                <a:lnTo>
                  <a:pt x="54" y="106"/>
                </a:lnTo>
                <a:lnTo>
                  <a:pt x="48" y="114"/>
                </a:lnTo>
                <a:lnTo>
                  <a:pt x="44" y="118"/>
                </a:lnTo>
                <a:lnTo>
                  <a:pt x="40" y="118"/>
                </a:lnTo>
                <a:lnTo>
                  <a:pt x="36" y="120"/>
                </a:lnTo>
                <a:lnTo>
                  <a:pt x="32" y="122"/>
                </a:lnTo>
                <a:lnTo>
                  <a:pt x="28" y="124"/>
                </a:lnTo>
                <a:lnTo>
                  <a:pt x="26" y="126"/>
                </a:lnTo>
                <a:lnTo>
                  <a:pt x="18" y="128"/>
                </a:lnTo>
                <a:lnTo>
                  <a:pt x="12" y="130"/>
                </a:lnTo>
                <a:lnTo>
                  <a:pt x="8" y="132"/>
                </a:lnTo>
                <a:lnTo>
                  <a:pt x="2" y="138"/>
                </a:lnTo>
                <a:lnTo>
                  <a:pt x="0" y="142"/>
                </a:lnTo>
                <a:lnTo>
                  <a:pt x="0" y="15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6" name="Freeform 637"/>
          <p:cNvSpPr>
            <a:spLocks/>
          </p:cNvSpPr>
          <p:nvPr/>
        </p:nvSpPr>
        <p:spPr bwMode="auto">
          <a:xfrm>
            <a:off x="5520658" y="3450359"/>
            <a:ext cx="43963" cy="84137"/>
          </a:xfrm>
          <a:custGeom>
            <a:avLst/>
            <a:gdLst>
              <a:gd name="T0" fmla="*/ 47253922 w 24"/>
              <a:gd name="T1" fmla="*/ 141580695 h 50"/>
              <a:gd name="T2" fmla="*/ 47253922 w 24"/>
              <a:gd name="T3" fmla="*/ 141580695 h 50"/>
              <a:gd name="T4" fmla="*/ 63003906 w 24"/>
              <a:gd name="T5" fmla="*/ 141580695 h 50"/>
              <a:gd name="T6" fmla="*/ 63003906 w 24"/>
              <a:gd name="T7" fmla="*/ 141580695 h 50"/>
              <a:gd name="T8" fmla="*/ 70879891 w 24"/>
              <a:gd name="T9" fmla="*/ 141580695 h 50"/>
              <a:gd name="T10" fmla="*/ 70879891 w 24"/>
              <a:gd name="T11" fmla="*/ 135918275 h 50"/>
              <a:gd name="T12" fmla="*/ 70879891 w 24"/>
              <a:gd name="T13" fmla="*/ 130254172 h 50"/>
              <a:gd name="T14" fmla="*/ 70879891 w 24"/>
              <a:gd name="T15" fmla="*/ 130254172 h 50"/>
              <a:gd name="T16" fmla="*/ 70879891 w 24"/>
              <a:gd name="T17" fmla="*/ 130254172 h 50"/>
              <a:gd name="T18" fmla="*/ 86629875 w 24"/>
              <a:gd name="T19" fmla="*/ 130254172 h 50"/>
              <a:gd name="T20" fmla="*/ 86629875 w 24"/>
              <a:gd name="T21" fmla="*/ 130254172 h 50"/>
              <a:gd name="T22" fmla="*/ 94505859 w 24"/>
              <a:gd name="T23" fmla="*/ 113265229 h 50"/>
              <a:gd name="T24" fmla="*/ 94505859 w 24"/>
              <a:gd name="T25" fmla="*/ 96274604 h 50"/>
              <a:gd name="T26" fmla="*/ 94505859 w 24"/>
              <a:gd name="T27" fmla="*/ 96274604 h 50"/>
              <a:gd name="T28" fmla="*/ 86629875 w 24"/>
              <a:gd name="T29" fmla="*/ 90612184 h 50"/>
              <a:gd name="T30" fmla="*/ 78755875 w 24"/>
              <a:gd name="T31" fmla="*/ 79285661 h 50"/>
              <a:gd name="T32" fmla="*/ 78755875 w 24"/>
              <a:gd name="T33" fmla="*/ 79285661 h 50"/>
              <a:gd name="T34" fmla="*/ 70879891 w 24"/>
              <a:gd name="T35" fmla="*/ 73621558 h 50"/>
              <a:gd name="T36" fmla="*/ 78755875 w 24"/>
              <a:gd name="T37" fmla="*/ 62295035 h 50"/>
              <a:gd name="T38" fmla="*/ 78755875 w 24"/>
              <a:gd name="T39" fmla="*/ 62295035 h 50"/>
              <a:gd name="T40" fmla="*/ 78755875 w 24"/>
              <a:gd name="T41" fmla="*/ 50968512 h 50"/>
              <a:gd name="T42" fmla="*/ 78755875 w 24"/>
              <a:gd name="T43" fmla="*/ 39641989 h 50"/>
              <a:gd name="T44" fmla="*/ 70879891 w 24"/>
              <a:gd name="T45" fmla="*/ 22653046 h 50"/>
              <a:gd name="T46" fmla="*/ 55127922 w 24"/>
              <a:gd name="T47" fmla="*/ 5662420 h 50"/>
              <a:gd name="T48" fmla="*/ 39377938 w 24"/>
              <a:gd name="T49" fmla="*/ 16988943 h 50"/>
              <a:gd name="T50" fmla="*/ 31501953 w 24"/>
              <a:gd name="T51" fmla="*/ 0 h 50"/>
              <a:gd name="T52" fmla="*/ 0 w 24"/>
              <a:gd name="T53" fmla="*/ 16988943 h 50"/>
              <a:gd name="T54" fmla="*/ 0 w 24"/>
              <a:gd name="T55" fmla="*/ 22653046 h 50"/>
              <a:gd name="T56" fmla="*/ 0 w 24"/>
              <a:gd name="T57" fmla="*/ 22653046 h 50"/>
              <a:gd name="T58" fmla="*/ 0 w 24"/>
              <a:gd name="T59" fmla="*/ 22653046 h 50"/>
              <a:gd name="T60" fmla="*/ 7875984 w 24"/>
              <a:gd name="T61" fmla="*/ 33979569 h 50"/>
              <a:gd name="T62" fmla="*/ 15751969 w 24"/>
              <a:gd name="T63" fmla="*/ 39641989 h 50"/>
              <a:gd name="T64" fmla="*/ 7875984 w 24"/>
              <a:gd name="T65" fmla="*/ 62295035 h 50"/>
              <a:gd name="T66" fmla="*/ 0 w 24"/>
              <a:gd name="T67" fmla="*/ 84948081 h 50"/>
              <a:gd name="T68" fmla="*/ 0 w 24"/>
              <a:gd name="T69" fmla="*/ 101938706 h 50"/>
              <a:gd name="T70" fmla="*/ 0 w 24"/>
              <a:gd name="T71" fmla="*/ 101938706 h 50"/>
              <a:gd name="T72" fmla="*/ 47253922 w 24"/>
              <a:gd name="T73" fmla="*/ 141580695 h 50"/>
              <a:gd name="T74" fmla="*/ 47253922 w 24"/>
              <a:gd name="T75" fmla="*/ 141580695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 h="50">
                <a:moveTo>
                  <a:pt x="12" y="50"/>
                </a:moveTo>
                <a:lnTo>
                  <a:pt x="12" y="50"/>
                </a:lnTo>
                <a:lnTo>
                  <a:pt x="16" y="50"/>
                </a:lnTo>
                <a:lnTo>
                  <a:pt x="18" y="50"/>
                </a:lnTo>
                <a:lnTo>
                  <a:pt x="18" y="48"/>
                </a:lnTo>
                <a:lnTo>
                  <a:pt x="18" y="46"/>
                </a:lnTo>
                <a:lnTo>
                  <a:pt x="22" y="46"/>
                </a:lnTo>
                <a:lnTo>
                  <a:pt x="24" y="40"/>
                </a:lnTo>
                <a:lnTo>
                  <a:pt x="24" y="34"/>
                </a:lnTo>
                <a:lnTo>
                  <a:pt x="22" y="32"/>
                </a:lnTo>
                <a:lnTo>
                  <a:pt x="20" y="28"/>
                </a:lnTo>
                <a:lnTo>
                  <a:pt x="18" y="26"/>
                </a:lnTo>
                <a:lnTo>
                  <a:pt x="20" y="22"/>
                </a:lnTo>
                <a:lnTo>
                  <a:pt x="20" y="18"/>
                </a:lnTo>
                <a:lnTo>
                  <a:pt x="20" y="14"/>
                </a:lnTo>
                <a:lnTo>
                  <a:pt x="18" y="8"/>
                </a:lnTo>
                <a:lnTo>
                  <a:pt x="14" y="2"/>
                </a:lnTo>
                <a:lnTo>
                  <a:pt x="10" y="6"/>
                </a:lnTo>
                <a:lnTo>
                  <a:pt x="8" y="0"/>
                </a:lnTo>
                <a:lnTo>
                  <a:pt x="0" y="6"/>
                </a:lnTo>
                <a:lnTo>
                  <a:pt x="0" y="8"/>
                </a:lnTo>
                <a:lnTo>
                  <a:pt x="2" y="12"/>
                </a:lnTo>
                <a:lnTo>
                  <a:pt x="4" y="14"/>
                </a:lnTo>
                <a:lnTo>
                  <a:pt x="2" y="22"/>
                </a:lnTo>
                <a:lnTo>
                  <a:pt x="0" y="30"/>
                </a:lnTo>
                <a:lnTo>
                  <a:pt x="0" y="36"/>
                </a:lnTo>
                <a:lnTo>
                  <a:pt x="12" y="5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7" name="Freeform 638"/>
          <p:cNvSpPr>
            <a:spLocks/>
          </p:cNvSpPr>
          <p:nvPr/>
        </p:nvSpPr>
        <p:spPr bwMode="auto">
          <a:xfrm>
            <a:off x="6436524" y="3591647"/>
            <a:ext cx="294543" cy="225425"/>
          </a:xfrm>
          <a:custGeom>
            <a:avLst/>
            <a:gdLst>
              <a:gd name="T0" fmla="*/ 302980795 w 166"/>
              <a:gd name="T1" fmla="*/ 29165213 h 132"/>
              <a:gd name="T2" fmla="*/ 258643080 w 166"/>
              <a:gd name="T3" fmla="*/ 17499470 h 132"/>
              <a:gd name="T4" fmla="*/ 221694343 w 166"/>
              <a:gd name="T5" fmla="*/ 11665744 h 132"/>
              <a:gd name="T6" fmla="*/ 192134585 w 166"/>
              <a:gd name="T7" fmla="*/ 0 h 132"/>
              <a:gd name="T8" fmla="*/ 169965727 w 166"/>
              <a:gd name="T9" fmla="*/ 17499470 h 132"/>
              <a:gd name="T10" fmla="*/ 162574827 w 166"/>
              <a:gd name="T11" fmla="*/ 52496701 h 132"/>
              <a:gd name="T12" fmla="*/ 147794947 w 166"/>
              <a:gd name="T13" fmla="*/ 93325950 h 132"/>
              <a:gd name="T14" fmla="*/ 88677353 w 166"/>
              <a:gd name="T15" fmla="*/ 104993402 h 132"/>
              <a:gd name="T16" fmla="*/ 59117594 w 166"/>
              <a:gd name="T17" fmla="*/ 104993402 h 132"/>
              <a:gd name="T18" fmla="*/ 44339638 w 166"/>
              <a:gd name="T19" fmla="*/ 134156907 h 132"/>
              <a:gd name="T20" fmla="*/ 14779879 w 166"/>
              <a:gd name="T21" fmla="*/ 139990633 h 132"/>
              <a:gd name="T22" fmla="*/ 0 w 166"/>
              <a:gd name="T23" fmla="*/ 180819882 h 132"/>
              <a:gd name="T24" fmla="*/ 14779879 w 166"/>
              <a:gd name="T25" fmla="*/ 198319352 h 132"/>
              <a:gd name="T26" fmla="*/ 0 w 166"/>
              <a:gd name="T27" fmla="*/ 227484565 h 132"/>
              <a:gd name="T28" fmla="*/ 29559758 w 166"/>
              <a:gd name="T29" fmla="*/ 262481796 h 132"/>
              <a:gd name="T30" fmla="*/ 36948737 w 166"/>
              <a:gd name="T31" fmla="*/ 291647009 h 132"/>
              <a:gd name="T32" fmla="*/ 88677353 w 166"/>
              <a:gd name="T33" fmla="*/ 309144771 h 132"/>
              <a:gd name="T34" fmla="*/ 36948737 w 166"/>
              <a:gd name="T35" fmla="*/ 361641472 h 132"/>
              <a:gd name="T36" fmla="*/ 103457232 w 166"/>
              <a:gd name="T37" fmla="*/ 379139234 h 132"/>
              <a:gd name="T38" fmla="*/ 162574827 w 166"/>
              <a:gd name="T39" fmla="*/ 379139234 h 132"/>
              <a:gd name="T40" fmla="*/ 192134585 w 166"/>
              <a:gd name="T41" fmla="*/ 373307216 h 132"/>
              <a:gd name="T42" fmla="*/ 221694343 w 166"/>
              <a:gd name="T43" fmla="*/ 349975728 h 132"/>
              <a:gd name="T44" fmla="*/ 243863201 w 166"/>
              <a:gd name="T45" fmla="*/ 326644241 h 132"/>
              <a:gd name="T46" fmla="*/ 288200916 w 166"/>
              <a:gd name="T47" fmla="*/ 297479027 h 132"/>
              <a:gd name="T48" fmla="*/ 310371696 w 166"/>
              <a:gd name="T49" fmla="*/ 279979558 h 132"/>
              <a:gd name="T50" fmla="*/ 317760675 w 166"/>
              <a:gd name="T51" fmla="*/ 256648070 h 132"/>
              <a:gd name="T52" fmla="*/ 339929532 w 166"/>
              <a:gd name="T53" fmla="*/ 250816052 h 132"/>
              <a:gd name="T54" fmla="*/ 376880191 w 166"/>
              <a:gd name="T55" fmla="*/ 256648070 h 132"/>
              <a:gd name="T56" fmla="*/ 376880191 w 166"/>
              <a:gd name="T57" fmla="*/ 221650839 h 132"/>
              <a:gd name="T58" fmla="*/ 399049049 w 166"/>
              <a:gd name="T59" fmla="*/ 192487334 h 132"/>
              <a:gd name="T60" fmla="*/ 391658148 w 166"/>
              <a:gd name="T61" fmla="*/ 163322120 h 132"/>
              <a:gd name="T62" fmla="*/ 435997786 w 166"/>
              <a:gd name="T63" fmla="*/ 163322120 h 132"/>
              <a:gd name="T64" fmla="*/ 435997786 w 166"/>
              <a:gd name="T65" fmla="*/ 128324889 h 132"/>
              <a:gd name="T66" fmla="*/ 450777665 w 166"/>
              <a:gd name="T67" fmla="*/ 93325950 h 132"/>
              <a:gd name="T68" fmla="*/ 532064117 w 166"/>
              <a:gd name="T69" fmla="*/ 64162445 h 132"/>
              <a:gd name="T70" fmla="*/ 591183634 w 166"/>
              <a:gd name="T71" fmla="*/ 58328719 h 132"/>
              <a:gd name="T72" fmla="*/ 613352491 w 166"/>
              <a:gd name="T73" fmla="*/ 46662975 h 132"/>
              <a:gd name="T74" fmla="*/ 583792733 w 166"/>
              <a:gd name="T75" fmla="*/ 40830957 h 132"/>
              <a:gd name="T76" fmla="*/ 532064117 w 166"/>
              <a:gd name="T77" fmla="*/ 34997231 h 132"/>
              <a:gd name="T78" fmla="*/ 480335501 w 166"/>
              <a:gd name="T79" fmla="*/ 52496701 h 132"/>
              <a:gd name="T80" fmla="*/ 450777665 w 166"/>
              <a:gd name="T81" fmla="*/ 75828188 h 132"/>
              <a:gd name="T82" fmla="*/ 406438027 w 166"/>
              <a:gd name="T83" fmla="*/ 64162445 h 132"/>
              <a:gd name="T84" fmla="*/ 421217907 w 166"/>
              <a:gd name="T85" fmla="*/ 29165213 h 132"/>
              <a:gd name="T86" fmla="*/ 399049049 w 166"/>
              <a:gd name="T87" fmla="*/ 5833726 h 132"/>
              <a:gd name="T88" fmla="*/ 376880191 w 166"/>
              <a:gd name="T89" fmla="*/ 5833726 h 132"/>
              <a:gd name="T90" fmla="*/ 347320433 w 166"/>
              <a:gd name="T91" fmla="*/ 23331488 h 132"/>
              <a:gd name="T92" fmla="*/ 317760675 w 166"/>
              <a:gd name="T93" fmla="*/ 23331488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132">
                <a:moveTo>
                  <a:pt x="86" y="8"/>
                </a:moveTo>
                <a:lnTo>
                  <a:pt x="82" y="10"/>
                </a:lnTo>
                <a:lnTo>
                  <a:pt x="76" y="10"/>
                </a:lnTo>
                <a:lnTo>
                  <a:pt x="70" y="6"/>
                </a:lnTo>
                <a:lnTo>
                  <a:pt x="66" y="4"/>
                </a:lnTo>
                <a:lnTo>
                  <a:pt x="60" y="4"/>
                </a:lnTo>
                <a:lnTo>
                  <a:pt x="56" y="2"/>
                </a:lnTo>
                <a:lnTo>
                  <a:pt x="52" y="0"/>
                </a:lnTo>
                <a:lnTo>
                  <a:pt x="50" y="4"/>
                </a:lnTo>
                <a:lnTo>
                  <a:pt x="46" y="6"/>
                </a:lnTo>
                <a:lnTo>
                  <a:pt x="46" y="14"/>
                </a:lnTo>
                <a:lnTo>
                  <a:pt x="44" y="18"/>
                </a:lnTo>
                <a:lnTo>
                  <a:pt x="38" y="26"/>
                </a:lnTo>
                <a:lnTo>
                  <a:pt x="40" y="32"/>
                </a:lnTo>
                <a:lnTo>
                  <a:pt x="30" y="38"/>
                </a:lnTo>
                <a:lnTo>
                  <a:pt x="24" y="36"/>
                </a:lnTo>
                <a:lnTo>
                  <a:pt x="22" y="38"/>
                </a:lnTo>
                <a:lnTo>
                  <a:pt x="16" y="36"/>
                </a:lnTo>
                <a:lnTo>
                  <a:pt x="12" y="42"/>
                </a:lnTo>
                <a:lnTo>
                  <a:pt x="12" y="46"/>
                </a:lnTo>
                <a:lnTo>
                  <a:pt x="6" y="46"/>
                </a:lnTo>
                <a:lnTo>
                  <a:pt x="4" y="48"/>
                </a:lnTo>
                <a:lnTo>
                  <a:pt x="2" y="54"/>
                </a:lnTo>
                <a:lnTo>
                  <a:pt x="0" y="62"/>
                </a:lnTo>
                <a:lnTo>
                  <a:pt x="0" y="66"/>
                </a:lnTo>
                <a:lnTo>
                  <a:pt x="4" y="68"/>
                </a:lnTo>
                <a:lnTo>
                  <a:pt x="0" y="72"/>
                </a:lnTo>
                <a:lnTo>
                  <a:pt x="0" y="78"/>
                </a:lnTo>
                <a:lnTo>
                  <a:pt x="6" y="84"/>
                </a:lnTo>
                <a:lnTo>
                  <a:pt x="8" y="90"/>
                </a:lnTo>
                <a:lnTo>
                  <a:pt x="8" y="98"/>
                </a:lnTo>
                <a:lnTo>
                  <a:pt x="10" y="100"/>
                </a:lnTo>
                <a:lnTo>
                  <a:pt x="20" y="102"/>
                </a:lnTo>
                <a:lnTo>
                  <a:pt x="24" y="106"/>
                </a:lnTo>
                <a:lnTo>
                  <a:pt x="24" y="110"/>
                </a:lnTo>
                <a:lnTo>
                  <a:pt x="10" y="124"/>
                </a:lnTo>
                <a:lnTo>
                  <a:pt x="22" y="132"/>
                </a:lnTo>
                <a:lnTo>
                  <a:pt x="28" y="130"/>
                </a:lnTo>
                <a:lnTo>
                  <a:pt x="32" y="130"/>
                </a:lnTo>
                <a:lnTo>
                  <a:pt x="44" y="130"/>
                </a:lnTo>
                <a:lnTo>
                  <a:pt x="50" y="132"/>
                </a:lnTo>
                <a:lnTo>
                  <a:pt x="52" y="128"/>
                </a:lnTo>
                <a:lnTo>
                  <a:pt x="58" y="126"/>
                </a:lnTo>
                <a:lnTo>
                  <a:pt x="60" y="120"/>
                </a:lnTo>
                <a:lnTo>
                  <a:pt x="60" y="114"/>
                </a:lnTo>
                <a:lnTo>
                  <a:pt x="66" y="112"/>
                </a:lnTo>
                <a:lnTo>
                  <a:pt x="76" y="100"/>
                </a:lnTo>
                <a:lnTo>
                  <a:pt x="78" y="102"/>
                </a:lnTo>
                <a:lnTo>
                  <a:pt x="82" y="100"/>
                </a:lnTo>
                <a:lnTo>
                  <a:pt x="84" y="96"/>
                </a:lnTo>
                <a:lnTo>
                  <a:pt x="80" y="92"/>
                </a:lnTo>
                <a:lnTo>
                  <a:pt x="86" y="88"/>
                </a:lnTo>
                <a:lnTo>
                  <a:pt x="90" y="84"/>
                </a:lnTo>
                <a:lnTo>
                  <a:pt x="92" y="86"/>
                </a:lnTo>
                <a:lnTo>
                  <a:pt x="98" y="88"/>
                </a:lnTo>
                <a:lnTo>
                  <a:pt x="102" y="88"/>
                </a:lnTo>
                <a:lnTo>
                  <a:pt x="104" y="82"/>
                </a:lnTo>
                <a:lnTo>
                  <a:pt x="102" y="76"/>
                </a:lnTo>
                <a:lnTo>
                  <a:pt x="108" y="72"/>
                </a:lnTo>
                <a:lnTo>
                  <a:pt x="108" y="66"/>
                </a:lnTo>
                <a:lnTo>
                  <a:pt x="104" y="60"/>
                </a:lnTo>
                <a:lnTo>
                  <a:pt x="106" y="56"/>
                </a:lnTo>
                <a:lnTo>
                  <a:pt x="112" y="56"/>
                </a:lnTo>
                <a:lnTo>
                  <a:pt x="118" y="56"/>
                </a:lnTo>
                <a:lnTo>
                  <a:pt x="120" y="48"/>
                </a:lnTo>
                <a:lnTo>
                  <a:pt x="118" y="44"/>
                </a:lnTo>
                <a:lnTo>
                  <a:pt x="122" y="40"/>
                </a:lnTo>
                <a:lnTo>
                  <a:pt x="122" y="32"/>
                </a:lnTo>
                <a:lnTo>
                  <a:pt x="136" y="24"/>
                </a:lnTo>
                <a:lnTo>
                  <a:pt x="144" y="22"/>
                </a:lnTo>
                <a:lnTo>
                  <a:pt x="152" y="20"/>
                </a:lnTo>
                <a:lnTo>
                  <a:pt x="160" y="20"/>
                </a:lnTo>
                <a:lnTo>
                  <a:pt x="164" y="20"/>
                </a:lnTo>
                <a:lnTo>
                  <a:pt x="166" y="16"/>
                </a:lnTo>
                <a:lnTo>
                  <a:pt x="166" y="12"/>
                </a:lnTo>
                <a:lnTo>
                  <a:pt x="158" y="14"/>
                </a:lnTo>
                <a:lnTo>
                  <a:pt x="148" y="10"/>
                </a:lnTo>
                <a:lnTo>
                  <a:pt x="144" y="12"/>
                </a:lnTo>
                <a:lnTo>
                  <a:pt x="136" y="16"/>
                </a:lnTo>
                <a:lnTo>
                  <a:pt x="130" y="18"/>
                </a:lnTo>
                <a:lnTo>
                  <a:pt x="128" y="22"/>
                </a:lnTo>
                <a:lnTo>
                  <a:pt x="122" y="26"/>
                </a:lnTo>
                <a:lnTo>
                  <a:pt x="116" y="28"/>
                </a:lnTo>
                <a:lnTo>
                  <a:pt x="110" y="22"/>
                </a:lnTo>
                <a:lnTo>
                  <a:pt x="112" y="14"/>
                </a:lnTo>
                <a:lnTo>
                  <a:pt x="114" y="10"/>
                </a:lnTo>
                <a:lnTo>
                  <a:pt x="112" y="6"/>
                </a:lnTo>
                <a:lnTo>
                  <a:pt x="108" y="2"/>
                </a:lnTo>
                <a:lnTo>
                  <a:pt x="104" y="0"/>
                </a:lnTo>
                <a:lnTo>
                  <a:pt x="102" y="2"/>
                </a:lnTo>
                <a:lnTo>
                  <a:pt x="98" y="6"/>
                </a:lnTo>
                <a:lnTo>
                  <a:pt x="94" y="8"/>
                </a:lnTo>
                <a:lnTo>
                  <a:pt x="90" y="8"/>
                </a:lnTo>
                <a:lnTo>
                  <a:pt x="86" y="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18" name="Freeform 639"/>
          <p:cNvSpPr>
            <a:spLocks/>
          </p:cNvSpPr>
          <p:nvPr/>
        </p:nvSpPr>
        <p:spPr bwMode="auto">
          <a:xfrm>
            <a:off x="6210855" y="3918670"/>
            <a:ext cx="21980" cy="33338"/>
          </a:xfrm>
          <a:custGeom>
            <a:avLst/>
            <a:gdLst>
              <a:gd name="T0" fmla="*/ 0 w 12"/>
              <a:gd name="T1" fmla="*/ 44456223 h 20"/>
              <a:gd name="T2" fmla="*/ 39375126 w 12"/>
              <a:gd name="T3" fmla="*/ 55571112 h 20"/>
              <a:gd name="T4" fmla="*/ 39375126 w 12"/>
              <a:gd name="T5" fmla="*/ 55571112 h 20"/>
              <a:gd name="T6" fmla="*/ 47250945 w 12"/>
              <a:gd name="T7" fmla="*/ 22228112 h 20"/>
              <a:gd name="T8" fmla="*/ 47250945 w 12"/>
              <a:gd name="T9" fmla="*/ 11114889 h 20"/>
              <a:gd name="T10" fmla="*/ 39375126 w 12"/>
              <a:gd name="T11" fmla="*/ 0 h 20"/>
              <a:gd name="T12" fmla="*/ 39375126 w 12"/>
              <a:gd name="T13" fmla="*/ 0 h 20"/>
              <a:gd name="T14" fmla="*/ 31501292 w 12"/>
              <a:gd name="T15" fmla="*/ 0 h 20"/>
              <a:gd name="T16" fmla="*/ 23625473 w 12"/>
              <a:gd name="T17" fmla="*/ 0 h 20"/>
              <a:gd name="T18" fmla="*/ 23625473 w 12"/>
              <a:gd name="T19" fmla="*/ 16670667 h 20"/>
              <a:gd name="T20" fmla="*/ 15749654 w 12"/>
              <a:gd name="T21" fmla="*/ 33343001 h 20"/>
              <a:gd name="T22" fmla="*/ 7875819 w 12"/>
              <a:gd name="T23" fmla="*/ 38900445 h 20"/>
              <a:gd name="T24" fmla="*/ 0 w 12"/>
              <a:gd name="T25" fmla="*/ 44456223 h 20"/>
              <a:gd name="T26" fmla="*/ 0 w 12"/>
              <a:gd name="T27" fmla="*/ 44456223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20">
                <a:moveTo>
                  <a:pt x="0" y="16"/>
                </a:moveTo>
                <a:lnTo>
                  <a:pt x="10" y="20"/>
                </a:lnTo>
                <a:lnTo>
                  <a:pt x="12" y="8"/>
                </a:lnTo>
                <a:lnTo>
                  <a:pt x="12" y="4"/>
                </a:lnTo>
                <a:lnTo>
                  <a:pt x="10" y="0"/>
                </a:lnTo>
                <a:lnTo>
                  <a:pt x="8" y="0"/>
                </a:lnTo>
                <a:lnTo>
                  <a:pt x="6" y="0"/>
                </a:lnTo>
                <a:lnTo>
                  <a:pt x="6" y="6"/>
                </a:lnTo>
                <a:lnTo>
                  <a:pt x="4" y="12"/>
                </a:lnTo>
                <a:lnTo>
                  <a:pt x="2" y="14"/>
                </a:lnTo>
                <a:lnTo>
                  <a:pt x="0" y="16"/>
                </a:lnTo>
                <a:close/>
              </a:path>
            </a:pathLst>
          </a:custGeom>
          <a:solidFill>
            <a:srgbClr val="B80000"/>
          </a:solidFill>
          <a:ln w="3175" cap="flat" cmpd="sng">
            <a:solidFill>
              <a:schemeClr val="bg1"/>
            </a:solidFill>
            <a:prstDash val="solid"/>
            <a:round/>
            <a:headEnd type="none" w="med" len="med"/>
            <a:tailEnd type="none" w="med" len="med"/>
          </a:ln>
          <a:effectLst/>
        </p:spPr>
        <p:txBody>
          <a:bodyPr/>
          <a:lstStyle/>
          <a:p>
            <a:endParaRPr lang="es-ES"/>
          </a:p>
        </p:txBody>
      </p:sp>
      <p:sp>
        <p:nvSpPr>
          <p:cNvPr id="619" name="Freeform 640"/>
          <p:cNvSpPr>
            <a:spLocks/>
          </p:cNvSpPr>
          <p:nvPr/>
        </p:nvSpPr>
        <p:spPr bwMode="auto">
          <a:xfrm>
            <a:off x="7258604" y="2321647"/>
            <a:ext cx="2014904" cy="1122363"/>
          </a:xfrm>
          <a:custGeom>
            <a:avLst/>
            <a:gdLst>
              <a:gd name="T0" fmla="*/ 453025444 w 1142"/>
              <a:gd name="T1" fmla="*/ 1558681616 h 652"/>
              <a:gd name="T2" fmla="*/ 949892554 w 1142"/>
              <a:gd name="T3" fmla="*/ 1540901114 h 652"/>
              <a:gd name="T4" fmla="*/ 1096028253 w 1142"/>
              <a:gd name="T5" fmla="*/ 1345325918 h 652"/>
              <a:gd name="T6" fmla="*/ 1446757753 w 1142"/>
              <a:gd name="T7" fmla="*/ 1564606729 h 652"/>
              <a:gd name="T8" fmla="*/ 1644044291 w 1142"/>
              <a:gd name="T9" fmla="*/ 1683138246 h 652"/>
              <a:gd name="T10" fmla="*/ 1534441083 w 1142"/>
              <a:gd name="T11" fmla="*/ 1795742929 h 652"/>
              <a:gd name="T12" fmla="*/ 1614817151 w 1142"/>
              <a:gd name="T13" fmla="*/ 1932053227 h 652"/>
              <a:gd name="T14" fmla="*/ 1812101778 w 1142"/>
              <a:gd name="T15" fmla="*/ 1748329978 h 652"/>
              <a:gd name="T16" fmla="*/ 1914397723 w 1142"/>
              <a:gd name="T17" fmla="*/ 1576460397 h 652"/>
              <a:gd name="T18" fmla="*/ 1980159265 w 1142"/>
              <a:gd name="T19" fmla="*/ 1386812036 h 652"/>
              <a:gd name="T20" fmla="*/ 1841328918 w 1142"/>
              <a:gd name="T21" fmla="*/ 1321618582 h 652"/>
              <a:gd name="T22" fmla="*/ 1790181901 w 1142"/>
              <a:gd name="T23" fmla="*/ 1333472250 h 652"/>
              <a:gd name="T24" fmla="*/ 1797487252 w 1142"/>
              <a:gd name="T25" fmla="*/ 1179381450 h 652"/>
              <a:gd name="T26" fmla="*/ 1943624862 w 1142"/>
              <a:gd name="T27" fmla="*/ 1060851655 h 652"/>
              <a:gd name="T28" fmla="*/ 2147483647 w 1142"/>
              <a:gd name="T29" fmla="*/ 989733089 h 652"/>
              <a:gd name="T30" fmla="*/ 2147483647 w 1142"/>
              <a:gd name="T31" fmla="*/ 966027474 h 652"/>
              <a:gd name="T32" fmla="*/ 2147483647 w 1142"/>
              <a:gd name="T33" fmla="*/ 1031219206 h 652"/>
              <a:gd name="T34" fmla="*/ 2147483647 w 1142"/>
              <a:gd name="T35" fmla="*/ 983806255 h 652"/>
              <a:gd name="T36" fmla="*/ 2147483647 w 1142"/>
              <a:gd name="T37" fmla="*/ 894908908 h 652"/>
              <a:gd name="T38" fmla="*/ 2147483647 w 1142"/>
              <a:gd name="T39" fmla="*/ 841569123 h 652"/>
              <a:gd name="T40" fmla="*/ 2147483647 w 1142"/>
              <a:gd name="T41" fmla="*/ 888982074 h 652"/>
              <a:gd name="T42" fmla="*/ 2147483647 w 1142"/>
              <a:gd name="T43" fmla="*/ 800083006 h 652"/>
              <a:gd name="T44" fmla="*/ 2147483647 w 1142"/>
              <a:gd name="T45" fmla="*/ 900834021 h 652"/>
              <a:gd name="T46" fmla="*/ 2147483647 w 1142"/>
              <a:gd name="T47" fmla="*/ 1066778489 h 652"/>
              <a:gd name="T48" fmla="*/ 2147483647 w 1142"/>
              <a:gd name="T49" fmla="*/ 1167529504 h 652"/>
              <a:gd name="T50" fmla="*/ 2147483647 w 1142"/>
              <a:gd name="T51" fmla="*/ 1286059299 h 652"/>
              <a:gd name="T52" fmla="*/ 2147483647 w 1142"/>
              <a:gd name="T53" fmla="*/ 1149749001 h 652"/>
              <a:gd name="T54" fmla="*/ 2147483647 w 1142"/>
              <a:gd name="T55" fmla="*/ 1066778489 h 652"/>
              <a:gd name="T56" fmla="*/ 2147483647 w 1142"/>
              <a:gd name="T57" fmla="*/ 930468191 h 652"/>
              <a:gd name="T58" fmla="*/ 2147483647 w 1142"/>
              <a:gd name="T59" fmla="*/ 930468191 h 652"/>
              <a:gd name="T60" fmla="*/ 2147483647 w 1142"/>
              <a:gd name="T61" fmla="*/ 841569123 h 652"/>
              <a:gd name="T62" fmla="*/ 2147483647 w 1142"/>
              <a:gd name="T63" fmla="*/ 800083006 h 652"/>
              <a:gd name="T64" fmla="*/ 2147483647 w 1142"/>
              <a:gd name="T65" fmla="*/ 687478323 h 652"/>
              <a:gd name="T66" fmla="*/ 2147483647 w 1142"/>
              <a:gd name="T67" fmla="*/ 598580976 h 652"/>
              <a:gd name="T68" fmla="*/ 2147483647 w 1142"/>
              <a:gd name="T69" fmla="*/ 622286591 h 652"/>
              <a:gd name="T70" fmla="*/ 2147483647 w 1142"/>
              <a:gd name="T71" fmla="*/ 675626376 h 652"/>
              <a:gd name="T72" fmla="*/ 2147483647 w 1142"/>
              <a:gd name="T73" fmla="*/ 616359757 h 652"/>
              <a:gd name="T74" fmla="*/ 2147483647 w 1142"/>
              <a:gd name="T75" fmla="*/ 509681908 h 652"/>
              <a:gd name="T76" fmla="*/ 2147483647 w 1142"/>
              <a:gd name="T77" fmla="*/ 474124347 h 652"/>
              <a:gd name="T78" fmla="*/ 2147483647 w 1142"/>
              <a:gd name="T79" fmla="*/ 385225279 h 652"/>
              <a:gd name="T80" fmla="*/ 2147483647 w 1142"/>
              <a:gd name="T81" fmla="*/ 278547430 h 652"/>
              <a:gd name="T82" fmla="*/ 2147483647 w 1142"/>
              <a:gd name="T83" fmla="*/ 349665996 h 652"/>
              <a:gd name="T84" fmla="*/ 2147483647 w 1142"/>
              <a:gd name="T85" fmla="*/ 308179879 h 652"/>
              <a:gd name="T86" fmla="*/ 2147483647 w 1142"/>
              <a:gd name="T87" fmla="*/ 314106713 h 652"/>
              <a:gd name="T88" fmla="*/ 2147483647 w 1142"/>
              <a:gd name="T89" fmla="*/ 242988147 h 652"/>
              <a:gd name="T90" fmla="*/ 2147483647 w 1142"/>
              <a:gd name="T91" fmla="*/ 254841815 h 652"/>
              <a:gd name="T92" fmla="*/ 2147483647 w 1142"/>
              <a:gd name="T93" fmla="*/ 213355698 h 652"/>
              <a:gd name="T94" fmla="*/ 2147483647 w 1142"/>
              <a:gd name="T95" fmla="*/ 142237132 h 652"/>
              <a:gd name="T96" fmla="*/ 2147483647 w 1142"/>
              <a:gd name="T97" fmla="*/ 165942747 h 652"/>
              <a:gd name="T98" fmla="*/ 1965544739 w 1142"/>
              <a:gd name="T99" fmla="*/ 106677849 h 652"/>
              <a:gd name="T100" fmla="*/ 1885170583 w 1142"/>
              <a:gd name="T101" fmla="*/ 160015913 h 652"/>
              <a:gd name="T102" fmla="*/ 1826714392 w 1142"/>
              <a:gd name="T103" fmla="*/ 201502030 h 652"/>
              <a:gd name="T104" fmla="*/ 1636737028 w 1142"/>
              <a:gd name="T105" fmla="*/ 195575196 h 652"/>
              <a:gd name="T106" fmla="*/ 1505213943 w 1142"/>
              <a:gd name="T107" fmla="*/ 242988147 h 652"/>
              <a:gd name="T108" fmla="*/ 1395610736 w 1142"/>
              <a:gd name="T109" fmla="*/ 201502030 h 652"/>
              <a:gd name="T110" fmla="*/ 1300622054 w 1142"/>
              <a:gd name="T111" fmla="*/ 148163966 h 652"/>
              <a:gd name="T112" fmla="*/ 1220245986 w 1142"/>
              <a:gd name="T113" fmla="*/ 106677849 h 652"/>
              <a:gd name="T114" fmla="*/ 1220245986 w 1142"/>
              <a:gd name="T115" fmla="*/ 11853668 h 652"/>
              <a:gd name="T116" fmla="*/ 1183711584 w 1142"/>
              <a:gd name="T117" fmla="*/ 82972234 h 652"/>
              <a:gd name="T118" fmla="*/ 920665414 w 1142"/>
              <a:gd name="T119" fmla="*/ 77045400 h 652"/>
              <a:gd name="T120" fmla="*/ 781835067 w 1142"/>
              <a:gd name="T121" fmla="*/ 11853668 h 652"/>
              <a:gd name="T122" fmla="*/ 657617334 w 1142"/>
              <a:gd name="T123" fmla="*/ 47412951 h 652"/>
              <a:gd name="T124" fmla="*/ 511479724 w 1142"/>
              <a:gd name="T125" fmla="*/ 82972234 h 6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42" h="652">
                <a:moveTo>
                  <a:pt x="0" y="478"/>
                </a:moveTo>
                <a:lnTo>
                  <a:pt x="10" y="480"/>
                </a:lnTo>
                <a:lnTo>
                  <a:pt x="16" y="480"/>
                </a:lnTo>
                <a:lnTo>
                  <a:pt x="24" y="480"/>
                </a:lnTo>
                <a:lnTo>
                  <a:pt x="28" y="484"/>
                </a:lnTo>
                <a:lnTo>
                  <a:pt x="38" y="486"/>
                </a:lnTo>
                <a:lnTo>
                  <a:pt x="50" y="494"/>
                </a:lnTo>
                <a:lnTo>
                  <a:pt x="56" y="502"/>
                </a:lnTo>
                <a:lnTo>
                  <a:pt x="60" y="510"/>
                </a:lnTo>
                <a:lnTo>
                  <a:pt x="64" y="512"/>
                </a:lnTo>
                <a:lnTo>
                  <a:pt x="74" y="518"/>
                </a:lnTo>
                <a:lnTo>
                  <a:pt x="80" y="518"/>
                </a:lnTo>
                <a:lnTo>
                  <a:pt x="84" y="518"/>
                </a:lnTo>
                <a:lnTo>
                  <a:pt x="90" y="516"/>
                </a:lnTo>
                <a:lnTo>
                  <a:pt x="96" y="512"/>
                </a:lnTo>
                <a:lnTo>
                  <a:pt x="104" y="514"/>
                </a:lnTo>
                <a:lnTo>
                  <a:pt x="114" y="518"/>
                </a:lnTo>
                <a:lnTo>
                  <a:pt x="120" y="518"/>
                </a:lnTo>
                <a:lnTo>
                  <a:pt x="120" y="522"/>
                </a:lnTo>
                <a:lnTo>
                  <a:pt x="124" y="526"/>
                </a:lnTo>
                <a:lnTo>
                  <a:pt x="130" y="526"/>
                </a:lnTo>
                <a:lnTo>
                  <a:pt x="136" y="530"/>
                </a:lnTo>
                <a:lnTo>
                  <a:pt x="142" y="530"/>
                </a:lnTo>
                <a:lnTo>
                  <a:pt x="148" y="528"/>
                </a:lnTo>
                <a:lnTo>
                  <a:pt x="154" y="530"/>
                </a:lnTo>
                <a:lnTo>
                  <a:pt x="162" y="532"/>
                </a:lnTo>
                <a:lnTo>
                  <a:pt x="172" y="530"/>
                </a:lnTo>
                <a:lnTo>
                  <a:pt x="176" y="526"/>
                </a:lnTo>
                <a:lnTo>
                  <a:pt x="188" y="524"/>
                </a:lnTo>
                <a:lnTo>
                  <a:pt x="200" y="518"/>
                </a:lnTo>
                <a:lnTo>
                  <a:pt x="204" y="516"/>
                </a:lnTo>
                <a:lnTo>
                  <a:pt x="212" y="522"/>
                </a:lnTo>
                <a:lnTo>
                  <a:pt x="218" y="520"/>
                </a:lnTo>
                <a:lnTo>
                  <a:pt x="228" y="524"/>
                </a:lnTo>
                <a:lnTo>
                  <a:pt x="234" y="520"/>
                </a:lnTo>
                <a:lnTo>
                  <a:pt x="242" y="526"/>
                </a:lnTo>
                <a:lnTo>
                  <a:pt x="248" y="530"/>
                </a:lnTo>
                <a:lnTo>
                  <a:pt x="256" y="522"/>
                </a:lnTo>
                <a:lnTo>
                  <a:pt x="260" y="520"/>
                </a:lnTo>
                <a:lnTo>
                  <a:pt x="264" y="518"/>
                </a:lnTo>
                <a:lnTo>
                  <a:pt x="264" y="516"/>
                </a:lnTo>
                <a:lnTo>
                  <a:pt x="264" y="514"/>
                </a:lnTo>
                <a:lnTo>
                  <a:pt x="266" y="512"/>
                </a:lnTo>
                <a:lnTo>
                  <a:pt x="270" y="508"/>
                </a:lnTo>
                <a:lnTo>
                  <a:pt x="274" y="502"/>
                </a:lnTo>
                <a:lnTo>
                  <a:pt x="278" y="496"/>
                </a:lnTo>
                <a:lnTo>
                  <a:pt x="276" y="490"/>
                </a:lnTo>
                <a:lnTo>
                  <a:pt x="280" y="486"/>
                </a:lnTo>
                <a:lnTo>
                  <a:pt x="280" y="480"/>
                </a:lnTo>
                <a:lnTo>
                  <a:pt x="280" y="474"/>
                </a:lnTo>
                <a:lnTo>
                  <a:pt x="276" y="474"/>
                </a:lnTo>
                <a:lnTo>
                  <a:pt x="276" y="470"/>
                </a:lnTo>
                <a:lnTo>
                  <a:pt x="278" y="468"/>
                </a:lnTo>
                <a:lnTo>
                  <a:pt x="282" y="464"/>
                </a:lnTo>
                <a:lnTo>
                  <a:pt x="288" y="458"/>
                </a:lnTo>
                <a:lnTo>
                  <a:pt x="294" y="454"/>
                </a:lnTo>
                <a:lnTo>
                  <a:pt x="300" y="454"/>
                </a:lnTo>
                <a:lnTo>
                  <a:pt x="306" y="452"/>
                </a:lnTo>
                <a:lnTo>
                  <a:pt x="310" y="450"/>
                </a:lnTo>
                <a:lnTo>
                  <a:pt x="318" y="452"/>
                </a:lnTo>
                <a:lnTo>
                  <a:pt x="324" y="456"/>
                </a:lnTo>
                <a:lnTo>
                  <a:pt x="328" y="460"/>
                </a:lnTo>
                <a:lnTo>
                  <a:pt x="332" y="464"/>
                </a:lnTo>
                <a:lnTo>
                  <a:pt x="342" y="466"/>
                </a:lnTo>
                <a:lnTo>
                  <a:pt x="348" y="472"/>
                </a:lnTo>
                <a:lnTo>
                  <a:pt x="352" y="476"/>
                </a:lnTo>
                <a:lnTo>
                  <a:pt x="356" y="482"/>
                </a:lnTo>
                <a:lnTo>
                  <a:pt x="356" y="488"/>
                </a:lnTo>
                <a:lnTo>
                  <a:pt x="358" y="496"/>
                </a:lnTo>
                <a:lnTo>
                  <a:pt x="364" y="504"/>
                </a:lnTo>
                <a:lnTo>
                  <a:pt x="368" y="512"/>
                </a:lnTo>
                <a:lnTo>
                  <a:pt x="372" y="516"/>
                </a:lnTo>
                <a:lnTo>
                  <a:pt x="378" y="516"/>
                </a:lnTo>
                <a:lnTo>
                  <a:pt x="382" y="518"/>
                </a:lnTo>
                <a:lnTo>
                  <a:pt x="390" y="520"/>
                </a:lnTo>
                <a:lnTo>
                  <a:pt x="394" y="524"/>
                </a:lnTo>
                <a:lnTo>
                  <a:pt x="396" y="528"/>
                </a:lnTo>
                <a:lnTo>
                  <a:pt x="398" y="536"/>
                </a:lnTo>
                <a:lnTo>
                  <a:pt x="404" y="540"/>
                </a:lnTo>
                <a:lnTo>
                  <a:pt x="406" y="546"/>
                </a:lnTo>
                <a:lnTo>
                  <a:pt x="404" y="552"/>
                </a:lnTo>
                <a:lnTo>
                  <a:pt x="408" y="556"/>
                </a:lnTo>
                <a:lnTo>
                  <a:pt x="412" y="560"/>
                </a:lnTo>
                <a:lnTo>
                  <a:pt x="418" y="562"/>
                </a:lnTo>
                <a:lnTo>
                  <a:pt x="422" y="562"/>
                </a:lnTo>
                <a:lnTo>
                  <a:pt x="428" y="558"/>
                </a:lnTo>
                <a:lnTo>
                  <a:pt x="432" y="554"/>
                </a:lnTo>
                <a:lnTo>
                  <a:pt x="436" y="552"/>
                </a:lnTo>
                <a:lnTo>
                  <a:pt x="440" y="552"/>
                </a:lnTo>
                <a:lnTo>
                  <a:pt x="446" y="550"/>
                </a:lnTo>
                <a:lnTo>
                  <a:pt x="448" y="546"/>
                </a:lnTo>
                <a:lnTo>
                  <a:pt x="456" y="544"/>
                </a:lnTo>
                <a:lnTo>
                  <a:pt x="452" y="550"/>
                </a:lnTo>
                <a:lnTo>
                  <a:pt x="452" y="556"/>
                </a:lnTo>
                <a:lnTo>
                  <a:pt x="456" y="558"/>
                </a:lnTo>
                <a:lnTo>
                  <a:pt x="454" y="566"/>
                </a:lnTo>
                <a:lnTo>
                  <a:pt x="450" y="568"/>
                </a:lnTo>
                <a:lnTo>
                  <a:pt x="452" y="574"/>
                </a:lnTo>
                <a:lnTo>
                  <a:pt x="450" y="582"/>
                </a:lnTo>
                <a:lnTo>
                  <a:pt x="446" y="588"/>
                </a:lnTo>
                <a:lnTo>
                  <a:pt x="442" y="594"/>
                </a:lnTo>
                <a:lnTo>
                  <a:pt x="438" y="596"/>
                </a:lnTo>
                <a:lnTo>
                  <a:pt x="436" y="600"/>
                </a:lnTo>
                <a:lnTo>
                  <a:pt x="430" y="604"/>
                </a:lnTo>
                <a:lnTo>
                  <a:pt x="428" y="608"/>
                </a:lnTo>
                <a:lnTo>
                  <a:pt x="424" y="606"/>
                </a:lnTo>
                <a:lnTo>
                  <a:pt x="426" y="608"/>
                </a:lnTo>
                <a:lnTo>
                  <a:pt x="426" y="616"/>
                </a:lnTo>
                <a:lnTo>
                  <a:pt x="420" y="616"/>
                </a:lnTo>
                <a:lnTo>
                  <a:pt x="420" y="614"/>
                </a:lnTo>
                <a:lnTo>
                  <a:pt x="420" y="612"/>
                </a:lnTo>
                <a:lnTo>
                  <a:pt x="422" y="608"/>
                </a:lnTo>
                <a:lnTo>
                  <a:pt x="420" y="606"/>
                </a:lnTo>
                <a:lnTo>
                  <a:pt x="416" y="608"/>
                </a:lnTo>
                <a:lnTo>
                  <a:pt x="412" y="610"/>
                </a:lnTo>
                <a:lnTo>
                  <a:pt x="412" y="616"/>
                </a:lnTo>
                <a:lnTo>
                  <a:pt x="410" y="622"/>
                </a:lnTo>
                <a:lnTo>
                  <a:pt x="412" y="632"/>
                </a:lnTo>
                <a:lnTo>
                  <a:pt x="412" y="636"/>
                </a:lnTo>
                <a:lnTo>
                  <a:pt x="408" y="640"/>
                </a:lnTo>
                <a:lnTo>
                  <a:pt x="408" y="644"/>
                </a:lnTo>
                <a:lnTo>
                  <a:pt x="406" y="646"/>
                </a:lnTo>
                <a:lnTo>
                  <a:pt x="408" y="648"/>
                </a:lnTo>
                <a:lnTo>
                  <a:pt x="416" y="642"/>
                </a:lnTo>
                <a:lnTo>
                  <a:pt x="418" y="636"/>
                </a:lnTo>
                <a:lnTo>
                  <a:pt x="430" y="636"/>
                </a:lnTo>
                <a:lnTo>
                  <a:pt x="428" y="646"/>
                </a:lnTo>
                <a:lnTo>
                  <a:pt x="438" y="652"/>
                </a:lnTo>
                <a:lnTo>
                  <a:pt x="442" y="652"/>
                </a:lnTo>
                <a:lnTo>
                  <a:pt x="448" y="650"/>
                </a:lnTo>
                <a:lnTo>
                  <a:pt x="448" y="646"/>
                </a:lnTo>
                <a:lnTo>
                  <a:pt x="454" y="642"/>
                </a:lnTo>
                <a:lnTo>
                  <a:pt x="456" y="638"/>
                </a:lnTo>
                <a:lnTo>
                  <a:pt x="460" y="632"/>
                </a:lnTo>
                <a:lnTo>
                  <a:pt x="464" y="632"/>
                </a:lnTo>
                <a:lnTo>
                  <a:pt x="466" y="626"/>
                </a:lnTo>
                <a:lnTo>
                  <a:pt x="468" y="620"/>
                </a:lnTo>
                <a:lnTo>
                  <a:pt x="472" y="618"/>
                </a:lnTo>
                <a:lnTo>
                  <a:pt x="478" y="614"/>
                </a:lnTo>
                <a:lnTo>
                  <a:pt x="480" y="610"/>
                </a:lnTo>
                <a:lnTo>
                  <a:pt x="482" y="604"/>
                </a:lnTo>
                <a:lnTo>
                  <a:pt x="490" y="598"/>
                </a:lnTo>
                <a:lnTo>
                  <a:pt x="494" y="594"/>
                </a:lnTo>
                <a:lnTo>
                  <a:pt x="496" y="590"/>
                </a:lnTo>
                <a:lnTo>
                  <a:pt x="498" y="584"/>
                </a:lnTo>
                <a:lnTo>
                  <a:pt x="500" y="578"/>
                </a:lnTo>
                <a:lnTo>
                  <a:pt x="502" y="572"/>
                </a:lnTo>
                <a:lnTo>
                  <a:pt x="504" y="566"/>
                </a:lnTo>
                <a:lnTo>
                  <a:pt x="510" y="564"/>
                </a:lnTo>
                <a:lnTo>
                  <a:pt x="510" y="560"/>
                </a:lnTo>
                <a:lnTo>
                  <a:pt x="512" y="556"/>
                </a:lnTo>
                <a:lnTo>
                  <a:pt x="518" y="550"/>
                </a:lnTo>
                <a:lnTo>
                  <a:pt x="522" y="548"/>
                </a:lnTo>
                <a:lnTo>
                  <a:pt x="524" y="546"/>
                </a:lnTo>
                <a:lnTo>
                  <a:pt x="524" y="542"/>
                </a:lnTo>
                <a:lnTo>
                  <a:pt x="524" y="538"/>
                </a:lnTo>
                <a:lnTo>
                  <a:pt x="528" y="538"/>
                </a:lnTo>
                <a:lnTo>
                  <a:pt x="524" y="532"/>
                </a:lnTo>
                <a:lnTo>
                  <a:pt x="526" y="528"/>
                </a:lnTo>
                <a:lnTo>
                  <a:pt x="530" y="522"/>
                </a:lnTo>
                <a:lnTo>
                  <a:pt x="528" y="516"/>
                </a:lnTo>
                <a:lnTo>
                  <a:pt x="526" y="508"/>
                </a:lnTo>
                <a:lnTo>
                  <a:pt x="528" y="504"/>
                </a:lnTo>
                <a:lnTo>
                  <a:pt x="530" y="502"/>
                </a:lnTo>
                <a:lnTo>
                  <a:pt x="528" y="498"/>
                </a:lnTo>
                <a:lnTo>
                  <a:pt x="528" y="496"/>
                </a:lnTo>
                <a:lnTo>
                  <a:pt x="530" y="494"/>
                </a:lnTo>
                <a:lnTo>
                  <a:pt x="534" y="492"/>
                </a:lnTo>
                <a:lnTo>
                  <a:pt x="536" y="486"/>
                </a:lnTo>
                <a:lnTo>
                  <a:pt x="536" y="482"/>
                </a:lnTo>
                <a:lnTo>
                  <a:pt x="534" y="468"/>
                </a:lnTo>
                <a:lnTo>
                  <a:pt x="542" y="468"/>
                </a:lnTo>
                <a:lnTo>
                  <a:pt x="540" y="466"/>
                </a:lnTo>
                <a:lnTo>
                  <a:pt x="536" y="466"/>
                </a:lnTo>
                <a:lnTo>
                  <a:pt x="536" y="462"/>
                </a:lnTo>
                <a:lnTo>
                  <a:pt x="534" y="462"/>
                </a:lnTo>
                <a:lnTo>
                  <a:pt x="532" y="462"/>
                </a:lnTo>
                <a:lnTo>
                  <a:pt x="532" y="464"/>
                </a:lnTo>
                <a:lnTo>
                  <a:pt x="528" y="460"/>
                </a:lnTo>
                <a:lnTo>
                  <a:pt x="524" y="454"/>
                </a:lnTo>
                <a:lnTo>
                  <a:pt x="520" y="450"/>
                </a:lnTo>
                <a:lnTo>
                  <a:pt x="516" y="446"/>
                </a:lnTo>
                <a:lnTo>
                  <a:pt x="510" y="444"/>
                </a:lnTo>
                <a:lnTo>
                  <a:pt x="506" y="444"/>
                </a:lnTo>
                <a:lnTo>
                  <a:pt x="504" y="444"/>
                </a:lnTo>
                <a:lnTo>
                  <a:pt x="504" y="446"/>
                </a:lnTo>
                <a:lnTo>
                  <a:pt x="504" y="452"/>
                </a:lnTo>
                <a:lnTo>
                  <a:pt x="504" y="454"/>
                </a:lnTo>
                <a:lnTo>
                  <a:pt x="500" y="454"/>
                </a:lnTo>
                <a:lnTo>
                  <a:pt x="502" y="452"/>
                </a:lnTo>
                <a:lnTo>
                  <a:pt x="500" y="452"/>
                </a:lnTo>
                <a:lnTo>
                  <a:pt x="498" y="452"/>
                </a:lnTo>
                <a:lnTo>
                  <a:pt x="496" y="456"/>
                </a:lnTo>
                <a:lnTo>
                  <a:pt x="494" y="458"/>
                </a:lnTo>
                <a:lnTo>
                  <a:pt x="492" y="460"/>
                </a:lnTo>
                <a:lnTo>
                  <a:pt x="490" y="460"/>
                </a:lnTo>
                <a:lnTo>
                  <a:pt x="488" y="458"/>
                </a:lnTo>
                <a:lnTo>
                  <a:pt x="488" y="456"/>
                </a:lnTo>
                <a:lnTo>
                  <a:pt x="490" y="456"/>
                </a:lnTo>
                <a:lnTo>
                  <a:pt x="492" y="450"/>
                </a:lnTo>
                <a:lnTo>
                  <a:pt x="490" y="450"/>
                </a:lnTo>
                <a:lnTo>
                  <a:pt x="490" y="448"/>
                </a:lnTo>
                <a:lnTo>
                  <a:pt x="490" y="446"/>
                </a:lnTo>
                <a:lnTo>
                  <a:pt x="488" y="446"/>
                </a:lnTo>
                <a:lnTo>
                  <a:pt x="488" y="450"/>
                </a:lnTo>
                <a:lnTo>
                  <a:pt x="486" y="450"/>
                </a:lnTo>
                <a:lnTo>
                  <a:pt x="486" y="454"/>
                </a:lnTo>
                <a:lnTo>
                  <a:pt x="482" y="454"/>
                </a:lnTo>
                <a:lnTo>
                  <a:pt x="482" y="434"/>
                </a:lnTo>
                <a:lnTo>
                  <a:pt x="462" y="434"/>
                </a:lnTo>
                <a:lnTo>
                  <a:pt x="464" y="430"/>
                </a:lnTo>
                <a:lnTo>
                  <a:pt x="466" y="424"/>
                </a:lnTo>
                <a:lnTo>
                  <a:pt x="488" y="404"/>
                </a:lnTo>
                <a:lnTo>
                  <a:pt x="492" y="404"/>
                </a:lnTo>
                <a:lnTo>
                  <a:pt x="492" y="400"/>
                </a:lnTo>
                <a:lnTo>
                  <a:pt x="492" y="398"/>
                </a:lnTo>
                <a:lnTo>
                  <a:pt x="496" y="398"/>
                </a:lnTo>
                <a:lnTo>
                  <a:pt x="498" y="396"/>
                </a:lnTo>
                <a:lnTo>
                  <a:pt x="502" y="388"/>
                </a:lnTo>
                <a:lnTo>
                  <a:pt x="502" y="380"/>
                </a:lnTo>
                <a:lnTo>
                  <a:pt x="504" y="382"/>
                </a:lnTo>
                <a:lnTo>
                  <a:pt x="506" y="382"/>
                </a:lnTo>
                <a:lnTo>
                  <a:pt x="512" y="374"/>
                </a:lnTo>
                <a:lnTo>
                  <a:pt x="524" y="370"/>
                </a:lnTo>
                <a:lnTo>
                  <a:pt x="524" y="364"/>
                </a:lnTo>
                <a:lnTo>
                  <a:pt x="528" y="364"/>
                </a:lnTo>
                <a:lnTo>
                  <a:pt x="532" y="364"/>
                </a:lnTo>
                <a:lnTo>
                  <a:pt x="532" y="358"/>
                </a:lnTo>
                <a:lnTo>
                  <a:pt x="534" y="352"/>
                </a:lnTo>
                <a:lnTo>
                  <a:pt x="542" y="342"/>
                </a:lnTo>
                <a:lnTo>
                  <a:pt x="552" y="332"/>
                </a:lnTo>
                <a:lnTo>
                  <a:pt x="552" y="330"/>
                </a:lnTo>
                <a:lnTo>
                  <a:pt x="558" y="330"/>
                </a:lnTo>
                <a:lnTo>
                  <a:pt x="558" y="328"/>
                </a:lnTo>
                <a:lnTo>
                  <a:pt x="558" y="324"/>
                </a:lnTo>
                <a:lnTo>
                  <a:pt x="562" y="326"/>
                </a:lnTo>
                <a:lnTo>
                  <a:pt x="564" y="328"/>
                </a:lnTo>
                <a:lnTo>
                  <a:pt x="566" y="330"/>
                </a:lnTo>
                <a:lnTo>
                  <a:pt x="582" y="330"/>
                </a:lnTo>
                <a:lnTo>
                  <a:pt x="598" y="330"/>
                </a:lnTo>
                <a:lnTo>
                  <a:pt x="598" y="332"/>
                </a:lnTo>
                <a:lnTo>
                  <a:pt x="598" y="334"/>
                </a:lnTo>
                <a:lnTo>
                  <a:pt x="598" y="338"/>
                </a:lnTo>
                <a:lnTo>
                  <a:pt x="604" y="336"/>
                </a:lnTo>
                <a:lnTo>
                  <a:pt x="606" y="330"/>
                </a:lnTo>
                <a:lnTo>
                  <a:pt x="610" y="334"/>
                </a:lnTo>
                <a:lnTo>
                  <a:pt x="614" y="336"/>
                </a:lnTo>
                <a:lnTo>
                  <a:pt x="618" y="336"/>
                </a:lnTo>
                <a:lnTo>
                  <a:pt x="622" y="336"/>
                </a:lnTo>
                <a:lnTo>
                  <a:pt x="630" y="334"/>
                </a:lnTo>
                <a:lnTo>
                  <a:pt x="632" y="338"/>
                </a:lnTo>
                <a:lnTo>
                  <a:pt x="634" y="338"/>
                </a:lnTo>
                <a:lnTo>
                  <a:pt x="636" y="338"/>
                </a:lnTo>
                <a:lnTo>
                  <a:pt x="636" y="324"/>
                </a:lnTo>
                <a:lnTo>
                  <a:pt x="648" y="326"/>
                </a:lnTo>
                <a:lnTo>
                  <a:pt x="658" y="326"/>
                </a:lnTo>
                <a:lnTo>
                  <a:pt x="658" y="330"/>
                </a:lnTo>
                <a:lnTo>
                  <a:pt x="662" y="330"/>
                </a:lnTo>
                <a:lnTo>
                  <a:pt x="662" y="326"/>
                </a:lnTo>
                <a:lnTo>
                  <a:pt x="670" y="324"/>
                </a:lnTo>
                <a:lnTo>
                  <a:pt x="672" y="330"/>
                </a:lnTo>
                <a:lnTo>
                  <a:pt x="674" y="334"/>
                </a:lnTo>
                <a:lnTo>
                  <a:pt x="676" y="334"/>
                </a:lnTo>
                <a:lnTo>
                  <a:pt x="676" y="336"/>
                </a:lnTo>
                <a:lnTo>
                  <a:pt x="676" y="338"/>
                </a:lnTo>
                <a:lnTo>
                  <a:pt x="678" y="338"/>
                </a:lnTo>
                <a:lnTo>
                  <a:pt x="670" y="338"/>
                </a:lnTo>
                <a:lnTo>
                  <a:pt x="664" y="338"/>
                </a:lnTo>
                <a:lnTo>
                  <a:pt x="666" y="348"/>
                </a:lnTo>
                <a:lnTo>
                  <a:pt x="678" y="348"/>
                </a:lnTo>
                <a:lnTo>
                  <a:pt x="680" y="346"/>
                </a:lnTo>
                <a:lnTo>
                  <a:pt x="680" y="342"/>
                </a:lnTo>
                <a:lnTo>
                  <a:pt x="684" y="344"/>
                </a:lnTo>
                <a:lnTo>
                  <a:pt x="686" y="346"/>
                </a:lnTo>
                <a:lnTo>
                  <a:pt x="686" y="344"/>
                </a:lnTo>
                <a:lnTo>
                  <a:pt x="686" y="340"/>
                </a:lnTo>
                <a:lnTo>
                  <a:pt x="690" y="340"/>
                </a:lnTo>
                <a:lnTo>
                  <a:pt x="692" y="334"/>
                </a:lnTo>
                <a:lnTo>
                  <a:pt x="700" y="334"/>
                </a:lnTo>
                <a:lnTo>
                  <a:pt x="710" y="334"/>
                </a:lnTo>
                <a:lnTo>
                  <a:pt x="708" y="334"/>
                </a:lnTo>
                <a:lnTo>
                  <a:pt x="710" y="332"/>
                </a:lnTo>
                <a:lnTo>
                  <a:pt x="714" y="332"/>
                </a:lnTo>
                <a:lnTo>
                  <a:pt x="712" y="326"/>
                </a:lnTo>
                <a:lnTo>
                  <a:pt x="704" y="326"/>
                </a:lnTo>
                <a:lnTo>
                  <a:pt x="704" y="328"/>
                </a:lnTo>
                <a:lnTo>
                  <a:pt x="704" y="330"/>
                </a:lnTo>
                <a:lnTo>
                  <a:pt x="700" y="328"/>
                </a:lnTo>
                <a:lnTo>
                  <a:pt x="700" y="316"/>
                </a:lnTo>
                <a:lnTo>
                  <a:pt x="702" y="316"/>
                </a:lnTo>
                <a:lnTo>
                  <a:pt x="704" y="318"/>
                </a:lnTo>
                <a:lnTo>
                  <a:pt x="704" y="312"/>
                </a:lnTo>
                <a:lnTo>
                  <a:pt x="704" y="310"/>
                </a:lnTo>
                <a:lnTo>
                  <a:pt x="706" y="308"/>
                </a:lnTo>
                <a:lnTo>
                  <a:pt x="710" y="304"/>
                </a:lnTo>
                <a:lnTo>
                  <a:pt x="716" y="302"/>
                </a:lnTo>
                <a:lnTo>
                  <a:pt x="720" y="300"/>
                </a:lnTo>
                <a:lnTo>
                  <a:pt x="726" y="298"/>
                </a:lnTo>
                <a:lnTo>
                  <a:pt x="726" y="296"/>
                </a:lnTo>
                <a:lnTo>
                  <a:pt x="726" y="292"/>
                </a:lnTo>
                <a:lnTo>
                  <a:pt x="730" y="288"/>
                </a:lnTo>
                <a:lnTo>
                  <a:pt x="732" y="284"/>
                </a:lnTo>
                <a:lnTo>
                  <a:pt x="738" y="282"/>
                </a:lnTo>
                <a:lnTo>
                  <a:pt x="742" y="282"/>
                </a:lnTo>
                <a:lnTo>
                  <a:pt x="752" y="280"/>
                </a:lnTo>
                <a:lnTo>
                  <a:pt x="758" y="278"/>
                </a:lnTo>
                <a:lnTo>
                  <a:pt x="760" y="278"/>
                </a:lnTo>
                <a:lnTo>
                  <a:pt x="764" y="276"/>
                </a:lnTo>
                <a:lnTo>
                  <a:pt x="766" y="282"/>
                </a:lnTo>
                <a:lnTo>
                  <a:pt x="772" y="284"/>
                </a:lnTo>
                <a:lnTo>
                  <a:pt x="772" y="282"/>
                </a:lnTo>
                <a:lnTo>
                  <a:pt x="778" y="278"/>
                </a:lnTo>
                <a:lnTo>
                  <a:pt x="776" y="288"/>
                </a:lnTo>
                <a:lnTo>
                  <a:pt x="774" y="292"/>
                </a:lnTo>
                <a:lnTo>
                  <a:pt x="772" y="294"/>
                </a:lnTo>
                <a:lnTo>
                  <a:pt x="770" y="294"/>
                </a:lnTo>
                <a:lnTo>
                  <a:pt x="772" y="296"/>
                </a:lnTo>
                <a:lnTo>
                  <a:pt x="774" y="298"/>
                </a:lnTo>
                <a:lnTo>
                  <a:pt x="778" y="296"/>
                </a:lnTo>
                <a:lnTo>
                  <a:pt x="778" y="300"/>
                </a:lnTo>
                <a:lnTo>
                  <a:pt x="776" y="306"/>
                </a:lnTo>
                <a:lnTo>
                  <a:pt x="782" y="300"/>
                </a:lnTo>
                <a:lnTo>
                  <a:pt x="792" y="290"/>
                </a:lnTo>
                <a:lnTo>
                  <a:pt x="796" y="286"/>
                </a:lnTo>
                <a:lnTo>
                  <a:pt x="800" y="282"/>
                </a:lnTo>
                <a:lnTo>
                  <a:pt x="806" y="282"/>
                </a:lnTo>
                <a:lnTo>
                  <a:pt x="810" y="282"/>
                </a:lnTo>
                <a:lnTo>
                  <a:pt x="812" y="284"/>
                </a:lnTo>
                <a:lnTo>
                  <a:pt x="814" y="284"/>
                </a:lnTo>
                <a:lnTo>
                  <a:pt x="818" y="282"/>
                </a:lnTo>
                <a:lnTo>
                  <a:pt x="816" y="278"/>
                </a:lnTo>
                <a:lnTo>
                  <a:pt x="814" y="276"/>
                </a:lnTo>
                <a:lnTo>
                  <a:pt x="816" y="274"/>
                </a:lnTo>
                <a:lnTo>
                  <a:pt x="814" y="274"/>
                </a:lnTo>
                <a:lnTo>
                  <a:pt x="814" y="272"/>
                </a:lnTo>
                <a:lnTo>
                  <a:pt x="814" y="270"/>
                </a:lnTo>
                <a:lnTo>
                  <a:pt x="822" y="262"/>
                </a:lnTo>
                <a:lnTo>
                  <a:pt x="826" y="260"/>
                </a:lnTo>
                <a:lnTo>
                  <a:pt x="840" y="266"/>
                </a:lnTo>
                <a:lnTo>
                  <a:pt x="840" y="268"/>
                </a:lnTo>
                <a:lnTo>
                  <a:pt x="834" y="268"/>
                </a:lnTo>
                <a:lnTo>
                  <a:pt x="834" y="266"/>
                </a:lnTo>
                <a:lnTo>
                  <a:pt x="832" y="266"/>
                </a:lnTo>
                <a:lnTo>
                  <a:pt x="828" y="266"/>
                </a:lnTo>
                <a:lnTo>
                  <a:pt x="826" y="270"/>
                </a:lnTo>
                <a:lnTo>
                  <a:pt x="824" y="270"/>
                </a:lnTo>
                <a:lnTo>
                  <a:pt x="822" y="288"/>
                </a:lnTo>
                <a:lnTo>
                  <a:pt x="820" y="298"/>
                </a:lnTo>
                <a:lnTo>
                  <a:pt x="818" y="300"/>
                </a:lnTo>
                <a:lnTo>
                  <a:pt x="814" y="302"/>
                </a:lnTo>
                <a:lnTo>
                  <a:pt x="808" y="302"/>
                </a:lnTo>
                <a:lnTo>
                  <a:pt x="796" y="304"/>
                </a:lnTo>
                <a:lnTo>
                  <a:pt x="796" y="308"/>
                </a:lnTo>
                <a:lnTo>
                  <a:pt x="796" y="314"/>
                </a:lnTo>
                <a:lnTo>
                  <a:pt x="794" y="314"/>
                </a:lnTo>
                <a:lnTo>
                  <a:pt x="790" y="316"/>
                </a:lnTo>
                <a:lnTo>
                  <a:pt x="790" y="318"/>
                </a:lnTo>
                <a:lnTo>
                  <a:pt x="790" y="322"/>
                </a:lnTo>
                <a:lnTo>
                  <a:pt x="782" y="328"/>
                </a:lnTo>
                <a:lnTo>
                  <a:pt x="774" y="334"/>
                </a:lnTo>
                <a:lnTo>
                  <a:pt x="764" y="348"/>
                </a:lnTo>
                <a:lnTo>
                  <a:pt x="760" y="354"/>
                </a:lnTo>
                <a:lnTo>
                  <a:pt x="754" y="358"/>
                </a:lnTo>
                <a:lnTo>
                  <a:pt x="754" y="360"/>
                </a:lnTo>
                <a:lnTo>
                  <a:pt x="752" y="360"/>
                </a:lnTo>
                <a:lnTo>
                  <a:pt x="750" y="360"/>
                </a:lnTo>
                <a:lnTo>
                  <a:pt x="750" y="358"/>
                </a:lnTo>
                <a:lnTo>
                  <a:pt x="748" y="358"/>
                </a:lnTo>
                <a:lnTo>
                  <a:pt x="746" y="360"/>
                </a:lnTo>
                <a:lnTo>
                  <a:pt x="744" y="364"/>
                </a:lnTo>
                <a:lnTo>
                  <a:pt x="738" y="364"/>
                </a:lnTo>
                <a:lnTo>
                  <a:pt x="732" y="364"/>
                </a:lnTo>
                <a:lnTo>
                  <a:pt x="734" y="366"/>
                </a:lnTo>
                <a:lnTo>
                  <a:pt x="736" y="368"/>
                </a:lnTo>
                <a:lnTo>
                  <a:pt x="734" y="376"/>
                </a:lnTo>
                <a:lnTo>
                  <a:pt x="732" y="380"/>
                </a:lnTo>
                <a:lnTo>
                  <a:pt x="728" y="382"/>
                </a:lnTo>
                <a:lnTo>
                  <a:pt x="726" y="384"/>
                </a:lnTo>
                <a:lnTo>
                  <a:pt x="724" y="384"/>
                </a:lnTo>
                <a:lnTo>
                  <a:pt x="720" y="394"/>
                </a:lnTo>
                <a:lnTo>
                  <a:pt x="718" y="408"/>
                </a:lnTo>
                <a:lnTo>
                  <a:pt x="720" y="424"/>
                </a:lnTo>
                <a:lnTo>
                  <a:pt x="722" y="440"/>
                </a:lnTo>
                <a:lnTo>
                  <a:pt x="732" y="500"/>
                </a:lnTo>
                <a:lnTo>
                  <a:pt x="744" y="492"/>
                </a:lnTo>
                <a:lnTo>
                  <a:pt x="750" y="486"/>
                </a:lnTo>
                <a:lnTo>
                  <a:pt x="754" y="482"/>
                </a:lnTo>
                <a:lnTo>
                  <a:pt x="756" y="476"/>
                </a:lnTo>
                <a:lnTo>
                  <a:pt x="756" y="472"/>
                </a:lnTo>
                <a:lnTo>
                  <a:pt x="756" y="468"/>
                </a:lnTo>
                <a:lnTo>
                  <a:pt x="758" y="464"/>
                </a:lnTo>
                <a:lnTo>
                  <a:pt x="770" y="462"/>
                </a:lnTo>
                <a:lnTo>
                  <a:pt x="768" y="450"/>
                </a:lnTo>
                <a:lnTo>
                  <a:pt x="770" y="444"/>
                </a:lnTo>
                <a:lnTo>
                  <a:pt x="774" y="440"/>
                </a:lnTo>
                <a:lnTo>
                  <a:pt x="776" y="438"/>
                </a:lnTo>
                <a:lnTo>
                  <a:pt x="776" y="434"/>
                </a:lnTo>
                <a:lnTo>
                  <a:pt x="782" y="432"/>
                </a:lnTo>
                <a:lnTo>
                  <a:pt x="786" y="432"/>
                </a:lnTo>
                <a:lnTo>
                  <a:pt x="790" y="434"/>
                </a:lnTo>
                <a:lnTo>
                  <a:pt x="792" y="434"/>
                </a:lnTo>
                <a:lnTo>
                  <a:pt x="800" y="426"/>
                </a:lnTo>
                <a:lnTo>
                  <a:pt x="796" y="420"/>
                </a:lnTo>
                <a:lnTo>
                  <a:pt x="794" y="414"/>
                </a:lnTo>
                <a:lnTo>
                  <a:pt x="792" y="410"/>
                </a:lnTo>
                <a:lnTo>
                  <a:pt x="794" y="406"/>
                </a:lnTo>
                <a:lnTo>
                  <a:pt x="796" y="402"/>
                </a:lnTo>
                <a:lnTo>
                  <a:pt x="800" y="398"/>
                </a:lnTo>
                <a:lnTo>
                  <a:pt x="806" y="396"/>
                </a:lnTo>
                <a:lnTo>
                  <a:pt x="814" y="396"/>
                </a:lnTo>
                <a:lnTo>
                  <a:pt x="814" y="388"/>
                </a:lnTo>
                <a:lnTo>
                  <a:pt x="810" y="388"/>
                </a:lnTo>
                <a:lnTo>
                  <a:pt x="806" y="390"/>
                </a:lnTo>
                <a:lnTo>
                  <a:pt x="802" y="384"/>
                </a:lnTo>
                <a:lnTo>
                  <a:pt x="802" y="380"/>
                </a:lnTo>
                <a:lnTo>
                  <a:pt x="802" y="376"/>
                </a:lnTo>
                <a:lnTo>
                  <a:pt x="804" y="376"/>
                </a:lnTo>
                <a:lnTo>
                  <a:pt x="806" y="372"/>
                </a:lnTo>
                <a:lnTo>
                  <a:pt x="810" y="372"/>
                </a:lnTo>
                <a:lnTo>
                  <a:pt x="810" y="368"/>
                </a:lnTo>
                <a:lnTo>
                  <a:pt x="810" y="366"/>
                </a:lnTo>
                <a:lnTo>
                  <a:pt x="812" y="366"/>
                </a:lnTo>
                <a:lnTo>
                  <a:pt x="812" y="364"/>
                </a:lnTo>
                <a:lnTo>
                  <a:pt x="812" y="362"/>
                </a:lnTo>
                <a:lnTo>
                  <a:pt x="806" y="362"/>
                </a:lnTo>
                <a:lnTo>
                  <a:pt x="798" y="360"/>
                </a:lnTo>
                <a:lnTo>
                  <a:pt x="798" y="352"/>
                </a:lnTo>
                <a:lnTo>
                  <a:pt x="798" y="346"/>
                </a:lnTo>
                <a:lnTo>
                  <a:pt x="812" y="334"/>
                </a:lnTo>
                <a:lnTo>
                  <a:pt x="812" y="332"/>
                </a:lnTo>
                <a:lnTo>
                  <a:pt x="812" y="328"/>
                </a:lnTo>
                <a:lnTo>
                  <a:pt x="816" y="328"/>
                </a:lnTo>
                <a:lnTo>
                  <a:pt x="816" y="326"/>
                </a:lnTo>
                <a:lnTo>
                  <a:pt x="814" y="326"/>
                </a:lnTo>
                <a:lnTo>
                  <a:pt x="814" y="324"/>
                </a:lnTo>
                <a:lnTo>
                  <a:pt x="816" y="322"/>
                </a:lnTo>
                <a:lnTo>
                  <a:pt x="818" y="318"/>
                </a:lnTo>
                <a:lnTo>
                  <a:pt x="836" y="320"/>
                </a:lnTo>
                <a:lnTo>
                  <a:pt x="836" y="314"/>
                </a:lnTo>
                <a:lnTo>
                  <a:pt x="850" y="306"/>
                </a:lnTo>
                <a:lnTo>
                  <a:pt x="848" y="316"/>
                </a:lnTo>
                <a:lnTo>
                  <a:pt x="848" y="320"/>
                </a:lnTo>
                <a:lnTo>
                  <a:pt x="850" y="320"/>
                </a:lnTo>
                <a:lnTo>
                  <a:pt x="852" y="322"/>
                </a:lnTo>
                <a:lnTo>
                  <a:pt x="852" y="320"/>
                </a:lnTo>
                <a:lnTo>
                  <a:pt x="854" y="318"/>
                </a:lnTo>
                <a:lnTo>
                  <a:pt x="856" y="320"/>
                </a:lnTo>
                <a:lnTo>
                  <a:pt x="860" y="312"/>
                </a:lnTo>
                <a:lnTo>
                  <a:pt x="864" y="306"/>
                </a:lnTo>
                <a:lnTo>
                  <a:pt x="870" y="302"/>
                </a:lnTo>
                <a:lnTo>
                  <a:pt x="876" y="302"/>
                </a:lnTo>
                <a:lnTo>
                  <a:pt x="884" y="304"/>
                </a:lnTo>
                <a:lnTo>
                  <a:pt x="890" y="308"/>
                </a:lnTo>
                <a:lnTo>
                  <a:pt x="890" y="314"/>
                </a:lnTo>
                <a:lnTo>
                  <a:pt x="896" y="316"/>
                </a:lnTo>
                <a:lnTo>
                  <a:pt x="902" y="320"/>
                </a:lnTo>
                <a:lnTo>
                  <a:pt x="906" y="310"/>
                </a:lnTo>
                <a:lnTo>
                  <a:pt x="912" y="302"/>
                </a:lnTo>
                <a:lnTo>
                  <a:pt x="918" y="298"/>
                </a:lnTo>
                <a:lnTo>
                  <a:pt x="928" y="292"/>
                </a:lnTo>
                <a:lnTo>
                  <a:pt x="928" y="290"/>
                </a:lnTo>
                <a:lnTo>
                  <a:pt x="928" y="288"/>
                </a:lnTo>
                <a:lnTo>
                  <a:pt x="926" y="288"/>
                </a:lnTo>
                <a:lnTo>
                  <a:pt x="926" y="286"/>
                </a:lnTo>
                <a:lnTo>
                  <a:pt x="930" y="286"/>
                </a:lnTo>
                <a:lnTo>
                  <a:pt x="932" y="288"/>
                </a:lnTo>
                <a:lnTo>
                  <a:pt x="934" y="288"/>
                </a:lnTo>
                <a:lnTo>
                  <a:pt x="936" y="288"/>
                </a:lnTo>
                <a:lnTo>
                  <a:pt x="938" y="284"/>
                </a:lnTo>
                <a:lnTo>
                  <a:pt x="938" y="282"/>
                </a:lnTo>
                <a:lnTo>
                  <a:pt x="936" y="280"/>
                </a:lnTo>
                <a:lnTo>
                  <a:pt x="938" y="280"/>
                </a:lnTo>
                <a:lnTo>
                  <a:pt x="940" y="282"/>
                </a:lnTo>
                <a:lnTo>
                  <a:pt x="942" y="282"/>
                </a:lnTo>
                <a:lnTo>
                  <a:pt x="944" y="282"/>
                </a:lnTo>
                <a:lnTo>
                  <a:pt x="948" y="276"/>
                </a:lnTo>
                <a:lnTo>
                  <a:pt x="954" y="276"/>
                </a:lnTo>
                <a:lnTo>
                  <a:pt x="960" y="276"/>
                </a:lnTo>
                <a:lnTo>
                  <a:pt x="968" y="270"/>
                </a:lnTo>
                <a:lnTo>
                  <a:pt x="972" y="268"/>
                </a:lnTo>
                <a:lnTo>
                  <a:pt x="976" y="266"/>
                </a:lnTo>
                <a:lnTo>
                  <a:pt x="984" y="266"/>
                </a:lnTo>
                <a:lnTo>
                  <a:pt x="992" y="268"/>
                </a:lnTo>
                <a:lnTo>
                  <a:pt x="1000" y="270"/>
                </a:lnTo>
                <a:lnTo>
                  <a:pt x="1006" y="270"/>
                </a:lnTo>
                <a:lnTo>
                  <a:pt x="1012" y="264"/>
                </a:lnTo>
                <a:lnTo>
                  <a:pt x="1010" y="260"/>
                </a:lnTo>
                <a:lnTo>
                  <a:pt x="1010" y="258"/>
                </a:lnTo>
                <a:lnTo>
                  <a:pt x="1012" y="256"/>
                </a:lnTo>
                <a:lnTo>
                  <a:pt x="1008" y="254"/>
                </a:lnTo>
                <a:lnTo>
                  <a:pt x="1006" y="254"/>
                </a:lnTo>
                <a:lnTo>
                  <a:pt x="998" y="232"/>
                </a:lnTo>
                <a:lnTo>
                  <a:pt x="996" y="232"/>
                </a:lnTo>
                <a:lnTo>
                  <a:pt x="996" y="228"/>
                </a:lnTo>
                <a:lnTo>
                  <a:pt x="990" y="230"/>
                </a:lnTo>
                <a:lnTo>
                  <a:pt x="990" y="232"/>
                </a:lnTo>
                <a:lnTo>
                  <a:pt x="986" y="232"/>
                </a:lnTo>
                <a:lnTo>
                  <a:pt x="986" y="228"/>
                </a:lnTo>
                <a:lnTo>
                  <a:pt x="988" y="228"/>
                </a:lnTo>
                <a:lnTo>
                  <a:pt x="990" y="224"/>
                </a:lnTo>
                <a:lnTo>
                  <a:pt x="982" y="224"/>
                </a:lnTo>
                <a:lnTo>
                  <a:pt x="972" y="224"/>
                </a:lnTo>
                <a:lnTo>
                  <a:pt x="972" y="220"/>
                </a:lnTo>
                <a:lnTo>
                  <a:pt x="988" y="218"/>
                </a:lnTo>
                <a:lnTo>
                  <a:pt x="992" y="222"/>
                </a:lnTo>
                <a:lnTo>
                  <a:pt x="1004" y="222"/>
                </a:lnTo>
                <a:lnTo>
                  <a:pt x="1014" y="224"/>
                </a:lnTo>
                <a:lnTo>
                  <a:pt x="1022" y="218"/>
                </a:lnTo>
                <a:lnTo>
                  <a:pt x="1026" y="210"/>
                </a:lnTo>
                <a:lnTo>
                  <a:pt x="1026" y="202"/>
                </a:lnTo>
                <a:lnTo>
                  <a:pt x="1020" y="200"/>
                </a:lnTo>
                <a:lnTo>
                  <a:pt x="1020" y="196"/>
                </a:lnTo>
                <a:lnTo>
                  <a:pt x="1022" y="194"/>
                </a:lnTo>
                <a:lnTo>
                  <a:pt x="1022" y="186"/>
                </a:lnTo>
                <a:lnTo>
                  <a:pt x="1030" y="184"/>
                </a:lnTo>
                <a:lnTo>
                  <a:pt x="1028" y="190"/>
                </a:lnTo>
                <a:lnTo>
                  <a:pt x="1030" y="190"/>
                </a:lnTo>
                <a:lnTo>
                  <a:pt x="1032" y="192"/>
                </a:lnTo>
                <a:lnTo>
                  <a:pt x="1030" y="194"/>
                </a:lnTo>
                <a:lnTo>
                  <a:pt x="1028" y="196"/>
                </a:lnTo>
                <a:lnTo>
                  <a:pt x="1030" y="202"/>
                </a:lnTo>
                <a:lnTo>
                  <a:pt x="1036" y="206"/>
                </a:lnTo>
                <a:lnTo>
                  <a:pt x="1040" y="210"/>
                </a:lnTo>
                <a:lnTo>
                  <a:pt x="1042" y="208"/>
                </a:lnTo>
                <a:lnTo>
                  <a:pt x="1040" y="206"/>
                </a:lnTo>
                <a:lnTo>
                  <a:pt x="1048" y="202"/>
                </a:lnTo>
                <a:lnTo>
                  <a:pt x="1054" y="200"/>
                </a:lnTo>
                <a:lnTo>
                  <a:pt x="1060" y="202"/>
                </a:lnTo>
                <a:lnTo>
                  <a:pt x="1064" y="208"/>
                </a:lnTo>
                <a:lnTo>
                  <a:pt x="1070" y="212"/>
                </a:lnTo>
                <a:lnTo>
                  <a:pt x="1070" y="216"/>
                </a:lnTo>
                <a:lnTo>
                  <a:pt x="1068" y="220"/>
                </a:lnTo>
                <a:lnTo>
                  <a:pt x="1072" y="222"/>
                </a:lnTo>
                <a:lnTo>
                  <a:pt x="1080" y="224"/>
                </a:lnTo>
                <a:lnTo>
                  <a:pt x="1096" y="228"/>
                </a:lnTo>
                <a:lnTo>
                  <a:pt x="1096" y="232"/>
                </a:lnTo>
                <a:lnTo>
                  <a:pt x="1106" y="228"/>
                </a:lnTo>
                <a:lnTo>
                  <a:pt x="1106" y="232"/>
                </a:lnTo>
                <a:lnTo>
                  <a:pt x="1116" y="232"/>
                </a:lnTo>
                <a:lnTo>
                  <a:pt x="1116" y="230"/>
                </a:lnTo>
                <a:lnTo>
                  <a:pt x="1110" y="224"/>
                </a:lnTo>
                <a:lnTo>
                  <a:pt x="1110" y="220"/>
                </a:lnTo>
                <a:lnTo>
                  <a:pt x="1118" y="220"/>
                </a:lnTo>
                <a:lnTo>
                  <a:pt x="1118" y="212"/>
                </a:lnTo>
                <a:lnTo>
                  <a:pt x="1112" y="214"/>
                </a:lnTo>
                <a:lnTo>
                  <a:pt x="1112" y="208"/>
                </a:lnTo>
                <a:lnTo>
                  <a:pt x="1110" y="206"/>
                </a:lnTo>
                <a:lnTo>
                  <a:pt x="1118" y="206"/>
                </a:lnTo>
                <a:lnTo>
                  <a:pt x="1118" y="208"/>
                </a:lnTo>
                <a:lnTo>
                  <a:pt x="1120" y="208"/>
                </a:lnTo>
                <a:lnTo>
                  <a:pt x="1122" y="208"/>
                </a:lnTo>
                <a:lnTo>
                  <a:pt x="1132" y="210"/>
                </a:lnTo>
                <a:lnTo>
                  <a:pt x="1132" y="212"/>
                </a:lnTo>
                <a:lnTo>
                  <a:pt x="1134" y="212"/>
                </a:lnTo>
                <a:lnTo>
                  <a:pt x="1134" y="208"/>
                </a:lnTo>
                <a:lnTo>
                  <a:pt x="1132" y="204"/>
                </a:lnTo>
                <a:lnTo>
                  <a:pt x="1136" y="204"/>
                </a:lnTo>
                <a:lnTo>
                  <a:pt x="1138" y="196"/>
                </a:lnTo>
                <a:lnTo>
                  <a:pt x="1142" y="196"/>
                </a:lnTo>
                <a:lnTo>
                  <a:pt x="1134" y="192"/>
                </a:lnTo>
                <a:lnTo>
                  <a:pt x="1126" y="188"/>
                </a:lnTo>
                <a:lnTo>
                  <a:pt x="1122" y="184"/>
                </a:lnTo>
                <a:lnTo>
                  <a:pt x="1118" y="180"/>
                </a:lnTo>
                <a:lnTo>
                  <a:pt x="1114" y="174"/>
                </a:lnTo>
                <a:lnTo>
                  <a:pt x="1108" y="172"/>
                </a:lnTo>
                <a:lnTo>
                  <a:pt x="1098" y="170"/>
                </a:lnTo>
                <a:lnTo>
                  <a:pt x="1088" y="172"/>
                </a:lnTo>
                <a:lnTo>
                  <a:pt x="1086" y="174"/>
                </a:lnTo>
                <a:lnTo>
                  <a:pt x="1084" y="176"/>
                </a:lnTo>
                <a:lnTo>
                  <a:pt x="1086" y="176"/>
                </a:lnTo>
                <a:lnTo>
                  <a:pt x="1086" y="178"/>
                </a:lnTo>
                <a:lnTo>
                  <a:pt x="1086" y="180"/>
                </a:lnTo>
                <a:lnTo>
                  <a:pt x="1080" y="180"/>
                </a:lnTo>
                <a:lnTo>
                  <a:pt x="1082" y="180"/>
                </a:lnTo>
                <a:lnTo>
                  <a:pt x="1084" y="178"/>
                </a:lnTo>
                <a:lnTo>
                  <a:pt x="1080" y="170"/>
                </a:lnTo>
                <a:lnTo>
                  <a:pt x="1074" y="158"/>
                </a:lnTo>
                <a:lnTo>
                  <a:pt x="1072" y="160"/>
                </a:lnTo>
                <a:lnTo>
                  <a:pt x="1070" y="160"/>
                </a:lnTo>
                <a:lnTo>
                  <a:pt x="1066" y="154"/>
                </a:lnTo>
                <a:lnTo>
                  <a:pt x="1060" y="154"/>
                </a:lnTo>
                <a:lnTo>
                  <a:pt x="1056" y="154"/>
                </a:lnTo>
                <a:lnTo>
                  <a:pt x="1056" y="152"/>
                </a:lnTo>
                <a:lnTo>
                  <a:pt x="1056" y="148"/>
                </a:lnTo>
                <a:lnTo>
                  <a:pt x="1052" y="146"/>
                </a:lnTo>
                <a:lnTo>
                  <a:pt x="1050" y="146"/>
                </a:lnTo>
                <a:lnTo>
                  <a:pt x="1050" y="142"/>
                </a:lnTo>
                <a:lnTo>
                  <a:pt x="1044" y="142"/>
                </a:lnTo>
                <a:lnTo>
                  <a:pt x="1040" y="140"/>
                </a:lnTo>
                <a:lnTo>
                  <a:pt x="1036" y="134"/>
                </a:lnTo>
                <a:lnTo>
                  <a:pt x="1034" y="132"/>
                </a:lnTo>
                <a:lnTo>
                  <a:pt x="1030" y="130"/>
                </a:lnTo>
                <a:lnTo>
                  <a:pt x="1026" y="130"/>
                </a:lnTo>
                <a:lnTo>
                  <a:pt x="1022" y="130"/>
                </a:lnTo>
                <a:lnTo>
                  <a:pt x="1010" y="118"/>
                </a:lnTo>
                <a:lnTo>
                  <a:pt x="1008" y="114"/>
                </a:lnTo>
                <a:lnTo>
                  <a:pt x="1008" y="112"/>
                </a:lnTo>
                <a:lnTo>
                  <a:pt x="1000" y="110"/>
                </a:lnTo>
                <a:lnTo>
                  <a:pt x="994" y="110"/>
                </a:lnTo>
                <a:lnTo>
                  <a:pt x="988" y="112"/>
                </a:lnTo>
                <a:lnTo>
                  <a:pt x="984" y="110"/>
                </a:lnTo>
                <a:lnTo>
                  <a:pt x="982" y="108"/>
                </a:lnTo>
                <a:lnTo>
                  <a:pt x="978" y="102"/>
                </a:lnTo>
                <a:lnTo>
                  <a:pt x="972" y="102"/>
                </a:lnTo>
                <a:lnTo>
                  <a:pt x="966" y="100"/>
                </a:lnTo>
                <a:lnTo>
                  <a:pt x="964" y="94"/>
                </a:lnTo>
                <a:lnTo>
                  <a:pt x="956" y="94"/>
                </a:lnTo>
                <a:lnTo>
                  <a:pt x="946" y="96"/>
                </a:lnTo>
                <a:lnTo>
                  <a:pt x="930" y="96"/>
                </a:lnTo>
                <a:lnTo>
                  <a:pt x="928" y="92"/>
                </a:lnTo>
                <a:lnTo>
                  <a:pt x="920" y="94"/>
                </a:lnTo>
                <a:lnTo>
                  <a:pt x="916" y="94"/>
                </a:lnTo>
                <a:lnTo>
                  <a:pt x="912" y="94"/>
                </a:lnTo>
                <a:lnTo>
                  <a:pt x="908" y="92"/>
                </a:lnTo>
                <a:lnTo>
                  <a:pt x="906" y="90"/>
                </a:lnTo>
                <a:lnTo>
                  <a:pt x="904" y="102"/>
                </a:lnTo>
                <a:lnTo>
                  <a:pt x="906" y="106"/>
                </a:lnTo>
                <a:lnTo>
                  <a:pt x="912" y="108"/>
                </a:lnTo>
                <a:lnTo>
                  <a:pt x="910" y="110"/>
                </a:lnTo>
                <a:lnTo>
                  <a:pt x="910" y="112"/>
                </a:lnTo>
                <a:lnTo>
                  <a:pt x="912" y="118"/>
                </a:lnTo>
                <a:lnTo>
                  <a:pt x="908" y="118"/>
                </a:lnTo>
                <a:lnTo>
                  <a:pt x="908" y="120"/>
                </a:lnTo>
                <a:lnTo>
                  <a:pt x="902" y="128"/>
                </a:lnTo>
                <a:lnTo>
                  <a:pt x="896" y="126"/>
                </a:lnTo>
                <a:lnTo>
                  <a:pt x="894" y="130"/>
                </a:lnTo>
                <a:lnTo>
                  <a:pt x="884" y="130"/>
                </a:lnTo>
                <a:lnTo>
                  <a:pt x="884" y="122"/>
                </a:lnTo>
                <a:lnTo>
                  <a:pt x="882" y="116"/>
                </a:lnTo>
                <a:lnTo>
                  <a:pt x="876" y="114"/>
                </a:lnTo>
                <a:lnTo>
                  <a:pt x="878" y="112"/>
                </a:lnTo>
                <a:lnTo>
                  <a:pt x="878" y="110"/>
                </a:lnTo>
                <a:lnTo>
                  <a:pt x="876" y="104"/>
                </a:lnTo>
                <a:lnTo>
                  <a:pt x="870" y="108"/>
                </a:lnTo>
                <a:lnTo>
                  <a:pt x="862" y="112"/>
                </a:lnTo>
                <a:lnTo>
                  <a:pt x="858" y="112"/>
                </a:lnTo>
                <a:lnTo>
                  <a:pt x="856" y="110"/>
                </a:lnTo>
                <a:lnTo>
                  <a:pt x="856" y="108"/>
                </a:lnTo>
                <a:lnTo>
                  <a:pt x="858" y="108"/>
                </a:lnTo>
                <a:lnTo>
                  <a:pt x="848" y="106"/>
                </a:lnTo>
                <a:lnTo>
                  <a:pt x="844" y="106"/>
                </a:lnTo>
                <a:lnTo>
                  <a:pt x="838" y="106"/>
                </a:lnTo>
                <a:lnTo>
                  <a:pt x="836" y="108"/>
                </a:lnTo>
                <a:lnTo>
                  <a:pt x="832" y="110"/>
                </a:lnTo>
                <a:lnTo>
                  <a:pt x="832" y="108"/>
                </a:lnTo>
                <a:lnTo>
                  <a:pt x="830" y="104"/>
                </a:lnTo>
                <a:lnTo>
                  <a:pt x="814" y="104"/>
                </a:lnTo>
                <a:lnTo>
                  <a:pt x="800" y="106"/>
                </a:lnTo>
                <a:lnTo>
                  <a:pt x="796" y="108"/>
                </a:lnTo>
                <a:lnTo>
                  <a:pt x="792" y="112"/>
                </a:lnTo>
                <a:lnTo>
                  <a:pt x="788" y="118"/>
                </a:lnTo>
                <a:lnTo>
                  <a:pt x="786" y="126"/>
                </a:lnTo>
                <a:lnTo>
                  <a:pt x="780" y="108"/>
                </a:lnTo>
                <a:lnTo>
                  <a:pt x="776" y="108"/>
                </a:lnTo>
                <a:lnTo>
                  <a:pt x="774" y="106"/>
                </a:lnTo>
                <a:lnTo>
                  <a:pt x="774" y="102"/>
                </a:lnTo>
                <a:lnTo>
                  <a:pt x="774" y="98"/>
                </a:lnTo>
                <a:lnTo>
                  <a:pt x="774" y="96"/>
                </a:lnTo>
                <a:lnTo>
                  <a:pt x="776" y="96"/>
                </a:lnTo>
                <a:lnTo>
                  <a:pt x="776" y="94"/>
                </a:lnTo>
                <a:lnTo>
                  <a:pt x="766" y="86"/>
                </a:lnTo>
                <a:lnTo>
                  <a:pt x="764" y="82"/>
                </a:lnTo>
                <a:lnTo>
                  <a:pt x="758" y="80"/>
                </a:lnTo>
                <a:lnTo>
                  <a:pt x="752" y="80"/>
                </a:lnTo>
                <a:lnTo>
                  <a:pt x="748" y="76"/>
                </a:lnTo>
                <a:lnTo>
                  <a:pt x="728" y="82"/>
                </a:lnTo>
                <a:lnTo>
                  <a:pt x="726" y="80"/>
                </a:lnTo>
                <a:lnTo>
                  <a:pt x="726" y="78"/>
                </a:lnTo>
                <a:lnTo>
                  <a:pt x="708" y="78"/>
                </a:lnTo>
                <a:lnTo>
                  <a:pt x="702" y="82"/>
                </a:lnTo>
                <a:lnTo>
                  <a:pt x="698" y="82"/>
                </a:lnTo>
                <a:lnTo>
                  <a:pt x="694" y="80"/>
                </a:lnTo>
                <a:lnTo>
                  <a:pt x="690" y="80"/>
                </a:lnTo>
                <a:lnTo>
                  <a:pt x="684" y="80"/>
                </a:lnTo>
                <a:lnTo>
                  <a:pt x="680" y="84"/>
                </a:lnTo>
                <a:lnTo>
                  <a:pt x="668" y="86"/>
                </a:lnTo>
                <a:lnTo>
                  <a:pt x="654" y="84"/>
                </a:lnTo>
                <a:lnTo>
                  <a:pt x="632" y="84"/>
                </a:lnTo>
                <a:lnTo>
                  <a:pt x="634" y="82"/>
                </a:lnTo>
                <a:lnTo>
                  <a:pt x="634" y="80"/>
                </a:lnTo>
                <a:lnTo>
                  <a:pt x="638" y="80"/>
                </a:lnTo>
                <a:lnTo>
                  <a:pt x="640" y="82"/>
                </a:lnTo>
                <a:lnTo>
                  <a:pt x="642" y="82"/>
                </a:lnTo>
                <a:lnTo>
                  <a:pt x="656" y="68"/>
                </a:lnTo>
                <a:lnTo>
                  <a:pt x="658" y="62"/>
                </a:lnTo>
                <a:lnTo>
                  <a:pt x="656" y="62"/>
                </a:lnTo>
                <a:lnTo>
                  <a:pt x="648" y="70"/>
                </a:lnTo>
                <a:lnTo>
                  <a:pt x="648" y="72"/>
                </a:lnTo>
                <a:lnTo>
                  <a:pt x="646" y="72"/>
                </a:lnTo>
                <a:lnTo>
                  <a:pt x="642" y="72"/>
                </a:lnTo>
                <a:lnTo>
                  <a:pt x="634" y="68"/>
                </a:lnTo>
                <a:lnTo>
                  <a:pt x="634" y="64"/>
                </a:lnTo>
                <a:lnTo>
                  <a:pt x="636" y="64"/>
                </a:lnTo>
                <a:lnTo>
                  <a:pt x="638" y="64"/>
                </a:lnTo>
                <a:lnTo>
                  <a:pt x="644" y="66"/>
                </a:lnTo>
                <a:lnTo>
                  <a:pt x="648" y="56"/>
                </a:lnTo>
                <a:lnTo>
                  <a:pt x="638" y="50"/>
                </a:lnTo>
                <a:lnTo>
                  <a:pt x="626" y="46"/>
                </a:lnTo>
                <a:lnTo>
                  <a:pt x="622" y="48"/>
                </a:lnTo>
                <a:lnTo>
                  <a:pt x="620" y="48"/>
                </a:lnTo>
                <a:lnTo>
                  <a:pt x="622" y="48"/>
                </a:lnTo>
                <a:lnTo>
                  <a:pt x="614" y="48"/>
                </a:lnTo>
                <a:lnTo>
                  <a:pt x="610" y="48"/>
                </a:lnTo>
                <a:lnTo>
                  <a:pt x="606" y="50"/>
                </a:lnTo>
                <a:lnTo>
                  <a:pt x="606" y="56"/>
                </a:lnTo>
                <a:lnTo>
                  <a:pt x="602" y="66"/>
                </a:lnTo>
                <a:lnTo>
                  <a:pt x="598" y="70"/>
                </a:lnTo>
                <a:lnTo>
                  <a:pt x="592" y="72"/>
                </a:lnTo>
                <a:lnTo>
                  <a:pt x="586" y="72"/>
                </a:lnTo>
                <a:lnTo>
                  <a:pt x="584" y="72"/>
                </a:lnTo>
                <a:lnTo>
                  <a:pt x="586" y="70"/>
                </a:lnTo>
                <a:lnTo>
                  <a:pt x="590" y="66"/>
                </a:lnTo>
                <a:lnTo>
                  <a:pt x="590" y="64"/>
                </a:lnTo>
                <a:lnTo>
                  <a:pt x="586" y="62"/>
                </a:lnTo>
                <a:lnTo>
                  <a:pt x="596" y="54"/>
                </a:lnTo>
                <a:lnTo>
                  <a:pt x="596" y="52"/>
                </a:lnTo>
                <a:lnTo>
                  <a:pt x="598" y="56"/>
                </a:lnTo>
                <a:lnTo>
                  <a:pt x="602" y="58"/>
                </a:lnTo>
                <a:lnTo>
                  <a:pt x="602" y="56"/>
                </a:lnTo>
                <a:lnTo>
                  <a:pt x="602" y="54"/>
                </a:lnTo>
                <a:lnTo>
                  <a:pt x="604" y="50"/>
                </a:lnTo>
                <a:lnTo>
                  <a:pt x="578" y="52"/>
                </a:lnTo>
                <a:lnTo>
                  <a:pt x="576" y="44"/>
                </a:lnTo>
                <a:lnTo>
                  <a:pt x="588" y="44"/>
                </a:lnTo>
                <a:lnTo>
                  <a:pt x="590" y="44"/>
                </a:lnTo>
                <a:lnTo>
                  <a:pt x="584" y="40"/>
                </a:lnTo>
                <a:lnTo>
                  <a:pt x="572" y="38"/>
                </a:lnTo>
                <a:lnTo>
                  <a:pt x="560" y="38"/>
                </a:lnTo>
                <a:lnTo>
                  <a:pt x="548" y="38"/>
                </a:lnTo>
                <a:lnTo>
                  <a:pt x="538" y="36"/>
                </a:lnTo>
                <a:lnTo>
                  <a:pt x="536" y="30"/>
                </a:lnTo>
                <a:lnTo>
                  <a:pt x="532" y="30"/>
                </a:lnTo>
                <a:lnTo>
                  <a:pt x="528" y="30"/>
                </a:lnTo>
                <a:lnTo>
                  <a:pt x="528" y="34"/>
                </a:lnTo>
                <a:lnTo>
                  <a:pt x="530" y="34"/>
                </a:lnTo>
                <a:lnTo>
                  <a:pt x="532" y="34"/>
                </a:lnTo>
                <a:lnTo>
                  <a:pt x="532" y="36"/>
                </a:lnTo>
                <a:lnTo>
                  <a:pt x="534" y="38"/>
                </a:lnTo>
                <a:lnTo>
                  <a:pt x="520" y="38"/>
                </a:lnTo>
                <a:lnTo>
                  <a:pt x="518" y="44"/>
                </a:lnTo>
                <a:lnTo>
                  <a:pt x="520" y="44"/>
                </a:lnTo>
                <a:lnTo>
                  <a:pt x="522" y="46"/>
                </a:lnTo>
                <a:lnTo>
                  <a:pt x="522" y="48"/>
                </a:lnTo>
                <a:lnTo>
                  <a:pt x="518" y="48"/>
                </a:lnTo>
                <a:lnTo>
                  <a:pt x="516" y="54"/>
                </a:lnTo>
                <a:lnTo>
                  <a:pt x="516" y="56"/>
                </a:lnTo>
                <a:lnTo>
                  <a:pt x="518" y="56"/>
                </a:lnTo>
                <a:lnTo>
                  <a:pt x="520" y="60"/>
                </a:lnTo>
                <a:lnTo>
                  <a:pt x="522" y="64"/>
                </a:lnTo>
                <a:lnTo>
                  <a:pt x="522" y="66"/>
                </a:lnTo>
                <a:lnTo>
                  <a:pt x="520" y="68"/>
                </a:lnTo>
                <a:lnTo>
                  <a:pt x="514" y="70"/>
                </a:lnTo>
                <a:lnTo>
                  <a:pt x="512" y="68"/>
                </a:lnTo>
                <a:lnTo>
                  <a:pt x="512" y="70"/>
                </a:lnTo>
                <a:lnTo>
                  <a:pt x="508" y="70"/>
                </a:lnTo>
                <a:lnTo>
                  <a:pt x="508" y="62"/>
                </a:lnTo>
                <a:lnTo>
                  <a:pt x="504" y="62"/>
                </a:lnTo>
                <a:lnTo>
                  <a:pt x="502" y="62"/>
                </a:lnTo>
                <a:lnTo>
                  <a:pt x="500" y="68"/>
                </a:lnTo>
                <a:lnTo>
                  <a:pt x="500" y="70"/>
                </a:lnTo>
                <a:lnTo>
                  <a:pt x="500" y="74"/>
                </a:lnTo>
                <a:lnTo>
                  <a:pt x="496" y="76"/>
                </a:lnTo>
                <a:lnTo>
                  <a:pt x="490" y="76"/>
                </a:lnTo>
                <a:lnTo>
                  <a:pt x="488" y="74"/>
                </a:lnTo>
                <a:lnTo>
                  <a:pt x="484" y="72"/>
                </a:lnTo>
                <a:lnTo>
                  <a:pt x="478" y="66"/>
                </a:lnTo>
                <a:lnTo>
                  <a:pt x="470" y="64"/>
                </a:lnTo>
                <a:lnTo>
                  <a:pt x="464" y="62"/>
                </a:lnTo>
                <a:lnTo>
                  <a:pt x="464" y="60"/>
                </a:lnTo>
                <a:lnTo>
                  <a:pt x="462" y="58"/>
                </a:lnTo>
                <a:lnTo>
                  <a:pt x="456" y="58"/>
                </a:lnTo>
                <a:lnTo>
                  <a:pt x="452" y="62"/>
                </a:lnTo>
                <a:lnTo>
                  <a:pt x="448" y="66"/>
                </a:lnTo>
                <a:lnTo>
                  <a:pt x="442" y="68"/>
                </a:lnTo>
                <a:lnTo>
                  <a:pt x="436" y="70"/>
                </a:lnTo>
                <a:lnTo>
                  <a:pt x="436" y="66"/>
                </a:lnTo>
                <a:lnTo>
                  <a:pt x="438" y="64"/>
                </a:lnTo>
                <a:lnTo>
                  <a:pt x="438" y="60"/>
                </a:lnTo>
                <a:lnTo>
                  <a:pt x="434" y="60"/>
                </a:lnTo>
                <a:lnTo>
                  <a:pt x="430" y="52"/>
                </a:lnTo>
                <a:lnTo>
                  <a:pt x="424" y="72"/>
                </a:lnTo>
                <a:lnTo>
                  <a:pt x="422" y="82"/>
                </a:lnTo>
                <a:lnTo>
                  <a:pt x="418" y="86"/>
                </a:lnTo>
                <a:lnTo>
                  <a:pt x="416" y="88"/>
                </a:lnTo>
                <a:lnTo>
                  <a:pt x="412" y="90"/>
                </a:lnTo>
                <a:lnTo>
                  <a:pt x="412" y="86"/>
                </a:lnTo>
                <a:lnTo>
                  <a:pt x="412" y="82"/>
                </a:lnTo>
                <a:lnTo>
                  <a:pt x="414" y="82"/>
                </a:lnTo>
                <a:lnTo>
                  <a:pt x="414" y="80"/>
                </a:lnTo>
                <a:lnTo>
                  <a:pt x="414" y="78"/>
                </a:lnTo>
                <a:lnTo>
                  <a:pt x="412" y="78"/>
                </a:lnTo>
                <a:lnTo>
                  <a:pt x="410" y="80"/>
                </a:lnTo>
                <a:lnTo>
                  <a:pt x="408" y="80"/>
                </a:lnTo>
                <a:lnTo>
                  <a:pt x="402" y="74"/>
                </a:lnTo>
                <a:lnTo>
                  <a:pt x="398" y="74"/>
                </a:lnTo>
                <a:lnTo>
                  <a:pt x="394" y="74"/>
                </a:lnTo>
                <a:lnTo>
                  <a:pt x="388" y="66"/>
                </a:lnTo>
                <a:lnTo>
                  <a:pt x="384" y="68"/>
                </a:lnTo>
                <a:lnTo>
                  <a:pt x="382" y="68"/>
                </a:lnTo>
                <a:lnTo>
                  <a:pt x="382" y="62"/>
                </a:lnTo>
                <a:lnTo>
                  <a:pt x="388" y="62"/>
                </a:lnTo>
                <a:lnTo>
                  <a:pt x="388" y="60"/>
                </a:lnTo>
                <a:lnTo>
                  <a:pt x="386" y="58"/>
                </a:lnTo>
                <a:lnTo>
                  <a:pt x="384" y="58"/>
                </a:lnTo>
                <a:lnTo>
                  <a:pt x="378" y="60"/>
                </a:lnTo>
                <a:lnTo>
                  <a:pt x="376" y="56"/>
                </a:lnTo>
                <a:lnTo>
                  <a:pt x="376" y="52"/>
                </a:lnTo>
                <a:lnTo>
                  <a:pt x="368" y="48"/>
                </a:lnTo>
                <a:lnTo>
                  <a:pt x="360" y="44"/>
                </a:lnTo>
                <a:lnTo>
                  <a:pt x="358" y="54"/>
                </a:lnTo>
                <a:lnTo>
                  <a:pt x="356" y="52"/>
                </a:lnTo>
                <a:lnTo>
                  <a:pt x="356" y="50"/>
                </a:lnTo>
                <a:lnTo>
                  <a:pt x="356" y="44"/>
                </a:lnTo>
                <a:lnTo>
                  <a:pt x="356" y="40"/>
                </a:lnTo>
                <a:lnTo>
                  <a:pt x="354" y="42"/>
                </a:lnTo>
                <a:lnTo>
                  <a:pt x="352" y="46"/>
                </a:lnTo>
                <a:lnTo>
                  <a:pt x="344" y="46"/>
                </a:lnTo>
                <a:lnTo>
                  <a:pt x="348" y="46"/>
                </a:lnTo>
                <a:lnTo>
                  <a:pt x="348" y="42"/>
                </a:lnTo>
                <a:lnTo>
                  <a:pt x="348" y="40"/>
                </a:lnTo>
                <a:lnTo>
                  <a:pt x="344" y="38"/>
                </a:lnTo>
                <a:lnTo>
                  <a:pt x="340" y="40"/>
                </a:lnTo>
                <a:lnTo>
                  <a:pt x="336" y="42"/>
                </a:lnTo>
                <a:lnTo>
                  <a:pt x="332" y="38"/>
                </a:lnTo>
                <a:lnTo>
                  <a:pt x="334" y="36"/>
                </a:lnTo>
                <a:lnTo>
                  <a:pt x="332" y="36"/>
                </a:lnTo>
                <a:lnTo>
                  <a:pt x="336" y="36"/>
                </a:lnTo>
                <a:lnTo>
                  <a:pt x="330" y="34"/>
                </a:lnTo>
                <a:lnTo>
                  <a:pt x="332" y="32"/>
                </a:lnTo>
                <a:lnTo>
                  <a:pt x="332" y="28"/>
                </a:lnTo>
                <a:lnTo>
                  <a:pt x="338" y="26"/>
                </a:lnTo>
                <a:lnTo>
                  <a:pt x="344" y="24"/>
                </a:lnTo>
                <a:lnTo>
                  <a:pt x="350" y="18"/>
                </a:lnTo>
                <a:lnTo>
                  <a:pt x="352" y="12"/>
                </a:lnTo>
                <a:lnTo>
                  <a:pt x="346" y="10"/>
                </a:lnTo>
                <a:lnTo>
                  <a:pt x="340" y="8"/>
                </a:lnTo>
                <a:lnTo>
                  <a:pt x="334" y="4"/>
                </a:lnTo>
                <a:lnTo>
                  <a:pt x="330" y="0"/>
                </a:lnTo>
                <a:lnTo>
                  <a:pt x="324" y="0"/>
                </a:lnTo>
                <a:lnTo>
                  <a:pt x="320" y="2"/>
                </a:lnTo>
                <a:lnTo>
                  <a:pt x="314" y="4"/>
                </a:lnTo>
                <a:lnTo>
                  <a:pt x="312" y="4"/>
                </a:lnTo>
                <a:lnTo>
                  <a:pt x="308" y="4"/>
                </a:lnTo>
                <a:lnTo>
                  <a:pt x="306" y="12"/>
                </a:lnTo>
                <a:lnTo>
                  <a:pt x="308" y="14"/>
                </a:lnTo>
                <a:lnTo>
                  <a:pt x="312" y="18"/>
                </a:lnTo>
                <a:lnTo>
                  <a:pt x="312" y="22"/>
                </a:lnTo>
                <a:lnTo>
                  <a:pt x="320" y="22"/>
                </a:lnTo>
                <a:lnTo>
                  <a:pt x="326" y="24"/>
                </a:lnTo>
                <a:lnTo>
                  <a:pt x="326" y="26"/>
                </a:lnTo>
                <a:lnTo>
                  <a:pt x="324" y="28"/>
                </a:lnTo>
                <a:lnTo>
                  <a:pt x="322" y="28"/>
                </a:lnTo>
                <a:lnTo>
                  <a:pt x="324" y="32"/>
                </a:lnTo>
                <a:lnTo>
                  <a:pt x="322" y="32"/>
                </a:lnTo>
                <a:lnTo>
                  <a:pt x="316" y="32"/>
                </a:lnTo>
                <a:lnTo>
                  <a:pt x="318" y="36"/>
                </a:lnTo>
                <a:lnTo>
                  <a:pt x="310" y="36"/>
                </a:lnTo>
                <a:lnTo>
                  <a:pt x="304" y="34"/>
                </a:lnTo>
                <a:lnTo>
                  <a:pt x="298" y="32"/>
                </a:lnTo>
                <a:lnTo>
                  <a:pt x="292" y="30"/>
                </a:lnTo>
                <a:lnTo>
                  <a:pt x="284" y="30"/>
                </a:lnTo>
                <a:lnTo>
                  <a:pt x="280" y="30"/>
                </a:lnTo>
                <a:lnTo>
                  <a:pt x="274" y="32"/>
                </a:lnTo>
                <a:lnTo>
                  <a:pt x="268" y="32"/>
                </a:lnTo>
                <a:lnTo>
                  <a:pt x="266" y="28"/>
                </a:lnTo>
                <a:lnTo>
                  <a:pt x="252" y="26"/>
                </a:lnTo>
                <a:lnTo>
                  <a:pt x="252" y="24"/>
                </a:lnTo>
                <a:lnTo>
                  <a:pt x="250" y="22"/>
                </a:lnTo>
                <a:lnTo>
                  <a:pt x="250" y="20"/>
                </a:lnTo>
                <a:lnTo>
                  <a:pt x="250" y="16"/>
                </a:lnTo>
                <a:lnTo>
                  <a:pt x="252" y="16"/>
                </a:lnTo>
                <a:lnTo>
                  <a:pt x="252" y="14"/>
                </a:lnTo>
                <a:lnTo>
                  <a:pt x="250" y="8"/>
                </a:lnTo>
                <a:lnTo>
                  <a:pt x="240" y="10"/>
                </a:lnTo>
                <a:lnTo>
                  <a:pt x="230" y="10"/>
                </a:lnTo>
                <a:lnTo>
                  <a:pt x="228" y="6"/>
                </a:lnTo>
                <a:lnTo>
                  <a:pt x="224" y="8"/>
                </a:lnTo>
                <a:lnTo>
                  <a:pt x="220" y="8"/>
                </a:lnTo>
                <a:lnTo>
                  <a:pt x="214" y="4"/>
                </a:lnTo>
                <a:lnTo>
                  <a:pt x="208" y="6"/>
                </a:lnTo>
                <a:lnTo>
                  <a:pt x="198" y="10"/>
                </a:lnTo>
                <a:lnTo>
                  <a:pt x="192" y="16"/>
                </a:lnTo>
                <a:lnTo>
                  <a:pt x="188" y="20"/>
                </a:lnTo>
                <a:lnTo>
                  <a:pt x="188" y="22"/>
                </a:lnTo>
                <a:lnTo>
                  <a:pt x="188" y="26"/>
                </a:lnTo>
                <a:lnTo>
                  <a:pt x="186" y="26"/>
                </a:lnTo>
                <a:lnTo>
                  <a:pt x="186" y="24"/>
                </a:lnTo>
                <a:lnTo>
                  <a:pt x="186" y="20"/>
                </a:lnTo>
                <a:lnTo>
                  <a:pt x="186" y="10"/>
                </a:lnTo>
                <a:lnTo>
                  <a:pt x="184" y="10"/>
                </a:lnTo>
                <a:lnTo>
                  <a:pt x="182" y="10"/>
                </a:lnTo>
                <a:lnTo>
                  <a:pt x="182" y="8"/>
                </a:lnTo>
                <a:lnTo>
                  <a:pt x="180" y="8"/>
                </a:lnTo>
                <a:lnTo>
                  <a:pt x="180" y="16"/>
                </a:lnTo>
                <a:lnTo>
                  <a:pt x="166" y="14"/>
                </a:lnTo>
                <a:lnTo>
                  <a:pt x="162" y="10"/>
                </a:lnTo>
                <a:lnTo>
                  <a:pt x="158" y="4"/>
                </a:lnTo>
                <a:lnTo>
                  <a:pt x="158" y="8"/>
                </a:lnTo>
                <a:lnTo>
                  <a:pt x="156" y="10"/>
                </a:lnTo>
                <a:lnTo>
                  <a:pt x="150" y="6"/>
                </a:lnTo>
                <a:lnTo>
                  <a:pt x="144" y="16"/>
                </a:lnTo>
                <a:lnTo>
                  <a:pt x="144" y="18"/>
                </a:lnTo>
                <a:lnTo>
                  <a:pt x="150" y="22"/>
                </a:lnTo>
                <a:lnTo>
                  <a:pt x="148" y="24"/>
                </a:lnTo>
                <a:lnTo>
                  <a:pt x="148" y="26"/>
                </a:lnTo>
                <a:lnTo>
                  <a:pt x="138" y="22"/>
                </a:lnTo>
                <a:lnTo>
                  <a:pt x="138" y="24"/>
                </a:lnTo>
                <a:lnTo>
                  <a:pt x="140" y="28"/>
                </a:lnTo>
                <a:lnTo>
                  <a:pt x="138" y="30"/>
                </a:lnTo>
                <a:lnTo>
                  <a:pt x="132" y="32"/>
                </a:lnTo>
                <a:lnTo>
                  <a:pt x="124" y="32"/>
                </a:lnTo>
                <a:lnTo>
                  <a:pt x="116" y="32"/>
                </a:lnTo>
                <a:lnTo>
                  <a:pt x="108" y="34"/>
                </a:lnTo>
                <a:lnTo>
                  <a:pt x="106" y="38"/>
                </a:lnTo>
                <a:lnTo>
                  <a:pt x="0" y="47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20" name="Freeform 641"/>
          <p:cNvSpPr>
            <a:spLocks/>
          </p:cNvSpPr>
          <p:nvPr/>
        </p:nvSpPr>
        <p:spPr bwMode="auto">
          <a:xfrm>
            <a:off x="5695041" y="2158136"/>
            <a:ext cx="1907931" cy="1328737"/>
          </a:xfrm>
          <a:custGeom>
            <a:avLst/>
            <a:gdLst>
              <a:gd name="T0" fmla="*/ 2147483647 w 1080"/>
              <a:gd name="T1" fmla="*/ 201443070 h 772"/>
              <a:gd name="T2" fmla="*/ 2147483647 w 1080"/>
              <a:gd name="T3" fmla="*/ 82947956 h 772"/>
              <a:gd name="T4" fmla="*/ 2147483647 w 1080"/>
              <a:gd name="T5" fmla="*/ 53323317 h 772"/>
              <a:gd name="T6" fmla="*/ 2147483647 w 1080"/>
              <a:gd name="T7" fmla="*/ 100722395 h 772"/>
              <a:gd name="T8" fmla="*/ 2147483647 w 1080"/>
              <a:gd name="T9" fmla="*/ 159969952 h 772"/>
              <a:gd name="T10" fmla="*/ 2147483647 w 1080"/>
              <a:gd name="T11" fmla="*/ 118495113 h 772"/>
              <a:gd name="T12" fmla="*/ 2147483647 w 1080"/>
              <a:gd name="T13" fmla="*/ 207367309 h 772"/>
              <a:gd name="T14" fmla="*/ 2147483647 w 1080"/>
              <a:gd name="T15" fmla="*/ 290315265 h 772"/>
              <a:gd name="T16" fmla="*/ 2147483647 w 1080"/>
              <a:gd name="T17" fmla="*/ 444359257 h 772"/>
              <a:gd name="T18" fmla="*/ 2147483647 w 1080"/>
              <a:gd name="T19" fmla="*/ 580630530 h 772"/>
              <a:gd name="T20" fmla="*/ 2147483647 w 1080"/>
              <a:gd name="T21" fmla="*/ 450285217 h 772"/>
              <a:gd name="T22" fmla="*/ 2147483647 w 1080"/>
              <a:gd name="T23" fmla="*/ 438435017 h 772"/>
              <a:gd name="T24" fmla="*/ 2147483647 w 1080"/>
              <a:gd name="T25" fmla="*/ 515457013 h 772"/>
              <a:gd name="T26" fmla="*/ 2147483647 w 1080"/>
              <a:gd name="T27" fmla="*/ 450285217 h 772"/>
              <a:gd name="T28" fmla="*/ 2147483647 w 1080"/>
              <a:gd name="T29" fmla="*/ 610253448 h 772"/>
              <a:gd name="T30" fmla="*/ 2147483647 w 1080"/>
              <a:gd name="T31" fmla="*/ 752448961 h 772"/>
              <a:gd name="T32" fmla="*/ 2147483647 w 1080"/>
              <a:gd name="T33" fmla="*/ 687277165 h 772"/>
              <a:gd name="T34" fmla="*/ 2051114938 w 1080"/>
              <a:gd name="T35" fmla="*/ 823546718 h 772"/>
              <a:gd name="T36" fmla="*/ 2087741614 w 1080"/>
              <a:gd name="T37" fmla="*/ 770223400 h 772"/>
              <a:gd name="T38" fmla="*/ 2058441038 w 1080"/>
              <a:gd name="T39" fmla="*/ 473983896 h 772"/>
              <a:gd name="T40" fmla="*/ 1860653540 w 1080"/>
              <a:gd name="T41" fmla="*/ 462133696 h 772"/>
              <a:gd name="T42" fmla="*/ 1787400187 w 1080"/>
              <a:gd name="T43" fmla="*/ 645802326 h 772"/>
              <a:gd name="T44" fmla="*/ 1626241279 w 1080"/>
              <a:gd name="T45" fmla="*/ 592479009 h 772"/>
              <a:gd name="T46" fmla="*/ 1494382947 w 1080"/>
              <a:gd name="T47" fmla="*/ 699125644 h 772"/>
              <a:gd name="T48" fmla="*/ 1296597363 w 1080"/>
              <a:gd name="T49" fmla="*/ 675426965 h 772"/>
              <a:gd name="T50" fmla="*/ 1216017909 w 1080"/>
              <a:gd name="T51" fmla="*/ 663576766 h 772"/>
              <a:gd name="T52" fmla="*/ 1010906224 w 1080"/>
              <a:gd name="T53" fmla="*/ 716900083 h 772"/>
              <a:gd name="T54" fmla="*/ 835097028 w 1080"/>
              <a:gd name="T55" fmla="*/ 752448961 h 772"/>
              <a:gd name="T56" fmla="*/ 747191474 w 1080"/>
              <a:gd name="T57" fmla="*/ 746524722 h 772"/>
              <a:gd name="T58" fmla="*/ 666612020 w 1080"/>
              <a:gd name="T59" fmla="*/ 805772278 h 772"/>
              <a:gd name="T60" fmla="*/ 512779213 w 1080"/>
              <a:gd name="T61" fmla="*/ 971666470 h 772"/>
              <a:gd name="T62" fmla="*/ 293017240 w 1080"/>
              <a:gd name="T63" fmla="*/ 805772278 h 772"/>
              <a:gd name="T64" fmla="*/ 351620305 w 1080"/>
              <a:gd name="T65" fmla="*/ 799848039 h 772"/>
              <a:gd name="T66" fmla="*/ 483476723 w 1080"/>
              <a:gd name="T67" fmla="*/ 651728287 h 772"/>
              <a:gd name="T68" fmla="*/ 227088074 w 1080"/>
              <a:gd name="T69" fmla="*/ 562856091 h 772"/>
              <a:gd name="T70" fmla="*/ 109881943 w 1080"/>
              <a:gd name="T71" fmla="*/ 657652526 h 772"/>
              <a:gd name="T72" fmla="*/ 139182519 w 1080"/>
              <a:gd name="T73" fmla="*/ 876870035 h 772"/>
              <a:gd name="T74" fmla="*/ 205111685 w 1080"/>
              <a:gd name="T75" fmla="*/ 1030914027 h 772"/>
              <a:gd name="T76" fmla="*/ 139182519 w 1080"/>
              <a:gd name="T77" fmla="*/ 1214582657 h 772"/>
              <a:gd name="T78" fmla="*/ 29302490 w 1080"/>
              <a:gd name="T79" fmla="*/ 1333079492 h 772"/>
              <a:gd name="T80" fmla="*/ 65929166 w 1080"/>
              <a:gd name="T81" fmla="*/ 1427875926 h 772"/>
              <a:gd name="T82" fmla="*/ 183135296 w 1080"/>
              <a:gd name="T83" fmla="*/ 1522672361 h 772"/>
              <a:gd name="T84" fmla="*/ 205111685 w 1080"/>
              <a:gd name="T85" fmla="*/ 1670792114 h 772"/>
              <a:gd name="T86" fmla="*/ 300341427 w 1080"/>
              <a:gd name="T87" fmla="*/ 1730041391 h 772"/>
              <a:gd name="T88" fmla="*/ 476152536 w 1080"/>
              <a:gd name="T89" fmla="*/ 1771514509 h 772"/>
              <a:gd name="T90" fmla="*/ 549405889 w 1080"/>
              <a:gd name="T91" fmla="*/ 1866310944 h 772"/>
              <a:gd name="T92" fmla="*/ 505453112 w 1080"/>
              <a:gd name="T93" fmla="*/ 2008506457 h 772"/>
              <a:gd name="T94" fmla="*/ 490802824 w 1080"/>
              <a:gd name="T95" fmla="*/ 2097378652 h 772"/>
              <a:gd name="T96" fmla="*/ 695914509 w 1080"/>
              <a:gd name="T97" fmla="*/ 2147483647 h 772"/>
              <a:gd name="T98" fmla="*/ 871723705 w 1080"/>
              <a:gd name="T99" fmla="*/ 2147483647 h 772"/>
              <a:gd name="T100" fmla="*/ 996255936 w 1080"/>
              <a:gd name="T101" fmla="*/ 2147483647 h 772"/>
              <a:gd name="T102" fmla="*/ 937652871 w 1080"/>
              <a:gd name="T103" fmla="*/ 2020354935 h 772"/>
              <a:gd name="T104" fmla="*/ 959629260 w 1080"/>
              <a:gd name="T105" fmla="*/ 1919634261 h 772"/>
              <a:gd name="T106" fmla="*/ 937652871 w 1080"/>
              <a:gd name="T107" fmla="*/ 1801137427 h 772"/>
              <a:gd name="T108" fmla="*/ 1025556512 w 1080"/>
              <a:gd name="T109" fmla="*/ 1730041391 h 772"/>
              <a:gd name="T110" fmla="*/ 1186717333 w 1080"/>
              <a:gd name="T111" fmla="*/ 1682642313 h 772"/>
              <a:gd name="T112" fmla="*/ 1303923464 w 1080"/>
              <a:gd name="T113" fmla="*/ 1747815831 h 772"/>
              <a:gd name="T114" fmla="*/ 1479732660 w 1080"/>
              <a:gd name="T115" fmla="*/ 1765590270 h 772"/>
              <a:gd name="T116" fmla="*/ 1611590992 w 1080"/>
              <a:gd name="T117" fmla="*/ 1570071439 h 772"/>
              <a:gd name="T118" fmla="*/ 2051114938 w 1080"/>
              <a:gd name="T119" fmla="*/ 1575995679 h 772"/>
              <a:gd name="T120" fmla="*/ 2147483647 w 1080"/>
              <a:gd name="T121" fmla="*/ 1753740070 h 772"/>
              <a:gd name="T122" fmla="*/ 2147483647 w 1080"/>
              <a:gd name="T123" fmla="*/ 1759664309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80" h="772">
                <a:moveTo>
                  <a:pt x="990" y="130"/>
                </a:moveTo>
                <a:lnTo>
                  <a:pt x="990" y="130"/>
                </a:lnTo>
                <a:lnTo>
                  <a:pt x="966" y="132"/>
                </a:lnTo>
                <a:lnTo>
                  <a:pt x="976" y="130"/>
                </a:lnTo>
                <a:lnTo>
                  <a:pt x="982" y="130"/>
                </a:lnTo>
                <a:lnTo>
                  <a:pt x="988" y="128"/>
                </a:lnTo>
                <a:lnTo>
                  <a:pt x="988" y="124"/>
                </a:lnTo>
                <a:lnTo>
                  <a:pt x="988" y="120"/>
                </a:lnTo>
                <a:lnTo>
                  <a:pt x="994" y="118"/>
                </a:lnTo>
                <a:lnTo>
                  <a:pt x="1000" y="118"/>
                </a:lnTo>
                <a:lnTo>
                  <a:pt x="1008" y="114"/>
                </a:lnTo>
                <a:lnTo>
                  <a:pt x="1016" y="106"/>
                </a:lnTo>
                <a:lnTo>
                  <a:pt x="1020" y="98"/>
                </a:lnTo>
                <a:lnTo>
                  <a:pt x="1024" y="88"/>
                </a:lnTo>
                <a:lnTo>
                  <a:pt x="1052" y="82"/>
                </a:lnTo>
                <a:lnTo>
                  <a:pt x="1080" y="74"/>
                </a:lnTo>
                <a:lnTo>
                  <a:pt x="1078" y="68"/>
                </a:lnTo>
                <a:lnTo>
                  <a:pt x="1078" y="66"/>
                </a:lnTo>
                <a:lnTo>
                  <a:pt x="1078" y="64"/>
                </a:lnTo>
                <a:lnTo>
                  <a:pt x="1076" y="64"/>
                </a:lnTo>
                <a:lnTo>
                  <a:pt x="1070" y="58"/>
                </a:lnTo>
                <a:lnTo>
                  <a:pt x="1070" y="56"/>
                </a:lnTo>
                <a:lnTo>
                  <a:pt x="1076" y="58"/>
                </a:lnTo>
                <a:lnTo>
                  <a:pt x="1080" y="56"/>
                </a:lnTo>
                <a:lnTo>
                  <a:pt x="1080" y="50"/>
                </a:lnTo>
                <a:lnTo>
                  <a:pt x="1072" y="44"/>
                </a:lnTo>
                <a:lnTo>
                  <a:pt x="1072" y="40"/>
                </a:lnTo>
                <a:lnTo>
                  <a:pt x="1072" y="36"/>
                </a:lnTo>
                <a:lnTo>
                  <a:pt x="1068" y="36"/>
                </a:lnTo>
                <a:lnTo>
                  <a:pt x="1066" y="36"/>
                </a:lnTo>
                <a:lnTo>
                  <a:pt x="1062" y="36"/>
                </a:lnTo>
                <a:lnTo>
                  <a:pt x="1060" y="34"/>
                </a:lnTo>
                <a:lnTo>
                  <a:pt x="1056" y="28"/>
                </a:lnTo>
                <a:lnTo>
                  <a:pt x="1054" y="22"/>
                </a:lnTo>
                <a:lnTo>
                  <a:pt x="1050" y="20"/>
                </a:lnTo>
                <a:lnTo>
                  <a:pt x="1048" y="20"/>
                </a:lnTo>
                <a:lnTo>
                  <a:pt x="1042" y="22"/>
                </a:lnTo>
                <a:lnTo>
                  <a:pt x="1036" y="26"/>
                </a:lnTo>
                <a:lnTo>
                  <a:pt x="1034" y="22"/>
                </a:lnTo>
                <a:lnTo>
                  <a:pt x="1026" y="22"/>
                </a:lnTo>
                <a:lnTo>
                  <a:pt x="1018" y="24"/>
                </a:lnTo>
                <a:lnTo>
                  <a:pt x="1012" y="26"/>
                </a:lnTo>
                <a:lnTo>
                  <a:pt x="1008" y="30"/>
                </a:lnTo>
                <a:lnTo>
                  <a:pt x="1004" y="34"/>
                </a:lnTo>
                <a:lnTo>
                  <a:pt x="1000" y="34"/>
                </a:lnTo>
                <a:lnTo>
                  <a:pt x="994" y="34"/>
                </a:lnTo>
                <a:lnTo>
                  <a:pt x="1000" y="22"/>
                </a:lnTo>
                <a:lnTo>
                  <a:pt x="988" y="18"/>
                </a:lnTo>
                <a:lnTo>
                  <a:pt x="976" y="18"/>
                </a:lnTo>
                <a:lnTo>
                  <a:pt x="978" y="12"/>
                </a:lnTo>
                <a:lnTo>
                  <a:pt x="982" y="8"/>
                </a:lnTo>
                <a:lnTo>
                  <a:pt x="970" y="2"/>
                </a:lnTo>
                <a:lnTo>
                  <a:pt x="964" y="0"/>
                </a:lnTo>
                <a:lnTo>
                  <a:pt x="956" y="0"/>
                </a:lnTo>
                <a:lnTo>
                  <a:pt x="954" y="6"/>
                </a:lnTo>
                <a:lnTo>
                  <a:pt x="942" y="6"/>
                </a:lnTo>
                <a:lnTo>
                  <a:pt x="938" y="8"/>
                </a:lnTo>
                <a:lnTo>
                  <a:pt x="934" y="10"/>
                </a:lnTo>
                <a:lnTo>
                  <a:pt x="926" y="16"/>
                </a:lnTo>
                <a:lnTo>
                  <a:pt x="926" y="20"/>
                </a:lnTo>
                <a:lnTo>
                  <a:pt x="922" y="20"/>
                </a:lnTo>
                <a:lnTo>
                  <a:pt x="920" y="20"/>
                </a:lnTo>
                <a:lnTo>
                  <a:pt x="920" y="22"/>
                </a:lnTo>
                <a:lnTo>
                  <a:pt x="920" y="24"/>
                </a:lnTo>
                <a:lnTo>
                  <a:pt x="920" y="28"/>
                </a:lnTo>
                <a:lnTo>
                  <a:pt x="928" y="34"/>
                </a:lnTo>
                <a:lnTo>
                  <a:pt x="912" y="32"/>
                </a:lnTo>
                <a:lnTo>
                  <a:pt x="896" y="32"/>
                </a:lnTo>
                <a:lnTo>
                  <a:pt x="898" y="36"/>
                </a:lnTo>
                <a:lnTo>
                  <a:pt x="900" y="38"/>
                </a:lnTo>
                <a:lnTo>
                  <a:pt x="894" y="40"/>
                </a:lnTo>
                <a:lnTo>
                  <a:pt x="890" y="40"/>
                </a:lnTo>
                <a:lnTo>
                  <a:pt x="890" y="46"/>
                </a:lnTo>
                <a:lnTo>
                  <a:pt x="878" y="52"/>
                </a:lnTo>
                <a:lnTo>
                  <a:pt x="876" y="52"/>
                </a:lnTo>
                <a:lnTo>
                  <a:pt x="876" y="48"/>
                </a:lnTo>
                <a:lnTo>
                  <a:pt x="872" y="50"/>
                </a:lnTo>
                <a:lnTo>
                  <a:pt x="866" y="52"/>
                </a:lnTo>
                <a:lnTo>
                  <a:pt x="862" y="56"/>
                </a:lnTo>
                <a:lnTo>
                  <a:pt x="860" y="56"/>
                </a:lnTo>
                <a:lnTo>
                  <a:pt x="860" y="54"/>
                </a:lnTo>
                <a:lnTo>
                  <a:pt x="862" y="50"/>
                </a:lnTo>
                <a:lnTo>
                  <a:pt x="870" y="44"/>
                </a:lnTo>
                <a:lnTo>
                  <a:pt x="870" y="42"/>
                </a:lnTo>
                <a:lnTo>
                  <a:pt x="866" y="38"/>
                </a:lnTo>
                <a:lnTo>
                  <a:pt x="872" y="38"/>
                </a:lnTo>
                <a:lnTo>
                  <a:pt x="874" y="32"/>
                </a:lnTo>
                <a:lnTo>
                  <a:pt x="858" y="32"/>
                </a:lnTo>
                <a:lnTo>
                  <a:pt x="858" y="38"/>
                </a:lnTo>
                <a:lnTo>
                  <a:pt x="864" y="38"/>
                </a:lnTo>
                <a:lnTo>
                  <a:pt x="862" y="40"/>
                </a:lnTo>
                <a:lnTo>
                  <a:pt x="862" y="42"/>
                </a:lnTo>
                <a:lnTo>
                  <a:pt x="836" y="42"/>
                </a:lnTo>
                <a:lnTo>
                  <a:pt x="834" y="42"/>
                </a:lnTo>
                <a:lnTo>
                  <a:pt x="830" y="40"/>
                </a:lnTo>
                <a:lnTo>
                  <a:pt x="830" y="46"/>
                </a:lnTo>
                <a:lnTo>
                  <a:pt x="814" y="50"/>
                </a:lnTo>
                <a:lnTo>
                  <a:pt x="798" y="52"/>
                </a:lnTo>
                <a:lnTo>
                  <a:pt x="790" y="52"/>
                </a:lnTo>
                <a:lnTo>
                  <a:pt x="784" y="50"/>
                </a:lnTo>
                <a:lnTo>
                  <a:pt x="780" y="54"/>
                </a:lnTo>
                <a:lnTo>
                  <a:pt x="776" y="56"/>
                </a:lnTo>
                <a:lnTo>
                  <a:pt x="766" y="56"/>
                </a:lnTo>
                <a:lnTo>
                  <a:pt x="756" y="56"/>
                </a:lnTo>
                <a:lnTo>
                  <a:pt x="760" y="58"/>
                </a:lnTo>
                <a:lnTo>
                  <a:pt x="762" y="62"/>
                </a:lnTo>
                <a:lnTo>
                  <a:pt x="762" y="64"/>
                </a:lnTo>
                <a:lnTo>
                  <a:pt x="756" y="66"/>
                </a:lnTo>
                <a:lnTo>
                  <a:pt x="754" y="76"/>
                </a:lnTo>
                <a:lnTo>
                  <a:pt x="750" y="70"/>
                </a:lnTo>
                <a:lnTo>
                  <a:pt x="744" y="70"/>
                </a:lnTo>
                <a:lnTo>
                  <a:pt x="742" y="72"/>
                </a:lnTo>
                <a:lnTo>
                  <a:pt x="744" y="74"/>
                </a:lnTo>
                <a:lnTo>
                  <a:pt x="750" y="76"/>
                </a:lnTo>
                <a:lnTo>
                  <a:pt x="750" y="78"/>
                </a:lnTo>
                <a:lnTo>
                  <a:pt x="750" y="80"/>
                </a:lnTo>
                <a:lnTo>
                  <a:pt x="744" y="80"/>
                </a:lnTo>
                <a:lnTo>
                  <a:pt x="750" y="92"/>
                </a:lnTo>
                <a:lnTo>
                  <a:pt x="756" y="104"/>
                </a:lnTo>
                <a:lnTo>
                  <a:pt x="748" y="104"/>
                </a:lnTo>
                <a:lnTo>
                  <a:pt x="750" y="100"/>
                </a:lnTo>
                <a:lnTo>
                  <a:pt x="748" y="98"/>
                </a:lnTo>
                <a:lnTo>
                  <a:pt x="746" y="96"/>
                </a:lnTo>
                <a:lnTo>
                  <a:pt x="746" y="94"/>
                </a:lnTo>
                <a:lnTo>
                  <a:pt x="740" y="94"/>
                </a:lnTo>
                <a:lnTo>
                  <a:pt x="736" y="96"/>
                </a:lnTo>
                <a:lnTo>
                  <a:pt x="728" y="98"/>
                </a:lnTo>
                <a:lnTo>
                  <a:pt x="724" y="98"/>
                </a:lnTo>
                <a:lnTo>
                  <a:pt x="722" y="96"/>
                </a:lnTo>
                <a:lnTo>
                  <a:pt x="718" y="94"/>
                </a:lnTo>
                <a:lnTo>
                  <a:pt x="684" y="100"/>
                </a:lnTo>
                <a:lnTo>
                  <a:pt x="678" y="104"/>
                </a:lnTo>
                <a:lnTo>
                  <a:pt x="674" y="114"/>
                </a:lnTo>
                <a:lnTo>
                  <a:pt x="674" y="126"/>
                </a:lnTo>
                <a:lnTo>
                  <a:pt x="676" y="130"/>
                </a:lnTo>
                <a:lnTo>
                  <a:pt x="678" y="136"/>
                </a:lnTo>
                <a:lnTo>
                  <a:pt x="682" y="138"/>
                </a:lnTo>
                <a:lnTo>
                  <a:pt x="686" y="140"/>
                </a:lnTo>
                <a:lnTo>
                  <a:pt x="690" y="140"/>
                </a:lnTo>
                <a:lnTo>
                  <a:pt x="694" y="138"/>
                </a:lnTo>
                <a:lnTo>
                  <a:pt x="696" y="142"/>
                </a:lnTo>
                <a:lnTo>
                  <a:pt x="700" y="146"/>
                </a:lnTo>
                <a:lnTo>
                  <a:pt x="708" y="150"/>
                </a:lnTo>
                <a:lnTo>
                  <a:pt x="706" y="160"/>
                </a:lnTo>
                <a:lnTo>
                  <a:pt x="704" y="174"/>
                </a:lnTo>
                <a:lnTo>
                  <a:pt x="706" y="176"/>
                </a:lnTo>
                <a:lnTo>
                  <a:pt x="706" y="178"/>
                </a:lnTo>
                <a:lnTo>
                  <a:pt x="708" y="178"/>
                </a:lnTo>
                <a:lnTo>
                  <a:pt x="708" y="180"/>
                </a:lnTo>
                <a:lnTo>
                  <a:pt x="706" y="184"/>
                </a:lnTo>
                <a:lnTo>
                  <a:pt x="702" y="184"/>
                </a:lnTo>
                <a:lnTo>
                  <a:pt x="700" y="184"/>
                </a:lnTo>
                <a:lnTo>
                  <a:pt x="700" y="190"/>
                </a:lnTo>
                <a:lnTo>
                  <a:pt x="710" y="198"/>
                </a:lnTo>
                <a:lnTo>
                  <a:pt x="714" y="198"/>
                </a:lnTo>
                <a:lnTo>
                  <a:pt x="716" y="196"/>
                </a:lnTo>
                <a:lnTo>
                  <a:pt x="718" y="194"/>
                </a:lnTo>
                <a:lnTo>
                  <a:pt x="722" y="194"/>
                </a:lnTo>
                <a:lnTo>
                  <a:pt x="726" y="196"/>
                </a:lnTo>
                <a:lnTo>
                  <a:pt x="732" y="198"/>
                </a:lnTo>
                <a:lnTo>
                  <a:pt x="734" y="208"/>
                </a:lnTo>
                <a:lnTo>
                  <a:pt x="730" y="208"/>
                </a:lnTo>
                <a:lnTo>
                  <a:pt x="728" y="200"/>
                </a:lnTo>
                <a:lnTo>
                  <a:pt x="702" y="200"/>
                </a:lnTo>
                <a:lnTo>
                  <a:pt x="700" y="192"/>
                </a:lnTo>
                <a:lnTo>
                  <a:pt x="694" y="188"/>
                </a:lnTo>
                <a:lnTo>
                  <a:pt x="690" y="188"/>
                </a:lnTo>
                <a:lnTo>
                  <a:pt x="692" y="188"/>
                </a:lnTo>
                <a:lnTo>
                  <a:pt x="688" y="188"/>
                </a:lnTo>
                <a:lnTo>
                  <a:pt x="688" y="190"/>
                </a:lnTo>
                <a:lnTo>
                  <a:pt x="690" y="190"/>
                </a:lnTo>
                <a:lnTo>
                  <a:pt x="688" y="192"/>
                </a:lnTo>
                <a:lnTo>
                  <a:pt x="684" y="192"/>
                </a:lnTo>
                <a:lnTo>
                  <a:pt x="690" y="170"/>
                </a:lnTo>
                <a:lnTo>
                  <a:pt x="694" y="162"/>
                </a:lnTo>
                <a:lnTo>
                  <a:pt x="700" y="152"/>
                </a:lnTo>
                <a:lnTo>
                  <a:pt x="678" y="148"/>
                </a:lnTo>
                <a:lnTo>
                  <a:pt x="680" y="152"/>
                </a:lnTo>
                <a:lnTo>
                  <a:pt x="676" y="152"/>
                </a:lnTo>
                <a:lnTo>
                  <a:pt x="670" y="140"/>
                </a:lnTo>
                <a:lnTo>
                  <a:pt x="668" y="140"/>
                </a:lnTo>
                <a:lnTo>
                  <a:pt x="668" y="142"/>
                </a:lnTo>
                <a:lnTo>
                  <a:pt x="666" y="142"/>
                </a:lnTo>
                <a:lnTo>
                  <a:pt x="662" y="138"/>
                </a:lnTo>
                <a:lnTo>
                  <a:pt x="650" y="136"/>
                </a:lnTo>
                <a:lnTo>
                  <a:pt x="646" y="136"/>
                </a:lnTo>
                <a:lnTo>
                  <a:pt x="640" y="138"/>
                </a:lnTo>
                <a:lnTo>
                  <a:pt x="636" y="140"/>
                </a:lnTo>
                <a:lnTo>
                  <a:pt x="634" y="142"/>
                </a:lnTo>
                <a:lnTo>
                  <a:pt x="636" y="144"/>
                </a:lnTo>
                <a:lnTo>
                  <a:pt x="642" y="144"/>
                </a:lnTo>
                <a:lnTo>
                  <a:pt x="644" y="148"/>
                </a:lnTo>
                <a:lnTo>
                  <a:pt x="640" y="150"/>
                </a:lnTo>
                <a:lnTo>
                  <a:pt x="640" y="154"/>
                </a:lnTo>
                <a:lnTo>
                  <a:pt x="636" y="154"/>
                </a:lnTo>
                <a:lnTo>
                  <a:pt x="634" y="154"/>
                </a:lnTo>
                <a:lnTo>
                  <a:pt x="634" y="152"/>
                </a:lnTo>
                <a:lnTo>
                  <a:pt x="628" y="148"/>
                </a:lnTo>
                <a:lnTo>
                  <a:pt x="622" y="148"/>
                </a:lnTo>
                <a:lnTo>
                  <a:pt x="620" y="148"/>
                </a:lnTo>
                <a:lnTo>
                  <a:pt x="614" y="158"/>
                </a:lnTo>
                <a:lnTo>
                  <a:pt x="620" y="158"/>
                </a:lnTo>
                <a:lnTo>
                  <a:pt x="632" y="166"/>
                </a:lnTo>
                <a:lnTo>
                  <a:pt x="636" y="170"/>
                </a:lnTo>
                <a:lnTo>
                  <a:pt x="634" y="172"/>
                </a:lnTo>
                <a:lnTo>
                  <a:pt x="632" y="172"/>
                </a:lnTo>
                <a:lnTo>
                  <a:pt x="620" y="174"/>
                </a:lnTo>
                <a:lnTo>
                  <a:pt x="620" y="172"/>
                </a:lnTo>
                <a:lnTo>
                  <a:pt x="616" y="170"/>
                </a:lnTo>
                <a:lnTo>
                  <a:pt x="612" y="172"/>
                </a:lnTo>
                <a:lnTo>
                  <a:pt x="606" y="174"/>
                </a:lnTo>
                <a:lnTo>
                  <a:pt x="604" y="170"/>
                </a:lnTo>
                <a:lnTo>
                  <a:pt x="602" y="168"/>
                </a:lnTo>
                <a:lnTo>
                  <a:pt x="602" y="158"/>
                </a:lnTo>
                <a:lnTo>
                  <a:pt x="598" y="154"/>
                </a:lnTo>
                <a:lnTo>
                  <a:pt x="598" y="148"/>
                </a:lnTo>
                <a:lnTo>
                  <a:pt x="598" y="142"/>
                </a:lnTo>
                <a:lnTo>
                  <a:pt x="600" y="136"/>
                </a:lnTo>
                <a:lnTo>
                  <a:pt x="600" y="128"/>
                </a:lnTo>
                <a:lnTo>
                  <a:pt x="592" y="124"/>
                </a:lnTo>
                <a:lnTo>
                  <a:pt x="594" y="134"/>
                </a:lnTo>
                <a:lnTo>
                  <a:pt x="594" y="142"/>
                </a:lnTo>
                <a:lnTo>
                  <a:pt x="594" y="148"/>
                </a:lnTo>
                <a:lnTo>
                  <a:pt x="592" y="152"/>
                </a:lnTo>
                <a:lnTo>
                  <a:pt x="588" y="154"/>
                </a:lnTo>
                <a:lnTo>
                  <a:pt x="584" y="158"/>
                </a:lnTo>
                <a:lnTo>
                  <a:pt x="582" y="162"/>
                </a:lnTo>
                <a:lnTo>
                  <a:pt x="582" y="168"/>
                </a:lnTo>
                <a:lnTo>
                  <a:pt x="580" y="170"/>
                </a:lnTo>
                <a:lnTo>
                  <a:pt x="578" y="172"/>
                </a:lnTo>
                <a:lnTo>
                  <a:pt x="588" y="182"/>
                </a:lnTo>
                <a:lnTo>
                  <a:pt x="588" y="188"/>
                </a:lnTo>
                <a:lnTo>
                  <a:pt x="586" y="190"/>
                </a:lnTo>
                <a:lnTo>
                  <a:pt x="584" y="194"/>
                </a:lnTo>
                <a:lnTo>
                  <a:pt x="584" y="204"/>
                </a:lnTo>
                <a:lnTo>
                  <a:pt x="588" y="214"/>
                </a:lnTo>
                <a:lnTo>
                  <a:pt x="594" y="212"/>
                </a:lnTo>
                <a:lnTo>
                  <a:pt x="602" y="212"/>
                </a:lnTo>
                <a:lnTo>
                  <a:pt x="606" y="208"/>
                </a:lnTo>
                <a:lnTo>
                  <a:pt x="608" y="206"/>
                </a:lnTo>
                <a:lnTo>
                  <a:pt x="612" y="208"/>
                </a:lnTo>
                <a:lnTo>
                  <a:pt x="616" y="210"/>
                </a:lnTo>
                <a:lnTo>
                  <a:pt x="618" y="210"/>
                </a:lnTo>
                <a:lnTo>
                  <a:pt x="618" y="208"/>
                </a:lnTo>
                <a:lnTo>
                  <a:pt x="620" y="208"/>
                </a:lnTo>
                <a:lnTo>
                  <a:pt x="624" y="208"/>
                </a:lnTo>
                <a:lnTo>
                  <a:pt x="628" y="210"/>
                </a:lnTo>
                <a:lnTo>
                  <a:pt x="634" y="218"/>
                </a:lnTo>
                <a:lnTo>
                  <a:pt x="642" y="232"/>
                </a:lnTo>
                <a:lnTo>
                  <a:pt x="634" y="238"/>
                </a:lnTo>
                <a:lnTo>
                  <a:pt x="634" y="242"/>
                </a:lnTo>
                <a:lnTo>
                  <a:pt x="634" y="246"/>
                </a:lnTo>
                <a:lnTo>
                  <a:pt x="636" y="248"/>
                </a:lnTo>
                <a:lnTo>
                  <a:pt x="638" y="250"/>
                </a:lnTo>
                <a:lnTo>
                  <a:pt x="656" y="254"/>
                </a:lnTo>
                <a:lnTo>
                  <a:pt x="658" y="258"/>
                </a:lnTo>
                <a:lnTo>
                  <a:pt x="646" y="256"/>
                </a:lnTo>
                <a:lnTo>
                  <a:pt x="636" y="254"/>
                </a:lnTo>
                <a:lnTo>
                  <a:pt x="636" y="260"/>
                </a:lnTo>
                <a:lnTo>
                  <a:pt x="632" y="258"/>
                </a:lnTo>
                <a:lnTo>
                  <a:pt x="632" y="256"/>
                </a:lnTo>
                <a:lnTo>
                  <a:pt x="626" y="254"/>
                </a:lnTo>
                <a:lnTo>
                  <a:pt x="628" y="240"/>
                </a:lnTo>
                <a:lnTo>
                  <a:pt x="626" y="232"/>
                </a:lnTo>
                <a:lnTo>
                  <a:pt x="624" y="224"/>
                </a:lnTo>
                <a:lnTo>
                  <a:pt x="620" y="214"/>
                </a:lnTo>
                <a:lnTo>
                  <a:pt x="604" y="218"/>
                </a:lnTo>
                <a:lnTo>
                  <a:pt x="596" y="222"/>
                </a:lnTo>
                <a:lnTo>
                  <a:pt x="592" y="226"/>
                </a:lnTo>
                <a:lnTo>
                  <a:pt x="592" y="228"/>
                </a:lnTo>
                <a:lnTo>
                  <a:pt x="592" y="232"/>
                </a:lnTo>
                <a:lnTo>
                  <a:pt x="592" y="234"/>
                </a:lnTo>
                <a:lnTo>
                  <a:pt x="594" y="232"/>
                </a:lnTo>
                <a:lnTo>
                  <a:pt x="594" y="234"/>
                </a:lnTo>
                <a:lnTo>
                  <a:pt x="594" y="238"/>
                </a:lnTo>
                <a:lnTo>
                  <a:pt x="594" y="240"/>
                </a:lnTo>
                <a:lnTo>
                  <a:pt x="590" y="256"/>
                </a:lnTo>
                <a:lnTo>
                  <a:pt x="588" y="260"/>
                </a:lnTo>
                <a:lnTo>
                  <a:pt x="586" y="264"/>
                </a:lnTo>
                <a:lnTo>
                  <a:pt x="578" y="268"/>
                </a:lnTo>
                <a:lnTo>
                  <a:pt x="564" y="272"/>
                </a:lnTo>
                <a:lnTo>
                  <a:pt x="568" y="276"/>
                </a:lnTo>
                <a:lnTo>
                  <a:pt x="570" y="276"/>
                </a:lnTo>
                <a:lnTo>
                  <a:pt x="572" y="284"/>
                </a:lnTo>
                <a:lnTo>
                  <a:pt x="572" y="290"/>
                </a:lnTo>
                <a:lnTo>
                  <a:pt x="570" y="290"/>
                </a:lnTo>
                <a:lnTo>
                  <a:pt x="566" y="290"/>
                </a:lnTo>
                <a:lnTo>
                  <a:pt x="560" y="278"/>
                </a:lnTo>
                <a:lnTo>
                  <a:pt x="556" y="278"/>
                </a:lnTo>
                <a:lnTo>
                  <a:pt x="552" y="278"/>
                </a:lnTo>
                <a:lnTo>
                  <a:pt x="546" y="278"/>
                </a:lnTo>
                <a:lnTo>
                  <a:pt x="542" y="278"/>
                </a:lnTo>
                <a:lnTo>
                  <a:pt x="538" y="278"/>
                </a:lnTo>
                <a:lnTo>
                  <a:pt x="534" y="274"/>
                </a:lnTo>
                <a:lnTo>
                  <a:pt x="528" y="270"/>
                </a:lnTo>
                <a:lnTo>
                  <a:pt x="550" y="270"/>
                </a:lnTo>
                <a:lnTo>
                  <a:pt x="554" y="266"/>
                </a:lnTo>
                <a:lnTo>
                  <a:pt x="558" y="262"/>
                </a:lnTo>
                <a:lnTo>
                  <a:pt x="562" y="262"/>
                </a:lnTo>
                <a:lnTo>
                  <a:pt x="564" y="264"/>
                </a:lnTo>
                <a:lnTo>
                  <a:pt x="564" y="266"/>
                </a:lnTo>
                <a:lnTo>
                  <a:pt x="568" y="264"/>
                </a:lnTo>
                <a:lnTo>
                  <a:pt x="570" y="264"/>
                </a:lnTo>
                <a:lnTo>
                  <a:pt x="570" y="260"/>
                </a:lnTo>
                <a:lnTo>
                  <a:pt x="568" y="258"/>
                </a:lnTo>
                <a:lnTo>
                  <a:pt x="578" y="250"/>
                </a:lnTo>
                <a:lnTo>
                  <a:pt x="578" y="228"/>
                </a:lnTo>
                <a:lnTo>
                  <a:pt x="576" y="226"/>
                </a:lnTo>
                <a:lnTo>
                  <a:pt x="572" y="222"/>
                </a:lnTo>
                <a:lnTo>
                  <a:pt x="568" y="218"/>
                </a:lnTo>
                <a:lnTo>
                  <a:pt x="566" y="216"/>
                </a:lnTo>
                <a:lnTo>
                  <a:pt x="566" y="206"/>
                </a:lnTo>
                <a:lnTo>
                  <a:pt x="568" y="200"/>
                </a:lnTo>
                <a:lnTo>
                  <a:pt x="572" y="192"/>
                </a:lnTo>
                <a:lnTo>
                  <a:pt x="572" y="184"/>
                </a:lnTo>
                <a:lnTo>
                  <a:pt x="568" y="180"/>
                </a:lnTo>
                <a:lnTo>
                  <a:pt x="562" y="174"/>
                </a:lnTo>
                <a:lnTo>
                  <a:pt x="562" y="170"/>
                </a:lnTo>
                <a:lnTo>
                  <a:pt x="560" y="168"/>
                </a:lnTo>
                <a:lnTo>
                  <a:pt x="562" y="164"/>
                </a:lnTo>
                <a:lnTo>
                  <a:pt x="562" y="160"/>
                </a:lnTo>
                <a:lnTo>
                  <a:pt x="566" y="156"/>
                </a:lnTo>
                <a:lnTo>
                  <a:pt x="568" y="154"/>
                </a:lnTo>
                <a:lnTo>
                  <a:pt x="570" y="136"/>
                </a:lnTo>
                <a:lnTo>
                  <a:pt x="570" y="128"/>
                </a:lnTo>
                <a:lnTo>
                  <a:pt x="568" y="122"/>
                </a:lnTo>
                <a:lnTo>
                  <a:pt x="566" y="120"/>
                </a:lnTo>
                <a:lnTo>
                  <a:pt x="562" y="118"/>
                </a:lnTo>
                <a:lnTo>
                  <a:pt x="550" y="116"/>
                </a:lnTo>
                <a:lnTo>
                  <a:pt x="538" y="116"/>
                </a:lnTo>
                <a:lnTo>
                  <a:pt x="530" y="120"/>
                </a:lnTo>
                <a:lnTo>
                  <a:pt x="528" y="122"/>
                </a:lnTo>
                <a:lnTo>
                  <a:pt x="526" y="128"/>
                </a:lnTo>
                <a:lnTo>
                  <a:pt x="522" y="136"/>
                </a:lnTo>
                <a:lnTo>
                  <a:pt x="520" y="136"/>
                </a:lnTo>
                <a:lnTo>
                  <a:pt x="516" y="140"/>
                </a:lnTo>
                <a:lnTo>
                  <a:pt x="514" y="146"/>
                </a:lnTo>
                <a:lnTo>
                  <a:pt x="510" y="152"/>
                </a:lnTo>
                <a:lnTo>
                  <a:pt x="508" y="156"/>
                </a:lnTo>
                <a:lnTo>
                  <a:pt x="504" y="156"/>
                </a:lnTo>
                <a:lnTo>
                  <a:pt x="500" y="158"/>
                </a:lnTo>
                <a:lnTo>
                  <a:pt x="502" y="172"/>
                </a:lnTo>
                <a:lnTo>
                  <a:pt x="504" y="182"/>
                </a:lnTo>
                <a:lnTo>
                  <a:pt x="504" y="186"/>
                </a:lnTo>
                <a:lnTo>
                  <a:pt x="498" y="188"/>
                </a:lnTo>
                <a:lnTo>
                  <a:pt x="498" y="194"/>
                </a:lnTo>
                <a:lnTo>
                  <a:pt x="498" y="200"/>
                </a:lnTo>
                <a:lnTo>
                  <a:pt x="510" y="202"/>
                </a:lnTo>
                <a:lnTo>
                  <a:pt x="510" y="222"/>
                </a:lnTo>
                <a:lnTo>
                  <a:pt x="516" y="220"/>
                </a:lnTo>
                <a:lnTo>
                  <a:pt x="512" y="230"/>
                </a:lnTo>
                <a:lnTo>
                  <a:pt x="508" y="238"/>
                </a:lnTo>
                <a:lnTo>
                  <a:pt x="492" y="218"/>
                </a:lnTo>
                <a:lnTo>
                  <a:pt x="488" y="218"/>
                </a:lnTo>
                <a:lnTo>
                  <a:pt x="484" y="218"/>
                </a:lnTo>
                <a:lnTo>
                  <a:pt x="482" y="216"/>
                </a:lnTo>
                <a:lnTo>
                  <a:pt x="484" y="214"/>
                </a:lnTo>
                <a:lnTo>
                  <a:pt x="484" y="212"/>
                </a:lnTo>
                <a:lnTo>
                  <a:pt x="480" y="212"/>
                </a:lnTo>
                <a:lnTo>
                  <a:pt x="476" y="212"/>
                </a:lnTo>
                <a:lnTo>
                  <a:pt x="472" y="208"/>
                </a:lnTo>
                <a:lnTo>
                  <a:pt x="472" y="214"/>
                </a:lnTo>
                <a:lnTo>
                  <a:pt x="470" y="216"/>
                </a:lnTo>
                <a:lnTo>
                  <a:pt x="468" y="216"/>
                </a:lnTo>
                <a:lnTo>
                  <a:pt x="468" y="214"/>
                </a:lnTo>
                <a:lnTo>
                  <a:pt x="468" y="210"/>
                </a:lnTo>
                <a:lnTo>
                  <a:pt x="470" y="204"/>
                </a:lnTo>
                <a:lnTo>
                  <a:pt x="458" y="202"/>
                </a:lnTo>
                <a:lnTo>
                  <a:pt x="446" y="202"/>
                </a:lnTo>
                <a:lnTo>
                  <a:pt x="444" y="200"/>
                </a:lnTo>
                <a:lnTo>
                  <a:pt x="440" y="198"/>
                </a:lnTo>
                <a:lnTo>
                  <a:pt x="438" y="200"/>
                </a:lnTo>
                <a:lnTo>
                  <a:pt x="438" y="204"/>
                </a:lnTo>
                <a:lnTo>
                  <a:pt x="418" y="202"/>
                </a:lnTo>
                <a:lnTo>
                  <a:pt x="418" y="204"/>
                </a:lnTo>
                <a:lnTo>
                  <a:pt x="416" y="206"/>
                </a:lnTo>
                <a:lnTo>
                  <a:pt x="420" y="214"/>
                </a:lnTo>
                <a:lnTo>
                  <a:pt x="420" y="226"/>
                </a:lnTo>
                <a:lnTo>
                  <a:pt x="416" y="228"/>
                </a:lnTo>
                <a:lnTo>
                  <a:pt x="414" y="226"/>
                </a:lnTo>
                <a:lnTo>
                  <a:pt x="412" y="224"/>
                </a:lnTo>
                <a:lnTo>
                  <a:pt x="408" y="226"/>
                </a:lnTo>
                <a:lnTo>
                  <a:pt x="408" y="232"/>
                </a:lnTo>
                <a:lnTo>
                  <a:pt x="408" y="236"/>
                </a:lnTo>
                <a:lnTo>
                  <a:pt x="400" y="228"/>
                </a:lnTo>
                <a:lnTo>
                  <a:pt x="398" y="222"/>
                </a:lnTo>
                <a:lnTo>
                  <a:pt x="398" y="220"/>
                </a:lnTo>
                <a:lnTo>
                  <a:pt x="402" y="220"/>
                </a:lnTo>
                <a:lnTo>
                  <a:pt x="384" y="224"/>
                </a:lnTo>
                <a:lnTo>
                  <a:pt x="382" y="224"/>
                </a:lnTo>
                <a:lnTo>
                  <a:pt x="382" y="222"/>
                </a:lnTo>
                <a:lnTo>
                  <a:pt x="380" y="224"/>
                </a:lnTo>
                <a:lnTo>
                  <a:pt x="382" y="226"/>
                </a:lnTo>
                <a:lnTo>
                  <a:pt x="382" y="228"/>
                </a:lnTo>
                <a:lnTo>
                  <a:pt x="376" y="228"/>
                </a:lnTo>
                <a:lnTo>
                  <a:pt x="372" y="226"/>
                </a:lnTo>
                <a:lnTo>
                  <a:pt x="366" y="224"/>
                </a:lnTo>
                <a:lnTo>
                  <a:pt x="362" y="224"/>
                </a:lnTo>
                <a:lnTo>
                  <a:pt x="354" y="228"/>
                </a:lnTo>
                <a:lnTo>
                  <a:pt x="350" y="230"/>
                </a:lnTo>
                <a:lnTo>
                  <a:pt x="350" y="236"/>
                </a:lnTo>
                <a:lnTo>
                  <a:pt x="348" y="236"/>
                </a:lnTo>
                <a:lnTo>
                  <a:pt x="346" y="234"/>
                </a:lnTo>
                <a:lnTo>
                  <a:pt x="344" y="230"/>
                </a:lnTo>
                <a:lnTo>
                  <a:pt x="342" y="232"/>
                </a:lnTo>
                <a:lnTo>
                  <a:pt x="340" y="234"/>
                </a:lnTo>
                <a:lnTo>
                  <a:pt x="334" y="234"/>
                </a:lnTo>
                <a:lnTo>
                  <a:pt x="326" y="234"/>
                </a:lnTo>
                <a:lnTo>
                  <a:pt x="326" y="230"/>
                </a:lnTo>
                <a:lnTo>
                  <a:pt x="334" y="230"/>
                </a:lnTo>
                <a:lnTo>
                  <a:pt x="336" y="230"/>
                </a:lnTo>
                <a:lnTo>
                  <a:pt x="334" y="228"/>
                </a:lnTo>
                <a:lnTo>
                  <a:pt x="332" y="228"/>
                </a:lnTo>
                <a:lnTo>
                  <a:pt x="332" y="226"/>
                </a:lnTo>
                <a:lnTo>
                  <a:pt x="332" y="224"/>
                </a:lnTo>
                <a:lnTo>
                  <a:pt x="326" y="222"/>
                </a:lnTo>
                <a:lnTo>
                  <a:pt x="328" y="220"/>
                </a:lnTo>
                <a:lnTo>
                  <a:pt x="328" y="218"/>
                </a:lnTo>
                <a:lnTo>
                  <a:pt x="322" y="220"/>
                </a:lnTo>
                <a:lnTo>
                  <a:pt x="318" y="222"/>
                </a:lnTo>
                <a:lnTo>
                  <a:pt x="316" y="224"/>
                </a:lnTo>
                <a:lnTo>
                  <a:pt x="316" y="230"/>
                </a:lnTo>
                <a:lnTo>
                  <a:pt x="312" y="228"/>
                </a:lnTo>
                <a:lnTo>
                  <a:pt x="310" y="228"/>
                </a:lnTo>
                <a:lnTo>
                  <a:pt x="306" y="226"/>
                </a:lnTo>
                <a:lnTo>
                  <a:pt x="304" y="230"/>
                </a:lnTo>
                <a:lnTo>
                  <a:pt x="296" y="230"/>
                </a:lnTo>
                <a:lnTo>
                  <a:pt x="286" y="236"/>
                </a:lnTo>
                <a:lnTo>
                  <a:pt x="276" y="242"/>
                </a:lnTo>
                <a:lnTo>
                  <a:pt x="272" y="242"/>
                </a:lnTo>
                <a:lnTo>
                  <a:pt x="270" y="242"/>
                </a:lnTo>
                <a:lnTo>
                  <a:pt x="270" y="246"/>
                </a:lnTo>
                <a:lnTo>
                  <a:pt x="264" y="248"/>
                </a:lnTo>
                <a:lnTo>
                  <a:pt x="260" y="248"/>
                </a:lnTo>
                <a:lnTo>
                  <a:pt x="256" y="268"/>
                </a:lnTo>
                <a:lnTo>
                  <a:pt x="254" y="268"/>
                </a:lnTo>
                <a:lnTo>
                  <a:pt x="254" y="266"/>
                </a:lnTo>
                <a:lnTo>
                  <a:pt x="252" y="266"/>
                </a:lnTo>
                <a:lnTo>
                  <a:pt x="248" y="272"/>
                </a:lnTo>
                <a:lnTo>
                  <a:pt x="240" y="274"/>
                </a:lnTo>
                <a:lnTo>
                  <a:pt x="232" y="274"/>
                </a:lnTo>
                <a:lnTo>
                  <a:pt x="228" y="266"/>
                </a:lnTo>
                <a:lnTo>
                  <a:pt x="228" y="260"/>
                </a:lnTo>
                <a:lnTo>
                  <a:pt x="226" y="256"/>
                </a:lnTo>
                <a:lnTo>
                  <a:pt x="228" y="254"/>
                </a:lnTo>
                <a:lnTo>
                  <a:pt x="230" y="250"/>
                </a:lnTo>
                <a:lnTo>
                  <a:pt x="240" y="248"/>
                </a:lnTo>
                <a:lnTo>
                  <a:pt x="246" y="248"/>
                </a:lnTo>
                <a:lnTo>
                  <a:pt x="240" y="236"/>
                </a:lnTo>
                <a:lnTo>
                  <a:pt x="234" y="228"/>
                </a:lnTo>
                <a:lnTo>
                  <a:pt x="230" y="224"/>
                </a:lnTo>
                <a:lnTo>
                  <a:pt x="226" y="224"/>
                </a:lnTo>
                <a:lnTo>
                  <a:pt x="220" y="224"/>
                </a:lnTo>
                <a:lnTo>
                  <a:pt x="206" y="220"/>
                </a:lnTo>
                <a:lnTo>
                  <a:pt x="212" y="226"/>
                </a:lnTo>
                <a:lnTo>
                  <a:pt x="214" y="234"/>
                </a:lnTo>
                <a:lnTo>
                  <a:pt x="214" y="238"/>
                </a:lnTo>
                <a:lnTo>
                  <a:pt x="208" y="250"/>
                </a:lnTo>
                <a:lnTo>
                  <a:pt x="206" y="252"/>
                </a:lnTo>
                <a:lnTo>
                  <a:pt x="204" y="252"/>
                </a:lnTo>
                <a:lnTo>
                  <a:pt x="206" y="254"/>
                </a:lnTo>
                <a:lnTo>
                  <a:pt x="208" y="256"/>
                </a:lnTo>
                <a:lnTo>
                  <a:pt x="210" y="256"/>
                </a:lnTo>
                <a:lnTo>
                  <a:pt x="210" y="262"/>
                </a:lnTo>
                <a:lnTo>
                  <a:pt x="206" y="272"/>
                </a:lnTo>
                <a:lnTo>
                  <a:pt x="202" y="278"/>
                </a:lnTo>
                <a:lnTo>
                  <a:pt x="202" y="280"/>
                </a:lnTo>
                <a:lnTo>
                  <a:pt x="202" y="282"/>
                </a:lnTo>
                <a:lnTo>
                  <a:pt x="200" y="284"/>
                </a:lnTo>
                <a:lnTo>
                  <a:pt x="198" y="280"/>
                </a:lnTo>
                <a:lnTo>
                  <a:pt x="194" y="274"/>
                </a:lnTo>
                <a:lnTo>
                  <a:pt x="192" y="274"/>
                </a:lnTo>
                <a:lnTo>
                  <a:pt x="188" y="274"/>
                </a:lnTo>
                <a:lnTo>
                  <a:pt x="186" y="272"/>
                </a:lnTo>
                <a:lnTo>
                  <a:pt x="182" y="272"/>
                </a:lnTo>
                <a:lnTo>
                  <a:pt x="160" y="288"/>
                </a:lnTo>
                <a:lnTo>
                  <a:pt x="160" y="294"/>
                </a:lnTo>
                <a:lnTo>
                  <a:pt x="162" y="300"/>
                </a:lnTo>
                <a:lnTo>
                  <a:pt x="168" y="306"/>
                </a:lnTo>
                <a:lnTo>
                  <a:pt x="170" y="310"/>
                </a:lnTo>
                <a:lnTo>
                  <a:pt x="170" y="312"/>
                </a:lnTo>
                <a:lnTo>
                  <a:pt x="166" y="312"/>
                </a:lnTo>
                <a:lnTo>
                  <a:pt x="158" y="310"/>
                </a:lnTo>
                <a:lnTo>
                  <a:pt x="148" y="304"/>
                </a:lnTo>
                <a:lnTo>
                  <a:pt x="130" y="294"/>
                </a:lnTo>
                <a:lnTo>
                  <a:pt x="130" y="306"/>
                </a:lnTo>
                <a:lnTo>
                  <a:pt x="130" y="312"/>
                </a:lnTo>
                <a:lnTo>
                  <a:pt x="134" y="316"/>
                </a:lnTo>
                <a:lnTo>
                  <a:pt x="138" y="316"/>
                </a:lnTo>
                <a:lnTo>
                  <a:pt x="140" y="316"/>
                </a:lnTo>
                <a:lnTo>
                  <a:pt x="140" y="322"/>
                </a:lnTo>
                <a:lnTo>
                  <a:pt x="140" y="328"/>
                </a:lnTo>
                <a:lnTo>
                  <a:pt x="138" y="330"/>
                </a:lnTo>
                <a:lnTo>
                  <a:pt x="136" y="332"/>
                </a:lnTo>
                <a:lnTo>
                  <a:pt x="134" y="332"/>
                </a:lnTo>
                <a:lnTo>
                  <a:pt x="132" y="332"/>
                </a:lnTo>
                <a:lnTo>
                  <a:pt x="132" y="330"/>
                </a:lnTo>
                <a:lnTo>
                  <a:pt x="118" y="328"/>
                </a:lnTo>
                <a:lnTo>
                  <a:pt x="116" y="328"/>
                </a:lnTo>
                <a:lnTo>
                  <a:pt x="116" y="320"/>
                </a:lnTo>
                <a:lnTo>
                  <a:pt x="112" y="320"/>
                </a:lnTo>
                <a:lnTo>
                  <a:pt x="108" y="320"/>
                </a:lnTo>
                <a:lnTo>
                  <a:pt x="104" y="304"/>
                </a:lnTo>
                <a:lnTo>
                  <a:pt x="102" y="286"/>
                </a:lnTo>
                <a:lnTo>
                  <a:pt x="92" y="282"/>
                </a:lnTo>
                <a:lnTo>
                  <a:pt x="80" y="278"/>
                </a:lnTo>
                <a:lnTo>
                  <a:pt x="80" y="272"/>
                </a:lnTo>
                <a:lnTo>
                  <a:pt x="78" y="272"/>
                </a:lnTo>
                <a:lnTo>
                  <a:pt x="74" y="272"/>
                </a:lnTo>
                <a:lnTo>
                  <a:pt x="74" y="268"/>
                </a:lnTo>
                <a:lnTo>
                  <a:pt x="72" y="264"/>
                </a:lnTo>
                <a:lnTo>
                  <a:pt x="64" y="252"/>
                </a:lnTo>
                <a:lnTo>
                  <a:pt x="80" y="262"/>
                </a:lnTo>
                <a:lnTo>
                  <a:pt x="82" y="260"/>
                </a:lnTo>
                <a:lnTo>
                  <a:pt x="88" y="264"/>
                </a:lnTo>
                <a:lnTo>
                  <a:pt x="90" y="270"/>
                </a:lnTo>
                <a:lnTo>
                  <a:pt x="92" y="266"/>
                </a:lnTo>
                <a:lnTo>
                  <a:pt x="94" y="264"/>
                </a:lnTo>
                <a:lnTo>
                  <a:pt x="96" y="264"/>
                </a:lnTo>
                <a:lnTo>
                  <a:pt x="96" y="270"/>
                </a:lnTo>
                <a:lnTo>
                  <a:pt x="122" y="276"/>
                </a:lnTo>
                <a:lnTo>
                  <a:pt x="136" y="280"/>
                </a:lnTo>
                <a:lnTo>
                  <a:pt x="148" y="280"/>
                </a:lnTo>
                <a:lnTo>
                  <a:pt x="160" y="272"/>
                </a:lnTo>
                <a:lnTo>
                  <a:pt x="166" y="268"/>
                </a:lnTo>
                <a:lnTo>
                  <a:pt x="170" y="262"/>
                </a:lnTo>
                <a:lnTo>
                  <a:pt x="174" y="256"/>
                </a:lnTo>
                <a:lnTo>
                  <a:pt x="172" y="250"/>
                </a:lnTo>
                <a:lnTo>
                  <a:pt x="172" y="246"/>
                </a:lnTo>
                <a:lnTo>
                  <a:pt x="168" y="246"/>
                </a:lnTo>
                <a:lnTo>
                  <a:pt x="168" y="242"/>
                </a:lnTo>
                <a:lnTo>
                  <a:pt x="160" y="240"/>
                </a:lnTo>
                <a:lnTo>
                  <a:pt x="154" y="236"/>
                </a:lnTo>
                <a:lnTo>
                  <a:pt x="154" y="232"/>
                </a:lnTo>
                <a:lnTo>
                  <a:pt x="152" y="232"/>
                </a:lnTo>
                <a:lnTo>
                  <a:pt x="148" y="232"/>
                </a:lnTo>
                <a:lnTo>
                  <a:pt x="148" y="228"/>
                </a:lnTo>
                <a:lnTo>
                  <a:pt x="132" y="220"/>
                </a:lnTo>
                <a:lnTo>
                  <a:pt x="118" y="214"/>
                </a:lnTo>
                <a:lnTo>
                  <a:pt x="112" y="214"/>
                </a:lnTo>
                <a:lnTo>
                  <a:pt x="108" y="214"/>
                </a:lnTo>
                <a:lnTo>
                  <a:pt x="104" y="208"/>
                </a:lnTo>
                <a:lnTo>
                  <a:pt x="100" y="208"/>
                </a:lnTo>
                <a:lnTo>
                  <a:pt x="96" y="208"/>
                </a:lnTo>
                <a:lnTo>
                  <a:pt x="94" y="204"/>
                </a:lnTo>
                <a:lnTo>
                  <a:pt x="86" y="202"/>
                </a:lnTo>
                <a:lnTo>
                  <a:pt x="80" y="200"/>
                </a:lnTo>
                <a:lnTo>
                  <a:pt x="66" y="200"/>
                </a:lnTo>
                <a:lnTo>
                  <a:pt x="66" y="196"/>
                </a:lnTo>
                <a:lnTo>
                  <a:pt x="72" y="196"/>
                </a:lnTo>
                <a:lnTo>
                  <a:pt x="72" y="194"/>
                </a:lnTo>
                <a:lnTo>
                  <a:pt x="64" y="190"/>
                </a:lnTo>
                <a:lnTo>
                  <a:pt x="62" y="190"/>
                </a:lnTo>
                <a:lnTo>
                  <a:pt x="56" y="192"/>
                </a:lnTo>
                <a:lnTo>
                  <a:pt x="50" y="190"/>
                </a:lnTo>
                <a:lnTo>
                  <a:pt x="48" y="192"/>
                </a:lnTo>
                <a:lnTo>
                  <a:pt x="46" y="194"/>
                </a:lnTo>
                <a:lnTo>
                  <a:pt x="44" y="196"/>
                </a:lnTo>
                <a:lnTo>
                  <a:pt x="42" y="198"/>
                </a:lnTo>
                <a:lnTo>
                  <a:pt x="40" y="198"/>
                </a:lnTo>
                <a:lnTo>
                  <a:pt x="40" y="200"/>
                </a:lnTo>
                <a:lnTo>
                  <a:pt x="40" y="206"/>
                </a:lnTo>
                <a:lnTo>
                  <a:pt x="38" y="210"/>
                </a:lnTo>
                <a:lnTo>
                  <a:pt x="38" y="212"/>
                </a:lnTo>
                <a:lnTo>
                  <a:pt x="36" y="210"/>
                </a:lnTo>
                <a:lnTo>
                  <a:pt x="36" y="208"/>
                </a:lnTo>
                <a:lnTo>
                  <a:pt x="34" y="206"/>
                </a:lnTo>
                <a:lnTo>
                  <a:pt x="30" y="210"/>
                </a:lnTo>
                <a:lnTo>
                  <a:pt x="30" y="218"/>
                </a:lnTo>
                <a:lnTo>
                  <a:pt x="30" y="222"/>
                </a:lnTo>
                <a:lnTo>
                  <a:pt x="30" y="226"/>
                </a:lnTo>
                <a:lnTo>
                  <a:pt x="34" y="228"/>
                </a:lnTo>
                <a:lnTo>
                  <a:pt x="36" y="232"/>
                </a:lnTo>
                <a:lnTo>
                  <a:pt x="38" y="234"/>
                </a:lnTo>
                <a:lnTo>
                  <a:pt x="38" y="238"/>
                </a:lnTo>
                <a:lnTo>
                  <a:pt x="34" y="244"/>
                </a:lnTo>
                <a:lnTo>
                  <a:pt x="30" y="250"/>
                </a:lnTo>
                <a:lnTo>
                  <a:pt x="38" y="274"/>
                </a:lnTo>
                <a:lnTo>
                  <a:pt x="38" y="278"/>
                </a:lnTo>
                <a:lnTo>
                  <a:pt x="38" y="282"/>
                </a:lnTo>
                <a:lnTo>
                  <a:pt x="38" y="286"/>
                </a:lnTo>
                <a:lnTo>
                  <a:pt x="40" y="288"/>
                </a:lnTo>
                <a:lnTo>
                  <a:pt x="38" y="292"/>
                </a:lnTo>
                <a:lnTo>
                  <a:pt x="38" y="296"/>
                </a:lnTo>
                <a:lnTo>
                  <a:pt x="40" y="304"/>
                </a:lnTo>
                <a:lnTo>
                  <a:pt x="40" y="306"/>
                </a:lnTo>
                <a:lnTo>
                  <a:pt x="44" y="312"/>
                </a:lnTo>
                <a:lnTo>
                  <a:pt x="46" y="314"/>
                </a:lnTo>
                <a:lnTo>
                  <a:pt x="48" y="318"/>
                </a:lnTo>
                <a:lnTo>
                  <a:pt x="48" y="322"/>
                </a:lnTo>
                <a:lnTo>
                  <a:pt x="50" y="324"/>
                </a:lnTo>
                <a:lnTo>
                  <a:pt x="50" y="326"/>
                </a:lnTo>
                <a:lnTo>
                  <a:pt x="46" y="330"/>
                </a:lnTo>
                <a:lnTo>
                  <a:pt x="46" y="334"/>
                </a:lnTo>
                <a:lnTo>
                  <a:pt x="46" y="338"/>
                </a:lnTo>
                <a:lnTo>
                  <a:pt x="46" y="340"/>
                </a:lnTo>
                <a:lnTo>
                  <a:pt x="48" y="342"/>
                </a:lnTo>
                <a:lnTo>
                  <a:pt x="52" y="344"/>
                </a:lnTo>
                <a:lnTo>
                  <a:pt x="54" y="346"/>
                </a:lnTo>
                <a:lnTo>
                  <a:pt x="56" y="348"/>
                </a:lnTo>
                <a:lnTo>
                  <a:pt x="56" y="352"/>
                </a:lnTo>
                <a:lnTo>
                  <a:pt x="58" y="356"/>
                </a:lnTo>
                <a:lnTo>
                  <a:pt x="50" y="362"/>
                </a:lnTo>
                <a:lnTo>
                  <a:pt x="36" y="372"/>
                </a:lnTo>
                <a:lnTo>
                  <a:pt x="14" y="386"/>
                </a:lnTo>
                <a:lnTo>
                  <a:pt x="4" y="394"/>
                </a:lnTo>
                <a:lnTo>
                  <a:pt x="6" y="394"/>
                </a:lnTo>
                <a:lnTo>
                  <a:pt x="16" y="390"/>
                </a:lnTo>
                <a:lnTo>
                  <a:pt x="16" y="392"/>
                </a:lnTo>
                <a:lnTo>
                  <a:pt x="16" y="394"/>
                </a:lnTo>
                <a:lnTo>
                  <a:pt x="14" y="396"/>
                </a:lnTo>
                <a:lnTo>
                  <a:pt x="20" y="402"/>
                </a:lnTo>
                <a:lnTo>
                  <a:pt x="26" y="406"/>
                </a:lnTo>
                <a:lnTo>
                  <a:pt x="30" y="404"/>
                </a:lnTo>
                <a:lnTo>
                  <a:pt x="34" y="404"/>
                </a:lnTo>
                <a:lnTo>
                  <a:pt x="38" y="410"/>
                </a:lnTo>
                <a:lnTo>
                  <a:pt x="42" y="410"/>
                </a:lnTo>
                <a:lnTo>
                  <a:pt x="44" y="410"/>
                </a:lnTo>
                <a:lnTo>
                  <a:pt x="30" y="412"/>
                </a:lnTo>
                <a:lnTo>
                  <a:pt x="28" y="416"/>
                </a:lnTo>
                <a:lnTo>
                  <a:pt x="20" y="414"/>
                </a:lnTo>
                <a:lnTo>
                  <a:pt x="14" y="414"/>
                </a:lnTo>
                <a:lnTo>
                  <a:pt x="14" y="418"/>
                </a:lnTo>
                <a:lnTo>
                  <a:pt x="14" y="420"/>
                </a:lnTo>
                <a:lnTo>
                  <a:pt x="16" y="424"/>
                </a:lnTo>
                <a:lnTo>
                  <a:pt x="14" y="428"/>
                </a:lnTo>
                <a:lnTo>
                  <a:pt x="10" y="432"/>
                </a:lnTo>
                <a:lnTo>
                  <a:pt x="12" y="444"/>
                </a:lnTo>
                <a:lnTo>
                  <a:pt x="10" y="446"/>
                </a:lnTo>
                <a:lnTo>
                  <a:pt x="8" y="450"/>
                </a:lnTo>
                <a:lnTo>
                  <a:pt x="8" y="448"/>
                </a:lnTo>
                <a:lnTo>
                  <a:pt x="6" y="450"/>
                </a:lnTo>
                <a:lnTo>
                  <a:pt x="2" y="452"/>
                </a:lnTo>
                <a:lnTo>
                  <a:pt x="2" y="454"/>
                </a:lnTo>
                <a:lnTo>
                  <a:pt x="0" y="456"/>
                </a:lnTo>
                <a:lnTo>
                  <a:pt x="0" y="460"/>
                </a:lnTo>
                <a:lnTo>
                  <a:pt x="2" y="464"/>
                </a:lnTo>
                <a:lnTo>
                  <a:pt x="2" y="466"/>
                </a:lnTo>
                <a:lnTo>
                  <a:pt x="6" y="466"/>
                </a:lnTo>
                <a:lnTo>
                  <a:pt x="8" y="464"/>
                </a:lnTo>
                <a:lnTo>
                  <a:pt x="10" y="474"/>
                </a:lnTo>
                <a:lnTo>
                  <a:pt x="10" y="476"/>
                </a:lnTo>
                <a:lnTo>
                  <a:pt x="12" y="476"/>
                </a:lnTo>
                <a:lnTo>
                  <a:pt x="14" y="478"/>
                </a:lnTo>
                <a:lnTo>
                  <a:pt x="18" y="482"/>
                </a:lnTo>
                <a:lnTo>
                  <a:pt x="20" y="488"/>
                </a:lnTo>
                <a:lnTo>
                  <a:pt x="20" y="490"/>
                </a:lnTo>
                <a:lnTo>
                  <a:pt x="22" y="492"/>
                </a:lnTo>
                <a:lnTo>
                  <a:pt x="24" y="492"/>
                </a:lnTo>
                <a:lnTo>
                  <a:pt x="28" y="490"/>
                </a:lnTo>
                <a:lnTo>
                  <a:pt x="34" y="492"/>
                </a:lnTo>
                <a:lnTo>
                  <a:pt x="40" y="494"/>
                </a:lnTo>
                <a:lnTo>
                  <a:pt x="42" y="496"/>
                </a:lnTo>
                <a:lnTo>
                  <a:pt x="42" y="498"/>
                </a:lnTo>
                <a:lnTo>
                  <a:pt x="44" y="500"/>
                </a:lnTo>
                <a:lnTo>
                  <a:pt x="46" y="500"/>
                </a:lnTo>
                <a:lnTo>
                  <a:pt x="46" y="502"/>
                </a:lnTo>
                <a:lnTo>
                  <a:pt x="48" y="508"/>
                </a:lnTo>
                <a:lnTo>
                  <a:pt x="50" y="514"/>
                </a:lnTo>
                <a:lnTo>
                  <a:pt x="48" y="520"/>
                </a:lnTo>
                <a:lnTo>
                  <a:pt x="50" y="522"/>
                </a:lnTo>
                <a:lnTo>
                  <a:pt x="50" y="524"/>
                </a:lnTo>
                <a:lnTo>
                  <a:pt x="56" y="526"/>
                </a:lnTo>
                <a:lnTo>
                  <a:pt x="58" y="530"/>
                </a:lnTo>
                <a:lnTo>
                  <a:pt x="60" y="536"/>
                </a:lnTo>
                <a:lnTo>
                  <a:pt x="60" y="538"/>
                </a:lnTo>
                <a:lnTo>
                  <a:pt x="58" y="540"/>
                </a:lnTo>
                <a:lnTo>
                  <a:pt x="56" y="540"/>
                </a:lnTo>
                <a:lnTo>
                  <a:pt x="54" y="540"/>
                </a:lnTo>
                <a:lnTo>
                  <a:pt x="52" y="538"/>
                </a:lnTo>
                <a:lnTo>
                  <a:pt x="50" y="542"/>
                </a:lnTo>
                <a:lnTo>
                  <a:pt x="50" y="544"/>
                </a:lnTo>
                <a:lnTo>
                  <a:pt x="52" y="546"/>
                </a:lnTo>
                <a:lnTo>
                  <a:pt x="54" y="546"/>
                </a:lnTo>
                <a:lnTo>
                  <a:pt x="56" y="548"/>
                </a:lnTo>
                <a:lnTo>
                  <a:pt x="56" y="564"/>
                </a:lnTo>
                <a:lnTo>
                  <a:pt x="58" y="566"/>
                </a:lnTo>
                <a:lnTo>
                  <a:pt x="60" y="568"/>
                </a:lnTo>
                <a:lnTo>
                  <a:pt x="62" y="564"/>
                </a:lnTo>
                <a:lnTo>
                  <a:pt x="64" y="562"/>
                </a:lnTo>
                <a:lnTo>
                  <a:pt x="66" y="562"/>
                </a:lnTo>
                <a:lnTo>
                  <a:pt x="68" y="564"/>
                </a:lnTo>
                <a:lnTo>
                  <a:pt x="72" y="564"/>
                </a:lnTo>
                <a:lnTo>
                  <a:pt x="74" y="564"/>
                </a:lnTo>
                <a:lnTo>
                  <a:pt x="74" y="566"/>
                </a:lnTo>
                <a:lnTo>
                  <a:pt x="76" y="570"/>
                </a:lnTo>
                <a:lnTo>
                  <a:pt x="76" y="572"/>
                </a:lnTo>
                <a:lnTo>
                  <a:pt x="76" y="576"/>
                </a:lnTo>
                <a:lnTo>
                  <a:pt x="78" y="578"/>
                </a:lnTo>
                <a:lnTo>
                  <a:pt x="80" y="580"/>
                </a:lnTo>
                <a:lnTo>
                  <a:pt x="80" y="582"/>
                </a:lnTo>
                <a:lnTo>
                  <a:pt x="82" y="584"/>
                </a:lnTo>
                <a:lnTo>
                  <a:pt x="86" y="584"/>
                </a:lnTo>
                <a:lnTo>
                  <a:pt x="90" y="584"/>
                </a:lnTo>
                <a:lnTo>
                  <a:pt x="96" y="586"/>
                </a:lnTo>
                <a:lnTo>
                  <a:pt x="100" y="586"/>
                </a:lnTo>
                <a:lnTo>
                  <a:pt x="102" y="586"/>
                </a:lnTo>
                <a:lnTo>
                  <a:pt x="102" y="588"/>
                </a:lnTo>
                <a:lnTo>
                  <a:pt x="104" y="592"/>
                </a:lnTo>
                <a:lnTo>
                  <a:pt x="108" y="594"/>
                </a:lnTo>
                <a:lnTo>
                  <a:pt x="110" y="594"/>
                </a:lnTo>
                <a:lnTo>
                  <a:pt x="112" y="598"/>
                </a:lnTo>
                <a:lnTo>
                  <a:pt x="112" y="602"/>
                </a:lnTo>
                <a:lnTo>
                  <a:pt x="120" y="600"/>
                </a:lnTo>
                <a:lnTo>
                  <a:pt x="124" y="598"/>
                </a:lnTo>
                <a:lnTo>
                  <a:pt x="128" y="598"/>
                </a:lnTo>
                <a:lnTo>
                  <a:pt x="130" y="598"/>
                </a:lnTo>
                <a:lnTo>
                  <a:pt x="132" y="602"/>
                </a:lnTo>
                <a:lnTo>
                  <a:pt x="134" y="602"/>
                </a:lnTo>
                <a:lnTo>
                  <a:pt x="138" y="604"/>
                </a:lnTo>
                <a:lnTo>
                  <a:pt x="140" y="606"/>
                </a:lnTo>
                <a:lnTo>
                  <a:pt x="148" y="610"/>
                </a:lnTo>
                <a:lnTo>
                  <a:pt x="150" y="612"/>
                </a:lnTo>
                <a:lnTo>
                  <a:pt x="148" y="614"/>
                </a:lnTo>
                <a:lnTo>
                  <a:pt x="148" y="616"/>
                </a:lnTo>
                <a:lnTo>
                  <a:pt x="152" y="618"/>
                </a:lnTo>
                <a:lnTo>
                  <a:pt x="150" y="620"/>
                </a:lnTo>
                <a:lnTo>
                  <a:pt x="148" y="622"/>
                </a:lnTo>
                <a:lnTo>
                  <a:pt x="146" y="624"/>
                </a:lnTo>
                <a:lnTo>
                  <a:pt x="148" y="624"/>
                </a:lnTo>
                <a:lnTo>
                  <a:pt x="150" y="626"/>
                </a:lnTo>
                <a:lnTo>
                  <a:pt x="150" y="630"/>
                </a:lnTo>
                <a:lnTo>
                  <a:pt x="150" y="632"/>
                </a:lnTo>
                <a:lnTo>
                  <a:pt x="150" y="634"/>
                </a:lnTo>
                <a:lnTo>
                  <a:pt x="152" y="636"/>
                </a:lnTo>
                <a:lnTo>
                  <a:pt x="150" y="638"/>
                </a:lnTo>
                <a:lnTo>
                  <a:pt x="152" y="644"/>
                </a:lnTo>
                <a:lnTo>
                  <a:pt x="154" y="648"/>
                </a:lnTo>
                <a:lnTo>
                  <a:pt x="154" y="650"/>
                </a:lnTo>
                <a:lnTo>
                  <a:pt x="152" y="652"/>
                </a:lnTo>
                <a:lnTo>
                  <a:pt x="148" y="652"/>
                </a:lnTo>
                <a:lnTo>
                  <a:pt x="142" y="652"/>
                </a:lnTo>
                <a:lnTo>
                  <a:pt x="140" y="658"/>
                </a:lnTo>
                <a:lnTo>
                  <a:pt x="138" y="666"/>
                </a:lnTo>
                <a:lnTo>
                  <a:pt x="152" y="662"/>
                </a:lnTo>
                <a:lnTo>
                  <a:pt x="152" y="666"/>
                </a:lnTo>
                <a:lnTo>
                  <a:pt x="138" y="672"/>
                </a:lnTo>
                <a:lnTo>
                  <a:pt x="138" y="678"/>
                </a:lnTo>
                <a:lnTo>
                  <a:pt x="134" y="678"/>
                </a:lnTo>
                <a:lnTo>
                  <a:pt x="128" y="678"/>
                </a:lnTo>
                <a:lnTo>
                  <a:pt x="128" y="682"/>
                </a:lnTo>
                <a:lnTo>
                  <a:pt x="136" y="684"/>
                </a:lnTo>
                <a:lnTo>
                  <a:pt x="134" y="688"/>
                </a:lnTo>
                <a:lnTo>
                  <a:pt x="134" y="690"/>
                </a:lnTo>
                <a:lnTo>
                  <a:pt x="130" y="690"/>
                </a:lnTo>
                <a:lnTo>
                  <a:pt x="130" y="696"/>
                </a:lnTo>
                <a:lnTo>
                  <a:pt x="116" y="698"/>
                </a:lnTo>
                <a:lnTo>
                  <a:pt x="120" y="700"/>
                </a:lnTo>
                <a:lnTo>
                  <a:pt x="128" y="702"/>
                </a:lnTo>
                <a:lnTo>
                  <a:pt x="128" y="706"/>
                </a:lnTo>
                <a:lnTo>
                  <a:pt x="128" y="708"/>
                </a:lnTo>
                <a:lnTo>
                  <a:pt x="132" y="708"/>
                </a:lnTo>
                <a:lnTo>
                  <a:pt x="134" y="708"/>
                </a:lnTo>
                <a:lnTo>
                  <a:pt x="134" y="712"/>
                </a:lnTo>
                <a:lnTo>
                  <a:pt x="138" y="714"/>
                </a:lnTo>
                <a:lnTo>
                  <a:pt x="140" y="714"/>
                </a:lnTo>
                <a:lnTo>
                  <a:pt x="146" y="722"/>
                </a:lnTo>
                <a:lnTo>
                  <a:pt x="148" y="726"/>
                </a:lnTo>
                <a:lnTo>
                  <a:pt x="152" y="730"/>
                </a:lnTo>
                <a:lnTo>
                  <a:pt x="160" y="734"/>
                </a:lnTo>
                <a:lnTo>
                  <a:pt x="160" y="728"/>
                </a:lnTo>
                <a:lnTo>
                  <a:pt x="162" y="724"/>
                </a:lnTo>
                <a:lnTo>
                  <a:pt x="168" y="722"/>
                </a:lnTo>
                <a:lnTo>
                  <a:pt x="170" y="722"/>
                </a:lnTo>
                <a:lnTo>
                  <a:pt x="172" y="722"/>
                </a:lnTo>
                <a:lnTo>
                  <a:pt x="174" y="724"/>
                </a:lnTo>
                <a:lnTo>
                  <a:pt x="180" y="726"/>
                </a:lnTo>
                <a:lnTo>
                  <a:pt x="190" y="726"/>
                </a:lnTo>
                <a:lnTo>
                  <a:pt x="194" y="726"/>
                </a:lnTo>
                <a:lnTo>
                  <a:pt x="196" y="730"/>
                </a:lnTo>
                <a:lnTo>
                  <a:pt x="200" y="734"/>
                </a:lnTo>
                <a:lnTo>
                  <a:pt x="204" y="736"/>
                </a:lnTo>
                <a:lnTo>
                  <a:pt x="206" y="736"/>
                </a:lnTo>
                <a:lnTo>
                  <a:pt x="212" y="736"/>
                </a:lnTo>
                <a:lnTo>
                  <a:pt x="214" y="734"/>
                </a:lnTo>
                <a:lnTo>
                  <a:pt x="216" y="736"/>
                </a:lnTo>
                <a:lnTo>
                  <a:pt x="218" y="736"/>
                </a:lnTo>
                <a:lnTo>
                  <a:pt x="222" y="734"/>
                </a:lnTo>
                <a:lnTo>
                  <a:pt x="224" y="734"/>
                </a:lnTo>
                <a:lnTo>
                  <a:pt x="228" y="736"/>
                </a:lnTo>
                <a:lnTo>
                  <a:pt x="230" y="738"/>
                </a:lnTo>
                <a:lnTo>
                  <a:pt x="232" y="740"/>
                </a:lnTo>
                <a:lnTo>
                  <a:pt x="234" y="742"/>
                </a:lnTo>
                <a:lnTo>
                  <a:pt x="238" y="744"/>
                </a:lnTo>
                <a:lnTo>
                  <a:pt x="238" y="746"/>
                </a:lnTo>
                <a:lnTo>
                  <a:pt x="238" y="748"/>
                </a:lnTo>
                <a:lnTo>
                  <a:pt x="238" y="750"/>
                </a:lnTo>
                <a:lnTo>
                  <a:pt x="242" y="750"/>
                </a:lnTo>
                <a:lnTo>
                  <a:pt x="244" y="750"/>
                </a:lnTo>
                <a:lnTo>
                  <a:pt x="246" y="750"/>
                </a:lnTo>
                <a:lnTo>
                  <a:pt x="248" y="756"/>
                </a:lnTo>
                <a:lnTo>
                  <a:pt x="254" y="760"/>
                </a:lnTo>
                <a:lnTo>
                  <a:pt x="258" y="764"/>
                </a:lnTo>
                <a:lnTo>
                  <a:pt x="260" y="766"/>
                </a:lnTo>
                <a:lnTo>
                  <a:pt x="262" y="770"/>
                </a:lnTo>
                <a:lnTo>
                  <a:pt x="264" y="772"/>
                </a:lnTo>
                <a:lnTo>
                  <a:pt x="270" y="766"/>
                </a:lnTo>
                <a:lnTo>
                  <a:pt x="272" y="762"/>
                </a:lnTo>
                <a:lnTo>
                  <a:pt x="268" y="758"/>
                </a:lnTo>
                <a:lnTo>
                  <a:pt x="264" y="754"/>
                </a:lnTo>
                <a:lnTo>
                  <a:pt x="262" y="748"/>
                </a:lnTo>
                <a:lnTo>
                  <a:pt x="256" y="744"/>
                </a:lnTo>
                <a:lnTo>
                  <a:pt x="254" y="740"/>
                </a:lnTo>
                <a:lnTo>
                  <a:pt x="254" y="736"/>
                </a:lnTo>
                <a:lnTo>
                  <a:pt x="256" y="728"/>
                </a:lnTo>
                <a:lnTo>
                  <a:pt x="252" y="728"/>
                </a:lnTo>
                <a:lnTo>
                  <a:pt x="252" y="726"/>
                </a:lnTo>
                <a:lnTo>
                  <a:pt x="252" y="722"/>
                </a:lnTo>
                <a:lnTo>
                  <a:pt x="254" y="718"/>
                </a:lnTo>
                <a:lnTo>
                  <a:pt x="254" y="716"/>
                </a:lnTo>
                <a:lnTo>
                  <a:pt x="252" y="716"/>
                </a:lnTo>
                <a:lnTo>
                  <a:pt x="250" y="716"/>
                </a:lnTo>
                <a:lnTo>
                  <a:pt x="242" y="716"/>
                </a:lnTo>
                <a:lnTo>
                  <a:pt x="252" y="682"/>
                </a:lnTo>
                <a:lnTo>
                  <a:pt x="256" y="682"/>
                </a:lnTo>
                <a:lnTo>
                  <a:pt x="258" y="678"/>
                </a:lnTo>
                <a:lnTo>
                  <a:pt x="260" y="680"/>
                </a:lnTo>
                <a:lnTo>
                  <a:pt x="264" y="684"/>
                </a:lnTo>
                <a:lnTo>
                  <a:pt x="262" y="684"/>
                </a:lnTo>
                <a:lnTo>
                  <a:pt x="264" y="686"/>
                </a:lnTo>
                <a:lnTo>
                  <a:pt x="266" y="682"/>
                </a:lnTo>
                <a:lnTo>
                  <a:pt x="268" y="682"/>
                </a:lnTo>
                <a:lnTo>
                  <a:pt x="266" y="680"/>
                </a:lnTo>
                <a:lnTo>
                  <a:pt x="270" y="678"/>
                </a:lnTo>
                <a:lnTo>
                  <a:pt x="270" y="674"/>
                </a:lnTo>
                <a:lnTo>
                  <a:pt x="268" y="672"/>
                </a:lnTo>
                <a:lnTo>
                  <a:pt x="266" y="668"/>
                </a:lnTo>
                <a:lnTo>
                  <a:pt x="266" y="666"/>
                </a:lnTo>
                <a:lnTo>
                  <a:pt x="268" y="662"/>
                </a:lnTo>
                <a:lnTo>
                  <a:pt x="266" y="660"/>
                </a:lnTo>
                <a:lnTo>
                  <a:pt x="262" y="648"/>
                </a:lnTo>
                <a:lnTo>
                  <a:pt x="258" y="650"/>
                </a:lnTo>
                <a:lnTo>
                  <a:pt x="256" y="650"/>
                </a:lnTo>
                <a:lnTo>
                  <a:pt x="254" y="650"/>
                </a:lnTo>
                <a:lnTo>
                  <a:pt x="256" y="644"/>
                </a:lnTo>
                <a:lnTo>
                  <a:pt x="254" y="640"/>
                </a:lnTo>
                <a:lnTo>
                  <a:pt x="252" y="638"/>
                </a:lnTo>
                <a:lnTo>
                  <a:pt x="248" y="636"/>
                </a:lnTo>
                <a:lnTo>
                  <a:pt x="248" y="634"/>
                </a:lnTo>
                <a:lnTo>
                  <a:pt x="248" y="632"/>
                </a:lnTo>
                <a:lnTo>
                  <a:pt x="254" y="624"/>
                </a:lnTo>
                <a:lnTo>
                  <a:pt x="256" y="622"/>
                </a:lnTo>
                <a:lnTo>
                  <a:pt x="256" y="620"/>
                </a:lnTo>
                <a:lnTo>
                  <a:pt x="254" y="616"/>
                </a:lnTo>
                <a:lnTo>
                  <a:pt x="252" y="616"/>
                </a:lnTo>
                <a:lnTo>
                  <a:pt x="256" y="612"/>
                </a:lnTo>
                <a:lnTo>
                  <a:pt x="256" y="608"/>
                </a:lnTo>
                <a:lnTo>
                  <a:pt x="256" y="604"/>
                </a:lnTo>
                <a:lnTo>
                  <a:pt x="258" y="604"/>
                </a:lnTo>
                <a:lnTo>
                  <a:pt x="260" y="602"/>
                </a:lnTo>
                <a:lnTo>
                  <a:pt x="262" y="602"/>
                </a:lnTo>
                <a:lnTo>
                  <a:pt x="264" y="596"/>
                </a:lnTo>
                <a:lnTo>
                  <a:pt x="266" y="596"/>
                </a:lnTo>
                <a:lnTo>
                  <a:pt x="268" y="596"/>
                </a:lnTo>
                <a:lnTo>
                  <a:pt x="272" y="606"/>
                </a:lnTo>
                <a:lnTo>
                  <a:pt x="280" y="602"/>
                </a:lnTo>
                <a:lnTo>
                  <a:pt x="278" y="598"/>
                </a:lnTo>
                <a:lnTo>
                  <a:pt x="276" y="596"/>
                </a:lnTo>
                <a:lnTo>
                  <a:pt x="274" y="594"/>
                </a:lnTo>
                <a:lnTo>
                  <a:pt x="276" y="588"/>
                </a:lnTo>
                <a:lnTo>
                  <a:pt x="276" y="586"/>
                </a:lnTo>
                <a:lnTo>
                  <a:pt x="278" y="586"/>
                </a:lnTo>
                <a:lnTo>
                  <a:pt x="280" y="584"/>
                </a:lnTo>
                <a:lnTo>
                  <a:pt x="282" y="582"/>
                </a:lnTo>
                <a:lnTo>
                  <a:pt x="282" y="580"/>
                </a:lnTo>
                <a:lnTo>
                  <a:pt x="284" y="580"/>
                </a:lnTo>
                <a:lnTo>
                  <a:pt x="290" y="582"/>
                </a:lnTo>
                <a:lnTo>
                  <a:pt x="294" y="582"/>
                </a:lnTo>
                <a:lnTo>
                  <a:pt x="304" y="570"/>
                </a:lnTo>
                <a:lnTo>
                  <a:pt x="302" y="568"/>
                </a:lnTo>
                <a:lnTo>
                  <a:pt x="300" y="568"/>
                </a:lnTo>
                <a:lnTo>
                  <a:pt x="312" y="564"/>
                </a:lnTo>
                <a:lnTo>
                  <a:pt x="312" y="568"/>
                </a:lnTo>
                <a:lnTo>
                  <a:pt x="318" y="568"/>
                </a:lnTo>
                <a:lnTo>
                  <a:pt x="318" y="566"/>
                </a:lnTo>
                <a:lnTo>
                  <a:pt x="322" y="566"/>
                </a:lnTo>
                <a:lnTo>
                  <a:pt x="324" y="568"/>
                </a:lnTo>
                <a:lnTo>
                  <a:pt x="326" y="572"/>
                </a:lnTo>
                <a:lnTo>
                  <a:pt x="326" y="574"/>
                </a:lnTo>
                <a:lnTo>
                  <a:pt x="328" y="574"/>
                </a:lnTo>
                <a:lnTo>
                  <a:pt x="334" y="576"/>
                </a:lnTo>
                <a:lnTo>
                  <a:pt x="338" y="578"/>
                </a:lnTo>
                <a:lnTo>
                  <a:pt x="340" y="582"/>
                </a:lnTo>
                <a:lnTo>
                  <a:pt x="342" y="584"/>
                </a:lnTo>
                <a:lnTo>
                  <a:pt x="344" y="586"/>
                </a:lnTo>
                <a:lnTo>
                  <a:pt x="348" y="586"/>
                </a:lnTo>
                <a:lnTo>
                  <a:pt x="350" y="586"/>
                </a:lnTo>
                <a:lnTo>
                  <a:pt x="352" y="588"/>
                </a:lnTo>
                <a:lnTo>
                  <a:pt x="352" y="590"/>
                </a:lnTo>
                <a:lnTo>
                  <a:pt x="352" y="592"/>
                </a:lnTo>
                <a:lnTo>
                  <a:pt x="350" y="596"/>
                </a:lnTo>
                <a:lnTo>
                  <a:pt x="356" y="596"/>
                </a:lnTo>
                <a:lnTo>
                  <a:pt x="356" y="592"/>
                </a:lnTo>
                <a:lnTo>
                  <a:pt x="356" y="590"/>
                </a:lnTo>
                <a:lnTo>
                  <a:pt x="358" y="588"/>
                </a:lnTo>
                <a:lnTo>
                  <a:pt x="360" y="588"/>
                </a:lnTo>
                <a:lnTo>
                  <a:pt x="360" y="586"/>
                </a:lnTo>
                <a:lnTo>
                  <a:pt x="364" y="588"/>
                </a:lnTo>
                <a:lnTo>
                  <a:pt x="370" y="590"/>
                </a:lnTo>
                <a:lnTo>
                  <a:pt x="374" y="592"/>
                </a:lnTo>
                <a:lnTo>
                  <a:pt x="376" y="590"/>
                </a:lnTo>
                <a:lnTo>
                  <a:pt x="380" y="588"/>
                </a:lnTo>
                <a:lnTo>
                  <a:pt x="386" y="584"/>
                </a:lnTo>
                <a:lnTo>
                  <a:pt x="388" y="584"/>
                </a:lnTo>
                <a:lnTo>
                  <a:pt x="390" y="586"/>
                </a:lnTo>
                <a:lnTo>
                  <a:pt x="390" y="588"/>
                </a:lnTo>
                <a:lnTo>
                  <a:pt x="392" y="588"/>
                </a:lnTo>
                <a:lnTo>
                  <a:pt x="394" y="586"/>
                </a:lnTo>
                <a:lnTo>
                  <a:pt x="398" y="586"/>
                </a:lnTo>
                <a:lnTo>
                  <a:pt x="402" y="592"/>
                </a:lnTo>
                <a:lnTo>
                  <a:pt x="404" y="596"/>
                </a:lnTo>
                <a:lnTo>
                  <a:pt x="412" y="598"/>
                </a:lnTo>
                <a:lnTo>
                  <a:pt x="416" y="598"/>
                </a:lnTo>
                <a:lnTo>
                  <a:pt x="420" y="596"/>
                </a:lnTo>
                <a:lnTo>
                  <a:pt x="422" y="594"/>
                </a:lnTo>
                <a:lnTo>
                  <a:pt x="422" y="590"/>
                </a:lnTo>
                <a:lnTo>
                  <a:pt x="418" y="586"/>
                </a:lnTo>
                <a:lnTo>
                  <a:pt x="414" y="586"/>
                </a:lnTo>
                <a:lnTo>
                  <a:pt x="410" y="580"/>
                </a:lnTo>
                <a:lnTo>
                  <a:pt x="414" y="572"/>
                </a:lnTo>
                <a:lnTo>
                  <a:pt x="414" y="568"/>
                </a:lnTo>
                <a:lnTo>
                  <a:pt x="408" y="560"/>
                </a:lnTo>
                <a:lnTo>
                  <a:pt x="408" y="554"/>
                </a:lnTo>
                <a:lnTo>
                  <a:pt x="410" y="550"/>
                </a:lnTo>
                <a:lnTo>
                  <a:pt x="410" y="542"/>
                </a:lnTo>
                <a:lnTo>
                  <a:pt x="416" y="536"/>
                </a:lnTo>
                <a:lnTo>
                  <a:pt x="416" y="530"/>
                </a:lnTo>
                <a:lnTo>
                  <a:pt x="416" y="526"/>
                </a:lnTo>
                <a:lnTo>
                  <a:pt x="420" y="522"/>
                </a:lnTo>
                <a:lnTo>
                  <a:pt x="428" y="526"/>
                </a:lnTo>
                <a:lnTo>
                  <a:pt x="436" y="526"/>
                </a:lnTo>
                <a:lnTo>
                  <a:pt x="440" y="530"/>
                </a:lnTo>
                <a:lnTo>
                  <a:pt x="452" y="528"/>
                </a:lnTo>
                <a:lnTo>
                  <a:pt x="460" y="524"/>
                </a:lnTo>
                <a:lnTo>
                  <a:pt x="472" y="526"/>
                </a:lnTo>
                <a:lnTo>
                  <a:pt x="484" y="522"/>
                </a:lnTo>
                <a:lnTo>
                  <a:pt x="490" y="522"/>
                </a:lnTo>
                <a:lnTo>
                  <a:pt x="502" y="516"/>
                </a:lnTo>
                <a:lnTo>
                  <a:pt x="510" y="512"/>
                </a:lnTo>
                <a:lnTo>
                  <a:pt x="516" y="512"/>
                </a:lnTo>
                <a:lnTo>
                  <a:pt x="518" y="514"/>
                </a:lnTo>
                <a:lnTo>
                  <a:pt x="522" y="516"/>
                </a:lnTo>
                <a:lnTo>
                  <a:pt x="522" y="520"/>
                </a:lnTo>
                <a:lnTo>
                  <a:pt x="522" y="526"/>
                </a:lnTo>
                <a:lnTo>
                  <a:pt x="526" y="526"/>
                </a:lnTo>
                <a:lnTo>
                  <a:pt x="530" y="534"/>
                </a:lnTo>
                <a:lnTo>
                  <a:pt x="536" y="530"/>
                </a:lnTo>
                <a:lnTo>
                  <a:pt x="540" y="524"/>
                </a:lnTo>
                <a:lnTo>
                  <a:pt x="550" y="530"/>
                </a:lnTo>
                <a:lnTo>
                  <a:pt x="550" y="532"/>
                </a:lnTo>
                <a:lnTo>
                  <a:pt x="556" y="530"/>
                </a:lnTo>
                <a:lnTo>
                  <a:pt x="558" y="530"/>
                </a:lnTo>
                <a:lnTo>
                  <a:pt x="560" y="532"/>
                </a:lnTo>
                <a:lnTo>
                  <a:pt x="560" y="536"/>
                </a:lnTo>
                <a:lnTo>
                  <a:pt x="570" y="538"/>
                </a:lnTo>
                <a:lnTo>
                  <a:pt x="582" y="532"/>
                </a:lnTo>
                <a:lnTo>
                  <a:pt x="594" y="528"/>
                </a:lnTo>
                <a:lnTo>
                  <a:pt x="604" y="524"/>
                </a:lnTo>
                <a:lnTo>
                  <a:pt x="614" y="522"/>
                </a:lnTo>
                <a:lnTo>
                  <a:pt x="616" y="524"/>
                </a:lnTo>
                <a:lnTo>
                  <a:pt x="614" y="530"/>
                </a:lnTo>
                <a:lnTo>
                  <a:pt x="622" y="544"/>
                </a:lnTo>
                <a:lnTo>
                  <a:pt x="632" y="566"/>
                </a:lnTo>
                <a:lnTo>
                  <a:pt x="640" y="580"/>
                </a:lnTo>
                <a:lnTo>
                  <a:pt x="642" y="584"/>
                </a:lnTo>
                <a:lnTo>
                  <a:pt x="648" y="588"/>
                </a:lnTo>
                <a:lnTo>
                  <a:pt x="654" y="588"/>
                </a:lnTo>
                <a:lnTo>
                  <a:pt x="660" y="586"/>
                </a:lnTo>
                <a:lnTo>
                  <a:pt x="672" y="586"/>
                </a:lnTo>
                <a:lnTo>
                  <a:pt x="676" y="588"/>
                </a:lnTo>
                <a:lnTo>
                  <a:pt x="680" y="592"/>
                </a:lnTo>
                <a:lnTo>
                  <a:pt x="684" y="596"/>
                </a:lnTo>
                <a:lnTo>
                  <a:pt x="686" y="604"/>
                </a:lnTo>
                <a:lnTo>
                  <a:pt x="690" y="612"/>
                </a:lnTo>
                <a:lnTo>
                  <a:pt x="692" y="616"/>
                </a:lnTo>
                <a:lnTo>
                  <a:pt x="698" y="620"/>
                </a:lnTo>
                <a:lnTo>
                  <a:pt x="708" y="618"/>
                </a:lnTo>
                <a:lnTo>
                  <a:pt x="722" y="612"/>
                </a:lnTo>
                <a:lnTo>
                  <a:pt x="732" y="610"/>
                </a:lnTo>
                <a:lnTo>
                  <a:pt x="738" y="610"/>
                </a:lnTo>
                <a:lnTo>
                  <a:pt x="742" y="616"/>
                </a:lnTo>
                <a:lnTo>
                  <a:pt x="746" y="622"/>
                </a:lnTo>
                <a:lnTo>
                  <a:pt x="750" y="624"/>
                </a:lnTo>
                <a:lnTo>
                  <a:pt x="758" y="626"/>
                </a:lnTo>
                <a:lnTo>
                  <a:pt x="762" y="624"/>
                </a:lnTo>
                <a:lnTo>
                  <a:pt x="770" y="622"/>
                </a:lnTo>
                <a:lnTo>
                  <a:pt x="774" y="618"/>
                </a:lnTo>
                <a:lnTo>
                  <a:pt x="776" y="614"/>
                </a:lnTo>
                <a:lnTo>
                  <a:pt x="776" y="612"/>
                </a:lnTo>
                <a:lnTo>
                  <a:pt x="780" y="608"/>
                </a:lnTo>
                <a:lnTo>
                  <a:pt x="784" y="604"/>
                </a:lnTo>
                <a:lnTo>
                  <a:pt x="790" y="602"/>
                </a:lnTo>
                <a:lnTo>
                  <a:pt x="800" y="598"/>
                </a:lnTo>
                <a:lnTo>
                  <a:pt x="804" y="594"/>
                </a:lnTo>
                <a:lnTo>
                  <a:pt x="812" y="594"/>
                </a:lnTo>
                <a:lnTo>
                  <a:pt x="818" y="596"/>
                </a:lnTo>
                <a:lnTo>
                  <a:pt x="822" y="600"/>
                </a:lnTo>
                <a:lnTo>
                  <a:pt x="828" y="596"/>
                </a:lnTo>
                <a:lnTo>
                  <a:pt x="838" y="600"/>
                </a:lnTo>
                <a:lnTo>
                  <a:pt x="844" y="604"/>
                </a:lnTo>
                <a:lnTo>
                  <a:pt x="852" y="606"/>
                </a:lnTo>
                <a:lnTo>
                  <a:pt x="862" y="606"/>
                </a:lnTo>
                <a:lnTo>
                  <a:pt x="872" y="606"/>
                </a:lnTo>
                <a:lnTo>
                  <a:pt x="884" y="606"/>
                </a:lnTo>
                <a:lnTo>
                  <a:pt x="886" y="602"/>
                </a:lnTo>
                <a:lnTo>
                  <a:pt x="884" y="594"/>
                </a:lnTo>
                <a:lnTo>
                  <a:pt x="882" y="588"/>
                </a:lnTo>
                <a:lnTo>
                  <a:pt x="876" y="586"/>
                </a:lnTo>
                <a:lnTo>
                  <a:pt x="878" y="580"/>
                </a:lnTo>
                <a:lnTo>
                  <a:pt x="880" y="574"/>
                </a:lnTo>
                <a:lnTo>
                  <a:pt x="882" y="570"/>
                </a:lnTo>
                <a:lnTo>
                  <a:pt x="990" y="13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21" name="Freeform 642"/>
          <p:cNvSpPr>
            <a:spLocks/>
          </p:cNvSpPr>
          <p:nvPr/>
        </p:nvSpPr>
        <p:spPr bwMode="auto">
          <a:xfrm>
            <a:off x="6994835" y="3058245"/>
            <a:ext cx="786912" cy="450850"/>
          </a:xfrm>
          <a:custGeom>
            <a:avLst/>
            <a:gdLst>
              <a:gd name="T0" fmla="*/ 913714096 w 752"/>
              <a:gd name="T1" fmla="*/ 76966360 h 367"/>
              <a:gd name="T2" fmla="*/ 702955710 w 752"/>
              <a:gd name="T3" fmla="*/ 95076526 h 367"/>
              <a:gd name="T4" fmla="*/ 630989625 w 752"/>
              <a:gd name="T5" fmla="*/ 119222184 h 367"/>
              <a:gd name="T6" fmla="*/ 548742671 w 752"/>
              <a:gd name="T7" fmla="*/ 113186691 h 367"/>
              <a:gd name="T8" fmla="*/ 456214848 w 752"/>
              <a:gd name="T9" fmla="*/ 40747258 h 367"/>
              <a:gd name="T10" fmla="*/ 332844417 w 752"/>
              <a:gd name="T11" fmla="*/ 16600371 h 367"/>
              <a:gd name="T12" fmla="*/ 245456462 w 752"/>
              <a:gd name="T13" fmla="*/ 83003082 h 367"/>
              <a:gd name="T14" fmla="*/ 224894723 w 752"/>
              <a:gd name="T15" fmla="*/ 131295628 h 367"/>
              <a:gd name="T16" fmla="*/ 173490377 w 752"/>
              <a:gd name="T17" fmla="*/ 113186691 h 367"/>
              <a:gd name="T18" fmla="*/ 142647769 w 752"/>
              <a:gd name="T19" fmla="*/ 101113247 h 367"/>
              <a:gd name="T20" fmla="*/ 14136337 w 752"/>
              <a:gd name="T21" fmla="*/ 161479237 h 367"/>
              <a:gd name="T22" fmla="*/ 19276205 w 752"/>
              <a:gd name="T23" fmla="*/ 215808505 h 367"/>
              <a:gd name="T24" fmla="*/ 39837943 w 752"/>
              <a:gd name="T25" fmla="*/ 276174494 h 367"/>
              <a:gd name="T26" fmla="*/ 55259814 w 752"/>
              <a:gd name="T27" fmla="*/ 360686142 h 367"/>
              <a:gd name="T28" fmla="*/ 183771246 w 752"/>
              <a:gd name="T29" fmla="*/ 433125575 h 367"/>
              <a:gd name="T30" fmla="*/ 260877199 w 752"/>
              <a:gd name="T31" fmla="*/ 499528287 h 367"/>
              <a:gd name="T32" fmla="*/ 322563548 w 752"/>
              <a:gd name="T33" fmla="*/ 511601730 h 367"/>
              <a:gd name="T34" fmla="*/ 487057456 w 752"/>
              <a:gd name="T35" fmla="*/ 553857554 h 367"/>
              <a:gd name="T36" fmla="*/ 600147017 w 752"/>
              <a:gd name="T37" fmla="*/ 547820833 h 367"/>
              <a:gd name="T38" fmla="*/ 641270494 w 752"/>
              <a:gd name="T39" fmla="*/ 535747389 h 367"/>
              <a:gd name="T40" fmla="*/ 713236579 w 752"/>
              <a:gd name="T41" fmla="*/ 493491565 h 367"/>
              <a:gd name="T42" fmla="*/ 877731621 w 752"/>
              <a:gd name="T43" fmla="*/ 427088854 h 367"/>
              <a:gd name="T44" fmla="*/ 908574228 w 752"/>
              <a:gd name="T45" fmla="*/ 390869751 h 367"/>
              <a:gd name="T46" fmla="*/ 923994966 w 752"/>
              <a:gd name="T47" fmla="*/ 354649421 h 367"/>
              <a:gd name="T48" fmla="*/ 959978575 w 752"/>
              <a:gd name="T49" fmla="*/ 318430318 h 367"/>
              <a:gd name="T50" fmla="*/ 954837573 w 752"/>
              <a:gd name="T51" fmla="*/ 258064329 h 367"/>
              <a:gd name="T52" fmla="*/ 923994966 w 752"/>
              <a:gd name="T53" fmla="*/ 113186691 h 367"/>
              <a:gd name="T54" fmla="*/ 913714096 w 752"/>
              <a:gd name="T55" fmla="*/ 76966360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52" h="367">
                <a:moveTo>
                  <a:pt x="711" y="51"/>
                </a:moveTo>
                <a:cubicBezTo>
                  <a:pt x="619" y="64"/>
                  <a:pt x="674" y="58"/>
                  <a:pt x="547" y="63"/>
                </a:cubicBezTo>
                <a:cubicBezTo>
                  <a:pt x="528" y="68"/>
                  <a:pt x="509" y="73"/>
                  <a:pt x="491" y="79"/>
                </a:cubicBezTo>
                <a:cubicBezTo>
                  <a:pt x="470" y="78"/>
                  <a:pt x="448" y="77"/>
                  <a:pt x="427" y="75"/>
                </a:cubicBezTo>
                <a:cubicBezTo>
                  <a:pt x="397" y="72"/>
                  <a:pt x="381" y="40"/>
                  <a:pt x="355" y="27"/>
                </a:cubicBezTo>
                <a:cubicBezTo>
                  <a:pt x="327" y="13"/>
                  <a:pt x="290" y="17"/>
                  <a:pt x="259" y="11"/>
                </a:cubicBezTo>
                <a:cubicBezTo>
                  <a:pt x="191" y="15"/>
                  <a:pt x="182" y="0"/>
                  <a:pt x="191" y="55"/>
                </a:cubicBezTo>
                <a:cubicBezTo>
                  <a:pt x="189" y="67"/>
                  <a:pt x="195" y="89"/>
                  <a:pt x="175" y="87"/>
                </a:cubicBezTo>
                <a:cubicBezTo>
                  <a:pt x="161" y="85"/>
                  <a:pt x="148" y="79"/>
                  <a:pt x="135" y="75"/>
                </a:cubicBezTo>
                <a:cubicBezTo>
                  <a:pt x="127" y="73"/>
                  <a:pt x="111" y="67"/>
                  <a:pt x="111" y="67"/>
                </a:cubicBezTo>
                <a:cubicBezTo>
                  <a:pt x="27" y="73"/>
                  <a:pt x="65" y="71"/>
                  <a:pt x="11" y="107"/>
                </a:cubicBezTo>
                <a:cubicBezTo>
                  <a:pt x="0" y="124"/>
                  <a:pt x="4" y="127"/>
                  <a:pt x="15" y="143"/>
                </a:cubicBezTo>
                <a:cubicBezTo>
                  <a:pt x="19" y="158"/>
                  <a:pt x="27" y="168"/>
                  <a:pt x="31" y="183"/>
                </a:cubicBezTo>
                <a:cubicBezTo>
                  <a:pt x="36" y="201"/>
                  <a:pt x="34" y="222"/>
                  <a:pt x="43" y="239"/>
                </a:cubicBezTo>
                <a:cubicBezTo>
                  <a:pt x="60" y="270"/>
                  <a:pt x="116" y="272"/>
                  <a:pt x="143" y="287"/>
                </a:cubicBezTo>
                <a:cubicBezTo>
                  <a:pt x="153" y="293"/>
                  <a:pt x="194" y="327"/>
                  <a:pt x="203" y="331"/>
                </a:cubicBezTo>
                <a:cubicBezTo>
                  <a:pt x="218" y="337"/>
                  <a:pt x="235" y="335"/>
                  <a:pt x="251" y="339"/>
                </a:cubicBezTo>
                <a:cubicBezTo>
                  <a:pt x="294" y="349"/>
                  <a:pt x="336" y="358"/>
                  <a:pt x="379" y="367"/>
                </a:cubicBezTo>
                <a:cubicBezTo>
                  <a:pt x="408" y="366"/>
                  <a:pt x="438" y="366"/>
                  <a:pt x="467" y="363"/>
                </a:cubicBezTo>
                <a:cubicBezTo>
                  <a:pt x="478" y="362"/>
                  <a:pt x="499" y="355"/>
                  <a:pt x="499" y="355"/>
                </a:cubicBezTo>
                <a:cubicBezTo>
                  <a:pt x="517" y="343"/>
                  <a:pt x="535" y="332"/>
                  <a:pt x="555" y="327"/>
                </a:cubicBezTo>
                <a:cubicBezTo>
                  <a:pt x="598" y="284"/>
                  <a:pt x="620" y="287"/>
                  <a:pt x="683" y="283"/>
                </a:cubicBezTo>
                <a:cubicBezTo>
                  <a:pt x="722" y="231"/>
                  <a:pt x="672" y="294"/>
                  <a:pt x="707" y="259"/>
                </a:cubicBezTo>
                <a:cubicBezTo>
                  <a:pt x="726" y="240"/>
                  <a:pt x="706" y="255"/>
                  <a:pt x="719" y="235"/>
                </a:cubicBezTo>
                <a:cubicBezTo>
                  <a:pt x="725" y="227"/>
                  <a:pt x="740" y="217"/>
                  <a:pt x="747" y="211"/>
                </a:cubicBezTo>
                <a:cubicBezTo>
                  <a:pt x="752" y="195"/>
                  <a:pt x="748" y="186"/>
                  <a:pt x="743" y="171"/>
                </a:cubicBezTo>
                <a:cubicBezTo>
                  <a:pt x="741" y="130"/>
                  <a:pt x="752" y="97"/>
                  <a:pt x="719" y="75"/>
                </a:cubicBezTo>
                <a:cubicBezTo>
                  <a:pt x="716" y="67"/>
                  <a:pt x="714" y="59"/>
                  <a:pt x="711" y="51"/>
                </a:cubicBezTo>
                <a:close/>
              </a:path>
            </a:pathLst>
          </a:custGeom>
          <a:solidFill>
            <a:schemeClr val="bg1">
              <a:lumMod val="85000"/>
            </a:schemeClr>
          </a:solidFill>
          <a:ln w="9525">
            <a:solidFill>
              <a:schemeClr val="bg1"/>
            </a:solidFill>
            <a:round/>
            <a:headEnd/>
            <a:tailEnd/>
          </a:ln>
          <a:effectLst/>
        </p:spPr>
        <p:txBody>
          <a:bodyPr/>
          <a:lstStyle/>
          <a:p>
            <a:endParaRPr lang="es-ES"/>
          </a:p>
        </p:txBody>
      </p:sp>
      <p:sp>
        <p:nvSpPr>
          <p:cNvPr id="622" name="Freeform 643"/>
          <p:cNvSpPr>
            <a:spLocks/>
          </p:cNvSpPr>
          <p:nvPr/>
        </p:nvSpPr>
        <p:spPr bwMode="auto">
          <a:xfrm>
            <a:off x="8818050" y="5193436"/>
            <a:ext cx="64477" cy="66675"/>
          </a:xfrm>
          <a:custGeom>
            <a:avLst/>
            <a:gdLst>
              <a:gd name="T0" fmla="*/ 135528403 w 36"/>
              <a:gd name="T1" fmla="*/ 116988306 h 38"/>
              <a:gd name="T2" fmla="*/ 135528403 w 36"/>
              <a:gd name="T3" fmla="*/ 116988306 h 38"/>
              <a:gd name="T4" fmla="*/ 135528403 w 36"/>
              <a:gd name="T5" fmla="*/ 98515822 h 38"/>
              <a:gd name="T6" fmla="*/ 135528403 w 36"/>
              <a:gd name="T7" fmla="*/ 98515822 h 38"/>
              <a:gd name="T8" fmla="*/ 112939689 w 36"/>
              <a:gd name="T9" fmla="*/ 86202002 h 38"/>
              <a:gd name="T10" fmla="*/ 112939689 w 36"/>
              <a:gd name="T11" fmla="*/ 86202002 h 38"/>
              <a:gd name="T12" fmla="*/ 75294419 w 36"/>
              <a:gd name="T13" fmla="*/ 67729518 h 38"/>
              <a:gd name="T14" fmla="*/ 60233983 w 36"/>
              <a:gd name="T15" fmla="*/ 55415698 h 38"/>
              <a:gd name="T16" fmla="*/ 45175488 w 36"/>
              <a:gd name="T17" fmla="*/ 43100124 h 38"/>
              <a:gd name="T18" fmla="*/ 45175488 w 36"/>
              <a:gd name="T19" fmla="*/ 43100124 h 38"/>
              <a:gd name="T20" fmla="*/ 22588714 w 36"/>
              <a:gd name="T21" fmla="*/ 6156910 h 38"/>
              <a:gd name="T22" fmla="*/ 22588714 w 36"/>
              <a:gd name="T23" fmla="*/ 6156910 h 38"/>
              <a:gd name="T24" fmla="*/ 15058496 w 36"/>
              <a:gd name="T25" fmla="*/ 0 h 38"/>
              <a:gd name="T26" fmla="*/ 0 w 36"/>
              <a:gd name="T27" fmla="*/ 0 h 38"/>
              <a:gd name="T28" fmla="*/ 0 w 36"/>
              <a:gd name="T29" fmla="*/ 0 h 38"/>
              <a:gd name="T30" fmla="*/ 7530218 w 36"/>
              <a:gd name="T31" fmla="*/ 30786304 h 38"/>
              <a:gd name="T32" fmla="*/ 22588714 w 36"/>
              <a:gd name="T33" fmla="*/ 55415698 h 38"/>
              <a:gd name="T34" fmla="*/ 22588714 w 36"/>
              <a:gd name="T35" fmla="*/ 55415698 h 38"/>
              <a:gd name="T36" fmla="*/ 52705706 w 36"/>
              <a:gd name="T37" fmla="*/ 73888182 h 38"/>
              <a:gd name="T38" fmla="*/ 60233983 w 36"/>
              <a:gd name="T39" fmla="*/ 80045092 h 38"/>
              <a:gd name="T40" fmla="*/ 67764201 w 36"/>
              <a:gd name="T41" fmla="*/ 86202002 h 38"/>
              <a:gd name="T42" fmla="*/ 67764201 w 36"/>
              <a:gd name="T43" fmla="*/ 98515822 h 38"/>
              <a:gd name="T44" fmla="*/ 67764201 w 36"/>
              <a:gd name="T45" fmla="*/ 98515822 h 38"/>
              <a:gd name="T46" fmla="*/ 97881193 w 36"/>
              <a:gd name="T47" fmla="*/ 110831396 h 38"/>
              <a:gd name="T48" fmla="*/ 135528403 w 36"/>
              <a:gd name="T49" fmla="*/ 116988306 h 38"/>
              <a:gd name="T50" fmla="*/ 135528403 w 36"/>
              <a:gd name="T51" fmla="*/ 116988306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 h="38">
                <a:moveTo>
                  <a:pt x="36" y="38"/>
                </a:moveTo>
                <a:lnTo>
                  <a:pt x="36" y="38"/>
                </a:lnTo>
                <a:lnTo>
                  <a:pt x="36" y="32"/>
                </a:lnTo>
                <a:lnTo>
                  <a:pt x="30" y="28"/>
                </a:lnTo>
                <a:lnTo>
                  <a:pt x="20" y="22"/>
                </a:lnTo>
                <a:lnTo>
                  <a:pt x="16" y="18"/>
                </a:lnTo>
                <a:lnTo>
                  <a:pt x="12" y="14"/>
                </a:lnTo>
                <a:lnTo>
                  <a:pt x="6" y="2"/>
                </a:lnTo>
                <a:lnTo>
                  <a:pt x="4" y="0"/>
                </a:lnTo>
                <a:lnTo>
                  <a:pt x="0" y="0"/>
                </a:lnTo>
                <a:lnTo>
                  <a:pt x="2" y="10"/>
                </a:lnTo>
                <a:lnTo>
                  <a:pt x="6" y="18"/>
                </a:lnTo>
                <a:lnTo>
                  <a:pt x="14" y="24"/>
                </a:lnTo>
                <a:lnTo>
                  <a:pt x="16" y="26"/>
                </a:lnTo>
                <a:lnTo>
                  <a:pt x="18" y="28"/>
                </a:lnTo>
                <a:lnTo>
                  <a:pt x="18" y="32"/>
                </a:lnTo>
                <a:lnTo>
                  <a:pt x="26" y="36"/>
                </a:lnTo>
                <a:lnTo>
                  <a:pt x="36" y="38"/>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23" name="Freeform 649"/>
          <p:cNvSpPr>
            <a:spLocks noEditPoints="1"/>
          </p:cNvSpPr>
          <p:nvPr/>
        </p:nvSpPr>
        <p:spPr bwMode="auto">
          <a:xfrm>
            <a:off x="7358252" y="4017094"/>
            <a:ext cx="149469" cy="388938"/>
          </a:xfrm>
          <a:custGeom>
            <a:avLst/>
            <a:gdLst>
              <a:gd name="T0" fmla="*/ 200661701 w 84"/>
              <a:gd name="T1" fmla="*/ 66326083 h 224"/>
              <a:gd name="T2" fmla="*/ 170933042 w 84"/>
              <a:gd name="T3" fmla="*/ 36178179 h 224"/>
              <a:gd name="T4" fmla="*/ 133773182 w 84"/>
              <a:gd name="T5" fmla="*/ 6030275 h 224"/>
              <a:gd name="T6" fmla="*/ 66886591 w 84"/>
              <a:gd name="T7" fmla="*/ 12058814 h 224"/>
              <a:gd name="T8" fmla="*/ 7431201 w 84"/>
              <a:gd name="T9" fmla="*/ 12058814 h 224"/>
              <a:gd name="T10" fmla="*/ 37159860 w 84"/>
              <a:gd name="T11" fmla="*/ 48236994 h 224"/>
              <a:gd name="T12" fmla="*/ 74319720 w 84"/>
              <a:gd name="T13" fmla="*/ 54267269 h 224"/>
              <a:gd name="T14" fmla="*/ 111477652 w 84"/>
              <a:gd name="T15" fmla="*/ 96475724 h 224"/>
              <a:gd name="T16" fmla="*/ 89182121 w 84"/>
              <a:gd name="T17" fmla="*/ 144712717 h 224"/>
              <a:gd name="T18" fmla="*/ 59455390 w 84"/>
              <a:gd name="T19" fmla="*/ 168832082 h 224"/>
              <a:gd name="T20" fmla="*/ 118910780 w 84"/>
              <a:gd name="T21" fmla="*/ 235158166 h 224"/>
              <a:gd name="T22" fmla="*/ 156070640 w 84"/>
              <a:gd name="T23" fmla="*/ 277364884 h 224"/>
              <a:gd name="T24" fmla="*/ 193228572 w 84"/>
              <a:gd name="T25" fmla="*/ 325603614 h 224"/>
              <a:gd name="T26" fmla="*/ 215524103 w 84"/>
              <a:gd name="T27" fmla="*/ 373840608 h 224"/>
              <a:gd name="T28" fmla="*/ 222957231 w 84"/>
              <a:gd name="T29" fmla="*/ 428107877 h 224"/>
              <a:gd name="T30" fmla="*/ 237819633 w 84"/>
              <a:gd name="T31" fmla="*/ 482375146 h 224"/>
              <a:gd name="T32" fmla="*/ 193228572 w 84"/>
              <a:gd name="T33" fmla="*/ 542670953 h 224"/>
              <a:gd name="T34" fmla="*/ 126341981 w 84"/>
              <a:gd name="T35" fmla="*/ 566790318 h 224"/>
              <a:gd name="T36" fmla="*/ 81750921 w 84"/>
              <a:gd name="T37" fmla="*/ 584879408 h 224"/>
              <a:gd name="T38" fmla="*/ 89182121 w 84"/>
              <a:gd name="T39" fmla="*/ 602968498 h 224"/>
              <a:gd name="T40" fmla="*/ 89182121 w 84"/>
              <a:gd name="T41" fmla="*/ 651205491 h 224"/>
              <a:gd name="T42" fmla="*/ 104046451 w 84"/>
              <a:gd name="T43" fmla="*/ 669294581 h 224"/>
              <a:gd name="T44" fmla="*/ 96615250 w 84"/>
              <a:gd name="T45" fmla="*/ 675324856 h 224"/>
              <a:gd name="T46" fmla="*/ 126341981 w 84"/>
              <a:gd name="T47" fmla="*/ 651205491 h 224"/>
              <a:gd name="T48" fmla="*/ 148637512 w 84"/>
              <a:gd name="T49" fmla="*/ 651205491 h 224"/>
              <a:gd name="T50" fmla="*/ 141206311 w 84"/>
              <a:gd name="T51" fmla="*/ 621057587 h 224"/>
              <a:gd name="T52" fmla="*/ 163501841 w 84"/>
              <a:gd name="T53" fmla="*/ 633116402 h 224"/>
              <a:gd name="T54" fmla="*/ 170933042 w 84"/>
              <a:gd name="T55" fmla="*/ 621057587 h 224"/>
              <a:gd name="T56" fmla="*/ 148637512 w 84"/>
              <a:gd name="T57" fmla="*/ 608998773 h 224"/>
              <a:gd name="T58" fmla="*/ 156070640 w 84"/>
              <a:gd name="T59" fmla="*/ 602968498 h 224"/>
              <a:gd name="T60" fmla="*/ 200661701 w 84"/>
              <a:gd name="T61" fmla="*/ 602968498 h 224"/>
              <a:gd name="T62" fmla="*/ 208092902 w 84"/>
              <a:gd name="T63" fmla="*/ 584879408 h 224"/>
              <a:gd name="T64" fmla="*/ 230388432 w 84"/>
              <a:gd name="T65" fmla="*/ 584879408 h 224"/>
              <a:gd name="T66" fmla="*/ 282412621 w 84"/>
              <a:gd name="T67" fmla="*/ 554731504 h 224"/>
              <a:gd name="T68" fmla="*/ 312139353 w 84"/>
              <a:gd name="T69" fmla="*/ 494433960 h 224"/>
              <a:gd name="T70" fmla="*/ 282412621 w 84"/>
              <a:gd name="T71" fmla="*/ 367810332 h 224"/>
              <a:gd name="T72" fmla="*/ 260117091 w 84"/>
              <a:gd name="T73" fmla="*/ 355751518 h 224"/>
              <a:gd name="T74" fmla="*/ 252683963 w 84"/>
              <a:gd name="T75" fmla="*/ 337662428 h 224"/>
              <a:gd name="T76" fmla="*/ 230388432 w 84"/>
              <a:gd name="T77" fmla="*/ 313543063 h 224"/>
              <a:gd name="T78" fmla="*/ 208092902 w 84"/>
              <a:gd name="T79" fmla="*/ 283395159 h 224"/>
              <a:gd name="T80" fmla="*/ 193228572 w 84"/>
              <a:gd name="T81" fmla="*/ 271336345 h 224"/>
              <a:gd name="T82" fmla="*/ 170933042 w 84"/>
              <a:gd name="T83" fmla="*/ 253247255 h 224"/>
              <a:gd name="T84" fmla="*/ 156070640 w 84"/>
              <a:gd name="T85" fmla="*/ 235158166 h 224"/>
              <a:gd name="T86" fmla="*/ 141206311 w 84"/>
              <a:gd name="T87" fmla="*/ 211038801 h 224"/>
              <a:gd name="T88" fmla="*/ 148637512 w 84"/>
              <a:gd name="T89" fmla="*/ 150742993 h 224"/>
              <a:gd name="T90" fmla="*/ 170933042 w 84"/>
              <a:gd name="T91" fmla="*/ 144712717 h 224"/>
              <a:gd name="T92" fmla="*/ 193228572 w 84"/>
              <a:gd name="T93" fmla="*/ 102504263 h 224"/>
              <a:gd name="T94" fmla="*/ 245252762 w 84"/>
              <a:gd name="T95" fmla="*/ 72356359 h 224"/>
              <a:gd name="T96" fmla="*/ 141206311 w 84"/>
              <a:gd name="T97" fmla="*/ 615027312 h 224"/>
              <a:gd name="T98" fmla="*/ 133773182 w 84"/>
              <a:gd name="T99" fmla="*/ 621057587 h 224"/>
              <a:gd name="T100" fmla="*/ 133773182 w 84"/>
              <a:gd name="T101" fmla="*/ 608998773 h 224"/>
              <a:gd name="T102" fmla="*/ 133773182 w 84"/>
              <a:gd name="T103" fmla="*/ 602968498 h 224"/>
              <a:gd name="T104" fmla="*/ 133773182 w 84"/>
              <a:gd name="T105" fmla="*/ 608998773 h 224"/>
              <a:gd name="T106" fmla="*/ 126341981 w 84"/>
              <a:gd name="T107" fmla="*/ 602968498 h 224"/>
              <a:gd name="T108" fmla="*/ 133773182 w 84"/>
              <a:gd name="T109" fmla="*/ 602968498 h 224"/>
              <a:gd name="T110" fmla="*/ 126341981 w 84"/>
              <a:gd name="T111" fmla="*/ 584879408 h 224"/>
              <a:gd name="T112" fmla="*/ 111477652 w 84"/>
              <a:gd name="T113" fmla="*/ 590909683 h 224"/>
              <a:gd name="T114" fmla="*/ 118910780 w 84"/>
              <a:gd name="T115" fmla="*/ 578849133 h 2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224">
                <a:moveTo>
                  <a:pt x="66" y="24"/>
                </a:moveTo>
                <a:lnTo>
                  <a:pt x="62" y="22"/>
                </a:lnTo>
                <a:lnTo>
                  <a:pt x="54" y="22"/>
                </a:lnTo>
                <a:lnTo>
                  <a:pt x="50" y="24"/>
                </a:lnTo>
                <a:lnTo>
                  <a:pt x="42" y="16"/>
                </a:lnTo>
                <a:lnTo>
                  <a:pt x="46" y="12"/>
                </a:lnTo>
                <a:lnTo>
                  <a:pt x="46" y="8"/>
                </a:lnTo>
                <a:lnTo>
                  <a:pt x="42" y="6"/>
                </a:lnTo>
                <a:lnTo>
                  <a:pt x="36" y="2"/>
                </a:lnTo>
                <a:lnTo>
                  <a:pt x="30" y="0"/>
                </a:lnTo>
                <a:lnTo>
                  <a:pt x="26" y="2"/>
                </a:lnTo>
                <a:lnTo>
                  <a:pt x="18" y="4"/>
                </a:lnTo>
                <a:lnTo>
                  <a:pt x="14" y="8"/>
                </a:lnTo>
                <a:lnTo>
                  <a:pt x="6" y="2"/>
                </a:lnTo>
                <a:lnTo>
                  <a:pt x="2" y="4"/>
                </a:lnTo>
                <a:lnTo>
                  <a:pt x="0" y="10"/>
                </a:lnTo>
                <a:lnTo>
                  <a:pt x="4" y="14"/>
                </a:lnTo>
                <a:lnTo>
                  <a:pt x="10" y="16"/>
                </a:lnTo>
                <a:lnTo>
                  <a:pt x="10" y="20"/>
                </a:lnTo>
                <a:lnTo>
                  <a:pt x="16" y="22"/>
                </a:lnTo>
                <a:lnTo>
                  <a:pt x="20" y="18"/>
                </a:lnTo>
                <a:lnTo>
                  <a:pt x="26" y="20"/>
                </a:lnTo>
                <a:lnTo>
                  <a:pt x="30" y="24"/>
                </a:lnTo>
                <a:lnTo>
                  <a:pt x="30" y="32"/>
                </a:lnTo>
                <a:lnTo>
                  <a:pt x="26" y="34"/>
                </a:lnTo>
                <a:lnTo>
                  <a:pt x="26" y="46"/>
                </a:lnTo>
                <a:lnTo>
                  <a:pt x="24" y="48"/>
                </a:lnTo>
                <a:lnTo>
                  <a:pt x="18" y="48"/>
                </a:lnTo>
                <a:lnTo>
                  <a:pt x="14" y="50"/>
                </a:lnTo>
                <a:lnTo>
                  <a:pt x="16" y="56"/>
                </a:lnTo>
                <a:lnTo>
                  <a:pt x="24" y="62"/>
                </a:lnTo>
                <a:lnTo>
                  <a:pt x="28" y="70"/>
                </a:lnTo>
                <a:lnTo>
                  <a:pt x="32" y="78"/>
                </a:lnTo>
                <a:lnTo>
                  <a:pt x="36" y="82"/>
                </a:lnTo>
                <a:lnTo>
                  <a:pt x="38" y="86"/>
                </a:lnTo>
                <a:lnTo>
                  <a:pt x="42" y="92"/>
                </a:lnTo>
                <a:lnTo>
                  <a:pt x="46" y="96"/>
                </a:lnTo>
                <a:lnTo>
                  <a:pt x="50" y="102"/>
                </a:lnTo>
                <a:lnTo>
                  <a:pt x="52" y="108"/>
                </a:lnTo>
                <a:lnTo>
                  <a:pt x="56" y="110"/>
                </a:lnTo>
                <a:lnTo>
                  <a:pt x="58" y="116"/>
                </a:lnTo>
                <a:lnTo>
                  <a:pt x="58" y="124"/>
                </a:lnTo>
                <a:lnTo>
                  <a:pt x="58" y="130"/>
                </a:lnTo>
                <a:lnTo>
                  <a:pt x="58" y="136"/>
                </a:lnTo>
                <a:lnTo>
                  <a:pt x="60" y="142"/>
                </a:lnTo>
                <a:lnTo>
                  <a:pt x="60" y="148"/>
                </a:lnTo>
                <a:lnTo>
                  <a:pt x="62" y="152"/>
                </a:lnTo>
                <a:lnTo>
                  <a:pt x="64" y="160"/>
                </a:lnTo>
                <a:lnTo>
                  <a:pt x="62" y="168"/>
                </a:lnTo>
                <a:lnTo>
                  <a:pt x="58" y="176"/>
                </a:lnTo>
                <a:lnTo>
                  <a:pt x="52" y="180"/>
                </a:lnTo>
                <a:lnTo>
                  <a:pt x="46" y="184"/>
                </a:lnTo>
                <a:lnTo>
                  <a:pt x="44" y="190"/>
                </a:lnTo>
                <a:lnTo>
                  <a:pt x="34" y="188"/>
                </a:lnTo>
                <a:lnTo>
                  <a:pt x="30" y="188"/>
                </a:lnTo>
                <a:lnTo>
                  <a:pt x="26" y="190"/>
                </a:lnTo>
                <a:lnTo>
                  <a:pt x="22" y="194"/>
                </a:lnTo>
                <a:lnTo>
                  <a:pt x="20" y="198"/>
                </a:lnTo>
                <a:lnTo>
                  <a:pt x="24" y="200"/>
                </a:lnTo>
                <a:lnTo>
                  <a:pt x="22" y="212"/>
                </a:lnTo>
                <a:lnTo>
                  <a:pt x="24" y="216"/>
                </a:lnTo>
                <a:lnTo>
                  <a:pt x="28" y="220"/>
                </a:lnTo>
                <a:lnTo>
                  <a:pt x="28" y="222"/>
                </a:lnTo>
                <a:lnTo>
                  <a:pt x="26" y="224"/>
                </a:lnTo>
                <a:lnTo>
                  <a:pt x="34" y="220"/>
                </a:lnTo>
                <a:lnTo>
                  <a:pt x="34" y="216"/>
                </a:lnTo>
                <a:lnTo>
                  <a:pt x="36" y="216"/>
                </a:lnTo>
                <a:lnTo>
                  <a:pt x="40" y="216"/>
                </a:lnTo>
                <a:lnTo>
                  <a:pt x="38" y="212"/>
                </a:lnTo>
                <a:lnTo>
                  <a:pt x="36" y="210"/>
                </a:lnTo>
                <a:lnTo>
                  <a:pt x="38" y="206"/>
                </a:lnTo>
                <a:lnTo>
                  <a:pt x="40" y="210"/>
                </a:lnTo>
                <a:lnTo>
                  <a:pt x="44" y="210"/>
                </a:lnTo>
                <a:lnTo>
                  <a:pt x="46" y="206"/>
                </a:lnTo>
                <a:lnTo>
                  <a:pt x="42" y="204"/>
                </a:lnTo>
                <a:lnTo>
                  <a:pt x="40" y="202"/>
                </a:lnTo>
                <a:lnTo>
                  <a:pt x="36" y="196"/>
                </a:lnTo>
                <a:lnTo>
                  <a:pt x="42" y="198"/>
                </a:lnTo>
                <a:lnTo>
                  <a:pt x="42" y="200"/>
                </a:lnTo>
                <a:lnTo>
                  <a:pt x="54" y="200"/>
                </a:lnTo>
                <a:lnTo>
                  <a:pt x="52" y="196"/>
                </a:lnTo>
                <a:lnTo>
                  <a:pt x="56" y="194"/>
                </a:lnTo>
                <a:lnTo>
                  <a:pt x="56" y="196"/>
                </a:lnTo>
                <a:lnTo>
                  <a:pt x="58" y="196"/>
                </a:lnTo>
                <a:lnTo>
                  <a:pt x="62" y="194"/>
                </a:lnTo>
                <a:lnTo>
                  <a:pt x="70" y="188"/>
                </a:lnTo>
                <a:lnTo>
                  <a:pt x="76" y="184"/>
                </a:lnTo>
                <a:lnTo>
                  <a:pt x="80" y="178"/>
                </a:lnTo>
                <a:lnTo>
                  <a:pt x="82" y="170"/>
                </a:lnTo>
                <a:lnTo>
                  <a:pt x="84" y="164"/>
                </a:lnTo>
                <a:lnTo>
                  <a:pt x="82" y="156"/>
                </a:lnTo>
                <a:lnTo>
                  <a:pt x="80" y="138"/>
                </a:lnTo>
                <a:lnTo>
                  <a:pt x="76" y="122"/>
                </a:lnTo>
                <a:lnTo>
                  <a:pt x="72" y="120"/>
                </a:lnTo>
                <a:lnTo>
                  <a:pt x="70" y="118"/>
                </a:lnTo>
                <a:lnTo>
                  <a:pt x="68" y="116"/>
                </a:lnTo>
                <a:lnTo>
                  <a:pt x="68" y="112"/>
                </a:lnTo>
                <a:lnTo>
                  <a:pt x="68" y="110"/>
                </a:lnTo>
                <a:lnTo>
                  <a:pt x="62" y="104"/>
                </a:lnTo>
                <a:lnTo>
                  <a:pt x="56" y="98"/>
                </a:lnTo>
                <a:lnTo>
                  <a:pt x="56" y="94"/>
                </a:lnTo>
                <a:lnTo>
                  <a:pt x="56" y="92"/>
                </a:lnTo>
                <a:lnTo>
                  <a:pt x="52" y="90"/>
                </a:lnTo>
                <a:lnTo>
                  <a:pt x="48" y="88"/>
                </a:lnTo>
                <a:lnTo>
                  <a:pt x="46" y="84"/>
                </a:lnTo>
                <a:lnTo>
                  <a:pt x="46" y="80"/>
                </a:lnTo>
                <a:lnTo>
                  <a:pt x="42" y="78"/>
                </a:lnTo>
                <a:lnTo>
                  <a:pt x="40" y="76"/>
                </a:lnTo>
                <a:lnTo>
                  <a:pt x="38" y="70"/>
                </a:lnTo>
                <a:lnTo>
                  <a:pt x="36" y="64"/>
                </a:lnTo>
                <a:lnTo>
                  <a:pt x="36" y="56"/>
                </a:lnTo>
                <a:lnTo>
                  <a:pt x="40" y="50"/>
                </a:lnTo>
                <a:lnTo>
                  <a:pt x="42" y="48"/>
                </a:lnTo>
                <a:lnTo>
                  <a:pt x="46" y="48"/>
                </a:lnTo>
                <a:lnTo>
                  <a:pt x="48" y="40"/>
                </a:lnTo>
                <a:lnTo>
                  <a:pt x="52" y="34"/>
                </a:lnTo>
                <a:lnTo>
                  <a:pt x="60" y="28"/>
                </a:lnTo>
                <a:lnTo>
                  <a:pt x="66" y="24"/>
                </a:lnTo>
                <a:close/>
                <a:moveTo>
                  <a:pt x="38" y="204"/>
                </a:moveTo>
                <a:lnTo>
                  <a:pt x="38" y="204"/>
                </a:lnTo>
                <a:lnTo>
                  <a:pt x="38" y="206"/>
                </a:lnTo>
                <a:lnTo>
                  <a:pt x="36" y="206"/>
                </a:lnTo>
                <a:lnTo>
                  <a:pt x="36" y="204"/>
                </a:lnTo>
                <a:lnTo>
                  <a:pt x="36" y="202"/>
                </a:lnTo>
                <a:lnTo>
                  <a:pt x="38" y="204"/>
                </a:lnTo>
                <a:close/>
                <a:moveTo>
                  <a:pt x="36" y="200"/>
                </a:moveTo>
                <a:lnTo>
                  <a:pt x="36" y="200"/>
                </a:lnTo>
                <a:lnTo>
                  <a:pt x="36" y="202"/>
                </a:lnTo>
                <a:lnTo>
                  <a:pt x="34" y="204"/>
                </a:lnTo>
                <a:lnTo>
                  <a:pt x="34" y="200"/>
                </a:lnTo>
                <a:lnTo>
                  <a:pt x="36" y="200"/>
                </a:lnTo>
                <a:close/>
                <a:moveTo>
                  <a:pt x="32" y="192"/>
                </a:moveTo>
                <a:lnTo>
                  <a:pt x="32" y="192"/>
                </a:lnTo>
                <a:lnTo>
                  <a:pt x="34" y="194"/>
                </a:lnTo>
                <a:lnTo>
                  <a:pt x="32" y="194"/>
                </a:lnTo>
                <a:lnTo>
                  <a:pt x="30" y="196"/>
                </a:lnTo>
                <a:lnTo>
                  <a:pt x="30" y="192"/>
                </a:lnTo>
                <a:lnTo>
                  <a:pt x="32" y="19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24" name="Freeform 651"/>
          <p:cNvSpPr>
            <a:spLocks/>
          </p:cNvSpPr>
          <p:nvPr/>
        </p:nvSpPr>
        <p:spPr bwMode="auto">
          <a:xfrm>
            <a:off x="7252744" y="4093294"/>
            <a:ext cx="174381" cy="400050"/>
          </a:xfrm>
          <a:custGeom>
            <a:avLst/>
            <a:gdLst>
              <a:gd name="T0" fmla="*/ 52024327 w 98"/>
              <a:gd name="T1" fmla="*/ 447748135 h 230"/>
              <a:gd name="T2" fmla="*/ 44591179 w 98"/>
              <a:gd name="T3" fmla="*/ 447748135 h 230"/>
              <a:gd name="T4" fmla="*/ 37159958 w 98"/>
              <a:gd name="T5" fmla="*/ 514306019 h 230"/>
              <a:gd name="T6" fmla="*/ 29726810 w 98"/>
              <a:gd name="T7" fmla="*/ 538509044 h 230"/>
              <a:gd name="T8" fmla="*/ 96615506 w 98"/>
              <a:gd name="T9" fmla="*/ 611116380 h 230"/>
              <a:gd name="T10" fmla="*/ 118911095 w 98"/>
              <a:gd name="T11" fmla="*/ 671623073 h 230"/>
              <a:gd name="T12" fmla="*/ 156071053 w 98"/>
              <a:gd name="T13" fmla="*/ 695826098 h 230"/>
              <a:gd name="T14" fmla="*/ 185797863 w 98"/>
              <a:gd name="T15" fmla="*/ 689774907 h 230"/>
              <a:gd name="T16" fmla="*/ 193231011 w 98"/>
              <a:gd name="T17" fmla="*/ 653471239 h 230"/>
              <a:gd name="T18" fmla="*/ 163502274 w 98"/>
              <a:gd name="T19" fmla="*/ 617167571 h 230"/>
              <a:gd name="T20" fmla="*/ 126342316 w 98"/>
              <a:gd name="T21" fmla="*/ 605066928 h 230"/>
              <a:gd name="T22" fmla="*/ 118911095 w 98"/>
              <a:gd name="T23" fmla="*/ 580863903 h 230"/>
              <a:gd name="T24" fmla="*/ 111479875 w 98"/>
              <a:gd name="T25" fmla="*/ 556660878 h 230"/>
              <a:gd name="T26" fmla="*/ 74319916 w 98"/>
              <a:gd name="T27" fmla="*/ 520357210 h 230"/>
              <a:gd name="T28" fmla="*/ 66886768 w 98"/>
              <a:gd name="T29" fmla="*/ 520357210 h 230"/>
              <a:gd name="T30" fmla="*/ 104046726 w 98"/>
              <a:gd name="T31" fmla="*/ 387243182 h 230"/>
              <a:gd name="T32" fmla="*/ 96615506 w 98"/>
              <a:gd name="T33" fmla="*/ 332785941 h 230"/>
              <a:gd name="T34" fmla="*/ 141206684 w 98"/>
              <a:gd name="T35" fmla="*/ 332785941 h 230"/>
              <a:gd name="T36" fmla="*/ 148637905 w 98"/>
              <a:gd name="T37" fmla="*/ 344888323 h 230"/>
              <a:gd name="T38" fmla="*/ 156071053 w 98"/>
              <a:gd name="T39" fmla="*/ 356988966 h 230"/>
              <a:gd name="T40" fmla="*/ 193231011 w 98"/>
              <a:gd name="T41" fmla="*/ 350937775 h 230"/>
              <a:gd name="T42" fmla="*/ 193231011 w 98"/>
              <a:gd name="T43" fmla="*/ 369089609 h 230"/>
              <a:gd name="T44" fmla="*/ 222957821 w 98"/>
              <a:gd name="T45" fmla="*/ 381191991 h 230"/>
              <a:gd name="T46" fmla="*/ 222957821 w 98"/>
              <a:gd name="T47" fmla="*/ 399343825 h 230"/>
              <a:gd name="T48" fmla="*/ 222957821 w 98"/>
              <a:gd name="T49" fmla="*/ 369089609 h 230"/>
              <a:gd name="T50" fmla="*/ 215526601 w 98"/>
              <a:gd name="T51" fmla="*/ 296482273 h 230"/>
              <a:gd name="T52" fmla="*/ 267549000 w 98"/>
              <a:gd name="T53" fmla="*/ 284381630 h 230"/>
              <a:gd name="T54" fmla="*/ 312140179 w 98"/>
              <a:gd name="T55" fmla="*/ 260178605 h 230"/>
              <a:gd name="T56" fmla="*/ 364164506 w 98"/>
              <a:gd name="T57" fmla="*/ 235975580 h 230"/>
              <a:gd name="T58" fmla="*/ 349300137 w 98"/>
              <a:gd name="T59" fmla="*/ 193620721 h 230"/>
              <a:gd name="T60" fmla="*/ 319573327 w 98"/>
              <a:gd name="T61" fmla="*/ 163368245 h 230"/>
              <a:gd name="T62" fmla="*/ 297277738 w 98"/>
              <a:gd name="T63" fmla="*/ 90759170 h 230"/>
              <a:gd name="T64" fmla="*/ 252684631 w 98"/>
              <a:gd name="T65" fmla="*/ 66557884 h 230"/>
              <a:gd name="T66" fmla="*/ 200662232 w 98"/>
              <a:gd name="T67" fmla="*/ 78658527 h 230"/>
              <a:gd name="T68" fmla="*/ 178366643 w 98"/>
              <a:gd name="T69" fmla="*/ 90759170 h 230"/>
              <a:gd name="T70" fmla="*/ 141206684 w 98"/>
              <a:gd name="T71" fmla="*/ 72607336 h 230"/>
              <a:gd name="T72" fmla="*/ 156071053 w 98"/>
              <a:gd name="T73" fmla="*/ 30252477 h 230"/>
              <a:gd name="T74" fmla="*/ 118911095 w 98"/>
              <a:gd name="T75" fmla="*/ 18151834 h 230"/>
              <a:gd name="T76" fmla="*/ 81751137 w 98"/>
              <a:gd name="T77" fmla="*/ 12100643 h 230"/>
              <a:gd name="T78" fmla="*/ 52024327 w 98"/>
              <a:gd name="T79" fmla="*/ 18151834 h 230"/>
              <a:gd name="T80" fmla="*/ 22295589 w 98"/>
              <a:gd name="T81" fmla="*/ 48406050 h 230"/>
              <a:gd name="T82" fmla="*/ 14864369 w 98"/>
              <a:gd name="T83" fmla="*/ 84709718 h 230"/>
              <a:gd name="T84" fmla="*/ 7431221 w 98"/>
              <a:gd name="T85" fmla="*/ 163368245 h 230"/>
              <a:gd name="T86" fmla="*/ 52024327 w 98"/>
              <a:gd name="T87" fmla="*/ 217823746 h 230"/>
              <a:gd name="T88" fmla="*/ 44591179 w 98"/>
              <a:gd name="T89" fmla="*/ 296482273 h 230"/>
              <a:gd name="T90" fmla="*/ 81751137 w 98"/>
              <a:gd name="T91" fmla="*/ 369089609 h 230"/>
              <a:gd name="T92" fmla="*/ 59455548 w 98"/>
              <a:gd name="T93" fmla="*/ 429596302 h 2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230">
                <a:moveTo>
                  <a:pt x="14" y="142"/>
                </a:moveTo>
                <a:lnTo>
                  <a:pt x="14" y="142"/>
                </a:lnTo>
                <a:lnTo>
                  <a:pt x="14" y="148"/>
                </a:lnTo>
                <a:lnTo>
                  <a:pt x="12" y="148"/>
                </a:lnTo>
                <a:lnTo>
                  <a:pt x="12" y="164"/>
                </a:lnTo>
                <a:lnTo>
                  <a:pt x="10" y="170"/>
                </a:lnTo>
                <a:lnTo>
                  <a:pt x="8" y="174"/>
                </a:lnTo>
                <a:lnTo>
                  <a:pt x="8" y="178"/>
                </a:lnTo>
                <a:lnTo>
                  <a:pt x="10" y="186"/>
                </a:lnTo>
                <a:lnTo>
                  <a:pt x="18" y="194"/>
                </a:lnTo>
                <a:lnTo>
                  <a:pt x="26" y="202"/>
                </a:lnTo>
                <a:lnTo>
                  <a:pt x="30" y="210"/>
                </a:lnTo>
                <a:lnTo>
                  <a:pt x="32" y="222"/>
                </a:lnTo>
                <a:lnTo>
                  <a:pt x="36" y="220"/>
                </a:lnTo>
                <a:lnTo>
                  <a:pt x="42" y="224"/>
                </a:lnTo>
                <a:lnTo>
                  <a:pt x="42" y="230"/>
                </a:lnTo>
                <a:lnTo>
                  <a:pt x="46" y="230"/>
                </a:lnTo>
                <a:lnTo>
                  <a:pt x="46" y="226"/>
                </a:lnTo>
                <a:lnTo>
                  <a:pt x="50" y="228"/>
                </a:lnTo>
                <a:lnTo>
                  <a:pt x="50" y="222"/>
                </a:lnTo>
                <a:lnTo>
                  <a:pt x="52" y="216"/>
                </a:lnTo>
                <a:lnTo>
                  <a:pt x="48" y="210"/>
                </a:lnTo>
                <a:lnTo>
                  <a:pt x="46" y="206"/>
                </a:lnTo>
                <a:lnTo>
                  <a:pt x="44" y="204"/>
                </a:lnTo>
                <a:lnTo>
                  <a:pt x="38" y="202"/>
                </a:lnTo>
                <a:lnTo>
                  <a:pt x="34" y="200"/>
                </a:lnTo>
                <a:lnTo>
                  <a:pt x="32" y="196"/>
                </a:lnTo>
                <a:lnTo>
                  <a:pt x="32" y="192"/>
                </a:lnTo>
                <a:lnTo>
                  <a:pt x="32" y="188"/>
                </a:lnTo>
                <a:lnTo>
                  <a:pt x="30" y="184"/>
                </a:lnTo>
                <a:lnTo>
                  <a:pt x="24" y="184"/>
                </a:lnTo>
                <a:lnTo>
                  <a:pt x="20" y="172"/>
                </a:lnTo>
                <a:lnTo>
                  <a:pt x="18" y="172"/>
                </a:lnTo>
                <a:lnTo>
                  <a:pt x="18" y="162"/>
                </a:lnTo>
                <a:lnTo>
                  <a:pt x="22" y="150"/>
                </a:lnTo>
                <a:lnTo>
                  <a:pt x="28" y="128"/>
                </a:lnTo>
                <a:lnTo>
                  <a:pt x="26" y="114"/>
                </a:lnTo>
                <a:lnTo>
                  <a:pt x="26" y="110"/>
                </a:lnTo>
                <a:lnTo>
                  <a:pt x="36" y="108"/>
                </a:lnTo>
                <a:lnTo>
                  <a:pt x="38" y="110"/>
                </a:lnTo>
                <a:lnTo>
                  <a:pt x="40" y="110"/>
                </a:lnTo>
                <a:lnTo>
                  <a:pt x="40" y="114"/>
                </a:lnTo>
                <a:lnTo>
                  <a:pt x="40" y="118"/>
                </a:lnTo>
                <a:lnTo>
                  <a:pt x="42" y="118"/>
                </a:lnTo>
                <a:lnTo>
                  <a:pt x="44" y="120"/>
                </a:lnTo>
                <a:lnTo>
                  <a:pt x="46" y="118"/>
                </a:lnTo>
                <a:lnTo>
                  <a:pt x="52" y="116"/>
                </a:lnTo>
                <a:lnTo>
                  <a:pt x="52" y="120"/>
                </a:lnTo>
                <a:lnTo>
                  <a:pt x="52" y="122"/>
                </a:lnTo>
                <a:lnTo>
                  <a:pt x="56" y="124"/>
                </a:lnTo>
                <a:lnTo>
                  <a:pt x="60" y="126"/>
                </a:lnTo>
                <a:lnTo>
                  <a:pt x="60" y="130"/>
                </a:lnTo>
                <a:lnTo>
                  <a:pt x="60" y="132"/>
                </a:lnTo>
                <a:lnTo>
                  <a:pt x="60" y="122"/>
                </a:lnTo>
                <a:lnTo>
                  <a:pt x="56" y="116"/>
                </a:lnTo>
                <a:lnTo>
                  <a:pt x="56" y="106"/>
                </a:lnTo>
                <a:lnTo>
                  <a:pt x="58" y="98"/>
                </a:lnTo>
                <a:lnTo>
                  <a:pt x="60" y="96"/>
                </a:lnTo>
                <a:lnTo>
                  <a:pt x="66" y="94"/>
                </a:lnTo>
                <a:lnTo>
                  <a:pt x="72" y="94"/>
                </a:lnTo>
                <a:lnTo>
                  <a:pt x="76" y="94"/>
                </a:lnTo>
                <a:lnTo>
                  <a:pt x="82" y="90"/>
                </a:lnTo>
                <a:lnTo>
                  <a:pt x="84" y="86"/>
                </a:lnTo>
                <a:lnTo>
                  <a:pt x="92" y="86"/>
                </a:lnTo>
                <a:lnTo>
                  <a:pt x="96" y="84"/>
                </a:lnTo>
                <a:lnTo>
                  <a:pt x="98" y="78"/>
                </a:lnTo>
                <a:lnTo>
                  <a:pt x="96" y="76"/>
                </a:lnTo>
                <a:lnTo>
                  <a:pt x="94" y="70"/>
                </a:lnTo>
                <a:lnTo>
                  <a:pt x="94" y="64"/>
                </a:lnTo>
                <a:lnTo>
                  <a:pt x="92" y="60"/>
                </a:lnTo>
                <a:lnTo>
                  <a:pt x="88" y="58"/>
                </a:lnTo>
                <a:lnTo>
                  <a:pt x="86" y="54"/>
                </a:lnTo>
                <a:lnTo>
                  <a:pt x="84" y="46"/>
                </a:lnTo>
                <a:lnTo>
                  <a:pt x="84" y="40"/>
                </a:lnTo>
                <a:lnTo>
                  <a:pt x="80" y="30"/>
                </a:lnTo>
                <a:lnTo>
                  <a:pt x="76" y="32"/>
                </a:lnTo>
                <a:lnTo>
                  <a:pt x="72" y="28"/>
                </a:lnTo>
                <a:lnTo>
                  <a:pt x="68" y="22"/>
                </a:lnTo>
                <a:lnTo>
                  <a:pt x="62" y="22"/>
                </a:lnTo>
                <a:lnTo>
                  <a:pt x="60" y="26"/>
                </a:lnTo>
                <a:lnTo>
                  <a:pt x="54" y="26"/>
                </a:lnTo>
                <a:lnTo>
                  <a:pt x="54" y="32"/>
                </a:lnTo>
                <a:lnTo>
                  <a:pt x="50" y="34"/>
                </a:lnTo>
                <a:lnTo>
                  <a:pt x="48" y="30"/>
                </a:lnTo>
                <a:lnTo>
                  <a:pt x="44" y="30"/>
                </a:lnTo>
                <a:lnTo>
                  <a:pt x="38" y="28"/>
                </a:lnTo>
                <a:lnTo>
                  <a:pt x="38" y="24"/>
                </a:lnTo>
                <a:lnTo>
                  <a:pt x="36" y="20"/>
                </a:lnTo>
                <a:lnTo>
                  <a:pt x="36" y="16"/>
                </a:lnTo>
                <a:lnTo>
                  <a:pt x="42" y="10"/>
                </a:lnTo>
                <a:lnTo>
                  <a:pt x="40" y="6"/>
                </a:lnTo>
                <a:lnTo>
                  <a:pt x="36" y="6"/>
                </a:lnTo>
                <a:lnTo>
                  <a:pt x="32" y="6"/>
                </a:lnTo>
                <a:lnTo>
                  <a:pt x="32" y="2"/>
                </a:lnTo>
                <a:lnTo>
                  <a:pt x="22" y="4"/>
                </a:lnTo>
                <a:lnTo>
                  <a:pt x="20" y="0"/>
                </a:lnTo>
                <a:lnTo>
                  <a:pt x="16" y="0"/>
                </a:lnTo>
                <a:lnTo>
                  <a:pt x="14" y="6"/>
                </a:lnTo>
                <a:lnTo>
                  <a:pt x="14" y="10"/>
                </a:lnTo>
                <a:lnTo>
                  <a:pt x="10" y="10"/>
                </a:lnTo>
                <a:lnTo>
                  <a:pt x="6" y="16"/>
                </a:lnTo>
                <a:lnTo>
                  <a:pt x="2" y="16"/>
                </a:lnTo>
                <a:lnTo>
                  <a:pt x="0" y="20"/>
                </a:lnTo>
                <a:lnTo>
                  <a:pt x="4" y="28"/>
                </a:lnTo>
                <a:lnTo>
                  <a:pt x="2" y="34"/>
                </a:lnTo>
                <a:lnTo>
                  <a:pt x="0" y="42"/>
                </a:lnTo>
                <a:lnTo>
                  <a:pt x="2" y="54"/>
                </a:lnTo>
                <a:lnTo>
                  <a:pt x="8" y="60"/>
                </a:lnTo>
                <a:lnTo>
                  <a:pt x="14" y="66"/>
                </a:lnTo>
                <a:lnTo>
                  <a:pt x="14" y="72"/>
                </a:lnTo>
                <a:lnTo>
                  <a:pt x="8" y="74"/>
                </a:lnTo>
                <a:lnTo>
                  <a:pt x="10" y="88"/>
                </a:lnTo>
                <a:lnTo>
                  <a:pt x="12" y="98"/>
                </a:lnTo>
                <a:lnTo>
                  <a:pt x="20" y="104"/>
                </a:lnTo>
                <a:lnTo>
                  <a:pt x="22" y="114"/>
                </a:lnTo>
                <a:lnTo>
                  <a:pt x="22" y="122"/>
                </a:lnTo>
                <a:lnTo>
                  <a:pt x="20" y="128"/>
                </a:lnTo>
                <a:lnTo>
                  <a:pt x="18" y="136"/>
                </a:lnTo>
                <a:lnTo>
                  <a:pt x="16" y="142"/>
                </a:lnTo>
                <a:lnTo>
                  <a:pt x="14" y="14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25" name="Freeform 652"/>
          <p:cNvSpPr>
            <a:spLocks/>
          </p:cNvSpPr>
          <p:nvPr/>
        </p:nvSpPr>
        <p:spPr bwMode="auto">
          <a:xfrm>
            <a:off x="7737786" y="3956772"/>
            <a:ext cx="39565" cy="85725"/>
          </a:xfrm>
          <a:custGeom>
            <a:avLst/>
            <a:gdLst>
              <a:gd name="T0" fmla="*/ 60731557 w 22"/>
              <a:gd name="T1" fmla="*/ 0 h 50"/>
              <a:gd name="T2" fmla="*/ 60731557 w 22"/>
              <a:gd name="T3" fmla="*/ 0 h 50"/>
              <a:gd name="T4" fmla="*/ 30365779 w 22"/>
              <a:gd name="T5" fmla="*/ 35274123 h 50"/>
              <a:gd name="T6" fmla="*/ 15182889 w 22"/>
              <a:gd name="T7" fmla="*/ 52911185 h 50"/>
              <a:gd name="T8" fmla="*/ 7592419 w 22"/>
              <a:gd name="T9" fmla="*/ 76427267 h 50"/>
              <a:gd name="T10" fmla="*/ 7592419 w 22"/>
              <a:gd name="T11" fmla="*/ 76427267 h 50"/>
              <a:gd name="T12" fmla="*/ 0 w 22"/>
              <a:gd name="T13" fmla="*/ 99943349 h 50"/>
              <a:gd name="T14" fmla="*/ 0 w 22"/>
              <a:gd name="T15" fmla="*/ 117580410 h 50"/>
              <a:gd name="T16" fmla="*/ 22775308 w 22"/>
              <a:gd name="T17" fmla="*/ 146975513 h 50"/>
              <a:gd name="T18" fmla="*/ 37958198 w 22"/>
              <a:gd name="T19" fmla="*/ 146975513 h 50"/>
              <a:gd name="T20" fmla="*/ 37958198 w 22"/>
              <a:gd name="T21" fmla="*/ 146975513 h 50"/>
              <a:gd name="T22" fmla="*/ 53141087 w 22"/>
              <a:gd name="T23" fmla="*/ 111701390 h 50"/>
              <a:gd name="T24" fmla="*/ 68323976 w 22"/>
              <a:gd name="T25" fmla="*/ 70548246 h 50"/>
              <a:gd name="T26" fmla="*/ 83506866 w 22"/>
              <a:gd name="T27" fmla="*/ 0 h 50"/>
              <a:gd name="T28" fmla="*/ 83506866 w 22"/>
              <a:gd name="T29" fmla="*/ 0 h 50"/>
              <a:gd name="T30" fmla="*/ 60731557 w 22"/>
              <a:gd name="T31" fmla="*/ 0 h 50"/>
              <a:gd name="T32" fmla="*/ 60731557 w 22"/>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50">
                <a:moveTo>
                  <a:pt x="16" y="0"/>
                </a:moveTo>
                <a:lnTo>
                  <a:pt x="16" y="0"/>
                </a:lnTo>
                <a:lnTo>
                  <a:pt x="8" y="12"/>
                </a:lnTo>
                <a:lnTo>
                  <a:pt x="4" y="18"/>
                </a:lnTo>
                <a:lnTo>
                  <a:pt x="2" y="26"/>
                </a:lnTo>
                <a:lnTo>
                  <a:pt x="0" y="34"/>
                </a:lnTo>
                <a:lnTo>
                  <a:pt x="0" y="40"/>
                </a:lnTo>
                <a:lnTo>
                  <a:pt x="6" y="50"/>
                </a:lnTo>
                <a:lnTo>
                  <a:pt x="10" y="50"/>
                </a:lnTo>
                <a:lnTo>
                  <a:pt x="14" y="38"/>
                </a:lnTo>
                <a:lnTo>
                  <a:pt x="18" y="24"/>
                </a:lnTo>
                <a:lnTo>
                  <a:pt x="22" y="0"/>
                </a:lnTo>
                <a:lnTo>
                  <a:pt x="16"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26" name="Freeform 653"/>
          <p:cNvSpPr>
            <a:spLocks noEditPoints="1"/>
          </p:cNvSpPr>
          <p:nvPr/>
        </p:nvSpPr>
        <p:spPr bwMode="auto">
          <a:xfrm>
            <a:off x="7875532" y="3574183"/>
            <a:ext cx="74735" cy="158750"/>
          </a:xfrm>
          <a:custGeom>
            <a:avLst/>
            <a:gdLst>
              <a:gd name="T0" fmla="*/ 22295393 w 42"/>
              <a:gd name="T1" fmla="*/ 29774253 h 92"/>
              <a:gd name="T2" fmla="*/ 22295393 w 42"/>
              <a:gd name="T3" fmla="*/ 29774253 h 92"/>
              <a:gd name="T4" fmla="*/ 37159630 w 42"/>
              <a:gd name="T5" fmla="*/ 59550231 h 92"/>
              <a:gd name="T6" fmla="*/ 29726548 w 42"/>
              <a:gd name="T7" fmla="*/ 65505082 h 92"/>
              <a:gd name="T8" fmla="*/ 14864238 w 42"/>
              <a:gd name="T9" fmla="*/ 77414783 h 92"/>
              <a:gd name="T10" fmla="*/ 14864238 w 42"/>
              <a:gd name="T11" fmla="*/ 77414783 h 92"/>
              <a:gd name="T12" fmla="*/ 37159630 w 42"/>
              <a:gd name="T13" fmla="*/ 89324484 h 92"/>
              <a:gd name="T14" fmla="*/ 37159630 w 42"/>
              <a:gd name="T15" fmla="*/ 89324484 h 92"/>
              <a:gd name="T16" fmla="*/ 37159630 w 42"/>
              <a:gd name="T17" fmla="*/ 95279334 h 92"/>
              <a:gd name="T18" fmla="*/ 29726548 w 42"/>
              <a:gd name="T19" fmla="*/ 101234185 h 92"/>
              <a:gd name="T20" fmla="*/ 29726548 w 42"/>
              <a:gd name="T21" fmla="*/ 101234185 h 92"/>
              <a:gd name="T22" fmla="*/ 29726548 w 42"/>
              <a:gd name="T23" fmla="*/ 119100462 h 92"/>
              <a:gd name="T24" fmla="*/ 29726548 w 42"/>
              <a:gd name="T25" fmla="*/ 119100462 h 92"/>
              <a:gd name="T26" fmla="*/ 37159630 w 42"/>
              <a:gd name="T27" fmla="*/ 119100462 h 92"/>
              <a:gd name="T28" fmla="*/ 37159630 w 42"/>
              <a:gd name="T29" fmla="*/ 131010163 h 92"/>
              <a:gd name="T30" fmla="*/ 37159630 w 42"/>
              <a:gd name="T31" fmla="*/ 142919864 h 92"/>
              <a:gd name="T32" fmla="*/ 37159630 w 42"/>
              <a:gd name="T33" fmla="*/ 142919864 h 92"/>
              <a:gd name="T34" fmla="*/ 14864238 w 42"/>
              <a:gd name="T35" fmla="*/ 148874715 h 92"/>
              <a:gd name="T36" fmla="*/ 14864238 w 42"/>
              <a:gd name="T37" fmla="*/ 148874715 h 92"/>
              <a:gd name="T38" fmla="*/ 14864238 w 42"/>
              <a:gd name="T39" fmla="*/ 184605543 h 92"/>
              <a:gd name="T40" fmla="*/ 7431155 w 42"/>
              <a:gd name="T41" fmla="*/ 214379796 h 92"/>
              <a:gd name="T42" fmla="*/ 7431155 w 42"/>
              <a:gd name="T43" fmla="*/ 214379796 h 92"/>
              <a:gd name="T44" fmla="*/ 22295393 w 42"/>
              <a:gd name="T45" fmla="*/ 214379796 h 92"/>
              <a:gd name="T46" fmla="*/ 29726548 w 42"/>
              <a:gd name="T47" fmla="*/ 220334647 h 92"/>
              <a:gd name="T48" fmla="*/ 29726548 w 42"/>
              <a:gd name="T49" fmla="*/ 220334647 h 92"/>
              <a:gd name="T50" fmla="*/ 52021940 w 42"/>
              <a:gd name="T51" fmla="*/ 196515245 h 92"/>
              <a:gd name="T52" fmla="*/ 81750416 w 42"/>
              <a:gd name="T53" fmla="*/ 184605543 h 92"/>
              <a:gd name="T54" fmla="*/ 81750416 w 42"/>
              <a:gd name="T55" fmla="*/ 184605543 h 92"/>
              <a:gd name="T56" fmla="*/ 118908118 w 42"/>
              <a:gd name="T57" fmla="*/ 172695842 h 92"/>
              <a:gd name="T58" fmla="*/ 133772356 w 42"/>
              <a:gd name="T59" fmla="*/ 166739266 h 92"/>
              <a:gd name="T60" fmla="*/ 148636594 w 42"/>
              <a:gd name="T61" fmla="*/ 160784416 h 92"/>
              <a:gd name="T62" fmla="*/ 148636594 w 42"/>
              <a:gd name="T63" fmla="*/ 160784416 h 92"/>
              <a:gd name="T64" fmla="*/ 156067749 w 42"/>
              <a:gd name="T65" fmla="*/ 119100462 h 92"/>
              <a:gd name="T66" fmla="*/ 156067749 w 42"/>
              <a:gd name="T67" fmla="*/ 71459932 h 92"/>
              <a:gd name="T68" fmla="*/ 156067749 w 42"/>
              <a:gd name="T69" fmla="*/ 71459932 h 92"/>
              <a:gd name="T70" fmla="*/ 133772356 w 42"/>
              <a:gd name="T71" fmla="*/ 53595380 h 92"/>
              <a:gd name="T72" fmla="*/ 133772356 w 42"/>
              <a:gd name="T73" fmla="*/ 53595380 h 92"/>
              <a:gd name="T74" fmla="*/ 133772356 w 42"/>
              <a:gd name="T75" fmla="*/ 35730829 h 92"/>
              <a:gd name="T76" fmla="*/ 118908118 w 42"/>
              <a:gd name="T77" fmla="*/ 35730829 h 92"/>
              <a:gd name="T78" fmla="*/ 118908118 w 42"/>
              <a:gd name="T79" fmla="*/ 35730829 h 92"/>
              <a:gd name="T80" fmla="*/ 118908118 w 42"/>
              <a:gd name="T81" fmla="*/ 23819402 h 92"/>
              <a:gd name="T82" fmla="*/ 118908118 w 42"/>
              <a:gd name="T83" fmla="*/ 11909701 h 92"/>
              <a:gd name="T84" fmla="*/ 118908118 w 42"/>
              <a:gd name="T85" fmla="*/ 11909701 h 92"/>
              <a:gd name="T86" fmla="*/ 104045808 w 42"/>
              <a:gd name="T87" fmla="*/ 5954851 h 92"/>
              <a:gd name="T88" fmla="*/ 104045808 w 42"/>
              <a:gd name="T89" fmla="*/ 5954851 h 92"/>
              <a:gd name="T90" fmla="*/ 81750416 w 42"/>
              <a:gd name="T91" fmla="*/ 11909701 h 92"/>
              <a:gd name="T92" fmla="*/ 81750416 w 42"/>
              <a:gd name="T93" fmla="*/ 11909701 h 92"/>
              <a:gd name="T94" fmla="*/ 59455023 w 42"/>
              <a:gd name="T95" fmla="*/ 0 h 92"/>
              <a:gd name="T96" fmla="*/ 44590785 w 42"/>
              <a:gd name="T97" fmla="*/ 5954851 h 92"/>
              <a:gd name="T98" fmla="*/ 14864238 w 42"/>
              <a:gd name="T99" fmla="*/ 29774253 h 92"/>
              <a:gd name="T100" fmla="*/ 22295393 w 42"/>
              <a:gd name="T101" fmla="*/ 29774253 h 92"/>
              <a:gd name="T102" fmla="*/ 7431155 w 42"/>
              <a:gd name="T103" fmla="*/ 250110625 h 92"/>
              <a:gd name="T104" fmla="*/ 7431155 w 42"/>
              <a:gd name="T105" fmla="*/ 250110625 h 92"/>
              <a:gd name="T106" fmla="*/ 0 w 42"/>
              <a:gd name="T107" fmla="*/ 267975177 h 92"/>
              <a:gd name="T108" fmla="*/ 0 w 42"/>
              <a:gd name="T109" fmla="*/ 273930027 h 92"/>
              <a:gd name="T110" fmla="*/ 7431155 w 42"/>
              <a:gd name="T111" fmla="*/ 267975177 h 92"/>
              <a:gd name="T112" fmla="*/ 7431155 w 42"/>
              <a:gd name="T113" fmla="*/ 267975177 h 92"/>
              <a:gd name="T114" fmla="*/ 22295393 w 42"/>
              <a:gd name="T115" fmla="*/ 256065476 h 92"/>
              <a:gd name="T116" fmla="*/ 22295393 w 42"/>
              <a:gd name="T117" fmla="*/ 250110625 h 92"/>
              <a:gd name="T118" fmla="*/ 7431155 w 42"/>
              <a:gd name="T119" fmla="*/ 250110625 h 92"/>
              <a:gd name="T120" fmla="*/ 7431155 w 42"/>
              <a:gd name="T121" fmla="*/ 250110625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2" h="92">
                <a:moveTo>
                  <a:pt x="6" y="10"/>
                </a:moveTo>
                <a:lnTo>
                  <a:pt x="6" y="10"/>
                </a:lnTo>
                <a:lnTo>
                  <a:pt x="10" y="20"/>
                </a:lnTo>
                <a:lnTo>
                  <a:pt x="8" y="22"/>
                </a:lnTo>
                <a:lnTo>
                  <a:pt x="4" y="26"/>
                </a:lnTo>
                <a:lnTo>
                  <a:pt x="10" y="30"/>
                </a:lnTo>
                <a:lnTo>
                  <a:pt x="10" y="32"/>
                </a:lnTo>
                <a:lnTo>
                  <a:pt x="8" y="34"/>
                </a:lnTo>
                <a:lnTo>
                  <a:pt x="8" y="40"/>
                </a:lnTo>
                <a:lnTo>
                  <a:pt x="10" y="40"/>
                </a:lnTo>
                <a:lnTo>
                  <a:pt x="10" y="44"/>
                </a:lnTo>
                <a:lnTo>
                  <a:pt x="10" y="48"/>
                </a:lnTo>
                <a:lnTo>
                  <a:pt x="4" y="50"/>
                </a:lnTo>
                <a:lnTo>
                  <a:pt x="4" y="62"/>
                </a:lnTo>
                <a:lnTo>
                  <a:pt x="2" y="72"/>
                </a:lnTo>
                <a:lnTo>
                  <a:pt x="6" y="72"/>
                </a:lnTo>
                <a:lnTo>
                  <a:pt x="8" y="74"/>
                </a:lnTo>
                <a:lnTo>
                  <a:pt x="14" y="66"/>
                </a:lnTo>
                <a:lnTo>
                  <a:pt x="22" y="62"/>
                </a:lnTo>
                <a:lnTo>
                  <a:pt x="32" y="58"/>
                </a:lnTo>
                <a:lnTo>
                  <a:pt x="36" y="56"/>
                </a:lnTo>
                <a:lnTo>
                  <a:pt x="40" y="54"/>
                </a:lnTo>
                <a:lnTo>
                  <a:pt x="42" y="40"/>
                </a:lnTo>
                <a:lnTo>
                  <a:pt x="42" y="24"/>
                </a:lnTo>
                <a:lnTo>
                  <a:pt x="36" y="18"/>
                </a:lnTo>
                <a:lnTo>
                  <a:pt x="36" y="12"/>
                </a:lnTo>
                <a:lnTo>
                  <a:pt x="32" y="12"/>
                </a:lnTo>
                <a:lnTo>
                  <a:pt x="32" y="8"/>
                </a:lnTo>
                <a:lnTo>
                  <a:pt x="32" y="4"/>
                </a:lnTo>
                <a:lnTo>
                  <a:pt x="28" y="2"/>
                </a:lnTo>
                <a:lnTo>
                  <a:pt x="22" y="4"/>
                </a:lnTo>
                <a:lnTo>
                  <a:pt x="16" y="0"/>
                </a:lnTo>
                <a:lnTo>
                  <a:pt x="12" y="2"/>
                </a:lnTo>
                <a:lnTo>
                  <a:pt x="4" y="10"/>
                </a:lnTo>
                <a:lnTo>
                  <a:pt x="6" y="10"/>
                </a:lnTo>
                <a:close/>
                <a:moveTo>
                  <a:pt x="2" y="84"/>
                </a:moveTo>
                <a:lnTo>
                  <a:pt x="2" y="84"/>
                </a:lnTo>
                <a:lnTo>
                  <a:pt x="0" y="90"/>
                </a:lnTo>
                <a:lnTo>
                  <a:pt x="0" y="92"/>
                </a:lnTo>
                <a:lnTo>
                  <a:pt x="2" y="90"/>
                </a:lnTo>
                <a:lnTo>
                  <a:pt x="6" y="86"/>
                </a:lnTo>
                <a:lnTo>
                  <a:pt x="6" y="84"/>
                </a:lnTo>
                <a:lnTo>
                  <a:pt x="2" y="84"/>
                </a:lnTo>
                <a:close/>
              </a:path>
            </a:pathLst>
          </a:custGeom>
          <a:solidFill>
            <a:schemeClr val="bg1">
              <a:lumMod val="85000"/>
            </a:schemeClr>
          </a:solidFill>
          <a:ln w="9525">
            <a:solidFill>
              <a:schemeClr val="bg1"/>
            </a:solidFill>
            <a:round/>
            <a:headEnd/>
            <a:tailEnd/>
          </a:ln>
          <a:effectLst/>
        </p:spPr>
        <p:txBody>
          <a:bodyPr/>
          <a:lstStyle/>
          <a:p>
            <a:endParaRPr lang="es-ES"/>
          </a:p>
        </p:txBody>
      </p:sp>
      <p:sp>
        <p:nvSpPr>
          <p:cNvPr id="627" name="Freeform 654"/>
          <p:cNvSpPr>
            <a:spLocks noEditPoints="1"/>
          </p:cNvSpPr>
          <p:nvPr/>
        </p:nvSpPr>
        <p:spPr bwMode="auto">
          <a:xfrm>
            <a:off x="8649531" y="4825132"/>
            <a:ext cx="124557" cy="112712"/>
          </a:xfrm>
          <a:custGeom>
            <a:avLst/>
            <a:gdLst>
              <a:gd name="T0" fmla="*/ 222954477 w 70"/>
              <a:gd name="T1" fmla="*/ 179890113 h 64"/>
              <a:gd name="T2" fmla="*/ 252683026 w 70"/>
              <a:gd name="T3" fmla="*/ 198499921 h 64"/>
              <a:gd name="T4" fmla="*/ 260114200 w 70"/>
              <a:gd name="T5" fmla="*/ 198499921 h 64"/>
              <a:gd name="T6" fmla="*/ 245249925 w 70"/>
              <a:gd name="T7" fmla="*/ 179890113 h 64"/>
              <a:gd name="T8" fmla="*/ 237818752 w 70"/>
              <a:gd name="T9" fmla="*/ 179890113 h 64"/>
              <a:gd name="T10" fmla="*/ 222954477 w 70"/>
              <a:gd name="T11" fmla="*/ 179890113 h 64"/>
              <a:gd name="T12" fmla="*/ 141205787 w 70"/>
              <a:gd name="T13" fmla="*/ 130265133 h 64"/>
              <a:gd name="T14" fmla="*/ 156068134 w 70"/>
              <a:gd name="T15" fmla="*/ 148874941 h 64"/>
              <a:gd name="T16" fmla="*/ 163501235 w 70"/>
              <a:gd name="T17" fmla="*/ 155077623 h 64"/>
              <a:gd name="T18" fmla="*/ 193227856 w 70"/>
              <a:gd name="T19" fmla="*/ 148874941 h 64"/>
              <a:gd name="T20" fmla="*/ 178363582 w 70"/>
              <a:gd name="T21" fmla="*/ 130265133 h 64"/>
              <a:gd name="T22" fmla="*/ 156068134 w 70"/>
              <a:gd name="T23" fmla="*/ 130265133 h 64"/>
              <a:gd name="T24" fmla="*/ 141205787 w 70"/>
              <a:gd name="T25" fmla="*/ 130265133 h 64"/>
              <a:gd name="T26" fmla="*/ 193227856 w 70"/>
              <a:gd name="T27" fmla="*/ 86844596 h 64"/>
              <a:gd name="T28" fmla="*/ 200659030 w 70"/>
              <a:gd name="T29" fmla="*/ 124062451 h 64"/>
              <a:gd name="T30" fmla="*/ 215523304 w 70"/>
              <a:gd name="T31" fmla="*/ 130265133 h 64"/>
              <a:gd name="T32" fmla="*/ 222954477 w 70"/>
              <a:gd name="T33" fmla="*/ 136469576 h 64"/>
              <a:gd name="T34" fmla="*/ 222954477 w 70"/>
              <a:gd name="T35" fmla="*/ 117859768 h 64"/>
              <a:gd name="T36" fmla="*/ 193227856 w 70"/>
              <a:gd name="T37" fmla="*/ 86844596 h 64"/>
              <a:gd name="T38" fmla="*/ 29726621 w 70"/>
              <a:gd name="T39" fmla="*/ 80640153 h 64"/>
              <a:gd name="T40" fmla="*/ 44590895 w 70"/>
              <a:gd name="T41" fmla="*/ 80640153 h 64"/>
              <a:gd name="T42" fmla="*/ 59455170 w 70"/>
              <a:gd name="T43" fmla="*/ 93047278 h 64"/>
              <a:gd name="T44" fmla="*/ 52022069 w 70"/>
              <a:gd name="T45" fmla="*/ 80640153 h 64"/>
              <a:gd name="T46" fmla="*/ 37159722 w 70"/>
              <a:gd name="T47" fmla="*/ 62032106 h 64"/>
              <a:gd name="T48" fmla="*/ 126341513 w 70"/>
              <a:gd name="T49" fmla="*/ 80640153 h 64"/>
              <a:gd name="T50" fmla="*/ 148636961 w 70"/>
              <a:gd name="T51" fmla="*/ 80640153 h 64"/>
              <a:gd name="T52" fmla="*/ 126341513 w 70"/>
              <a:gd name="T53" fmla="*/ 49624980 h 64"/>
              <a:gd name="T54" fmla="*/ 89181791 w 70"/>
              <a:gd name="T55" fmla="*/ 43422298 h 64"/>
              <a:gd name="T56" fmla="*/ 0 w 70"/>
              <a:gd name="T57" fmla="*/ 0 h 64"/>
              <a:gd name="T58" fmla="*/ 0 w 70"/>
              <a:gd name="T59" fmla="*/ 12407126 h 64"/>
              <a:gd name="T60" fmla="*/ 7431173 w 70"/>
              <a:gd name="T61" fmla="*/ 24812490 h 64"/>
              <a:gd name="T62" fmla="*/ 29726621 w 70"/>
              <a:gd name="T63" fmla="*/ 31015172 h 64"/>
              <a:gd name="T64" fmla="*/ 37159722 w 70"/>
              <a:gd name="T65" fmla="*/ 31015172 h 64"/>
              <a:gd name="T66" fmla="*/ 0 w 70"/>
              <a:gd name="T67" fmla="*/ 0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0" h="64">
                <a:moveTo>
                  <a:pt x="60" y="58"/>
                </a:moveTo>
                <a:lnTo>
                  <a:pt x="60" y="58"/>
                </a:lnTo>
                <a:lnTo>
                  <a:pt x="64" y="60"/>
                </a:lnTo>
                <a:lnTo>
                  <a:pt x="68" y="64"/>
                </a:lnTo>
                <a:lnTo>
                  <a:pt x="70" y="64"/>
                </a:lnTo>
                <a:lnTo>
                  <a:pt x="70" y="62"/>
                </a:lnTo>
                <a:lnTo>
                  <a:pt x="66" y="58"/>
                </a:lnTo>
                <a:lnTo>
                  <a:pt x="64" y="58"/>
                </a:lnTo>
                <a:lnTo>
                  <a:pt x="60" y="58"/>
                </a:lnTo>
                <a:close/>
                <a:moveTo>
                  <a:pt x="38" y="42"/>
                </a:moveTo>
                <a:lnTo>
                  <a:pt x="38" y="42"/>
                </a:lnTo>
                <a:lnTo>
                  <a:pt x="40" y="46"/>
                </a:lnTo>
                <a:lnTo>
                  <a:pt x="42" y="48"/>
                </a:lnTo>
                <a:lnTo>
                  <a:pt x="44" y="50"/>
                </a:lnTo>
                <a:lnTo>
                  <a:pt x="50" y="50"/>
                </a:lnTo>
                <a:lnTo>
                  <a:pt x="52" y="48"/>
                </a:lnTo>
                <a:lnTo>
                  <a:pt x="50" y="44"/>
                </a:lnTo>
                <a:lnTo>
                  <a:pt x="48" y="42"/>
                </a:lnTo>
                <a:lnTo>
                  <a:pt x="42" y="42"/>
                </a:lnTo>
                <a:lnTo>
                  <a:pt x="38" y="42"/>
                </a:lnTo>
                <a:close/>
                <a:moveTo>
                  <a:pt x="52" y="28"/>
                </a:moveTo>
                <a:lnTo>
                  <a:pt x="52" y="28"/>
                </a:lnTo>
                <a:lnTo>
                  <a:pt x="52" y="34"/>
                </a:lnTo>
                <a:lnTo>
                  <a:pt x="54" y="40"/>
                </a:lnTo>
                <a:lnTo>
                  <a:pt x="58" y="42"/>
                </a:lnTo>
                <a:lnTo>
                  <a:pt x="60" y="44"/>
                </a:lnTo>
                <a:lnTo>
                  <a:pt x="60" y="38"/>
                </a:lnTo>
                <a:lnTo>
                  <a:pt x="54" y="28"/>
                </a:lnTo>
                <a:lnTo>
                  <a:pt x="52" y="28"/>
                </a:lnTo>
                <a:close/>
                <a:moveTo>
                  <a:pt x="10" y="20"/>
                </a:moveTo>
                <a:lnTo>
                  <a:pt x="8" y="26"/>
                </a:lnTo>
                <a:lnTo>
                  <a:pt x="12" y="26"/>
                </a:lnTo>
                <a:lnTo>
                  <a:pt x="14" y="30"/>
                </a:lnTo>
                <a:lnTo>
                  <a:pt x="16" y="30"/>
                </a:lnTo>
                <a:lnTo>
                  <a:pt x="14" y="26"/>
                </a:lnTo>
                <a:lnTo>
                  <a:pt x="14" y="20"/>
                </a:lnTo>
                <a:lnTo>
                  <a:pt x="10" y="20"/>
                </a:lnTo>
                <a:close/>
                <a:moveTo>
                  <a:pt x="24" y="14"/>
                </a:moveTo>
                <a:lnTo>
                  <a:pt x="34" y="26"/>
                </a:lnTo>
                <a:lnTo>
                  <a:pt x="40" y="26"/>
                </a:lnTo>
                <a:lnTo>
                  <a:pt x="34" y="16"/>
                </a:lnTo>
                <a:lnTo>
                  <a:pt x="30" y="14"/>
                </a:lnTo>
                <a:lnTo>
                  <a:pt x="24" y="14"/>
                </a:lnTo>
                <a:close/>
                <a:moveTo>
                  <a:pt x="0" y="0"/>
                </a:moveTo>
                <a:lnTo>
                  <a:pt x="0" y="0"/>
                </a:lnTo>
                <a:lnTo>
                  <a:pt x="0" y="4"/>
                </a:lnTo>
                <a:lnTo>
                  <a:pt x="2" y="8"/>
                </a:lnTo>
                <a:lnTo>
                  <a:pt x="4" y="10"/>
                </a:lnTo>
                <a:lnTo>
                  <a:pt x="8" y="10"/>
                </a:lnTo>
                <a:lnTo>
                  <a:pt x="12" y="12"/>
                </a:lnTo>
                <a:lnTo>
                  <a:pt x="10" y="10"/>
                </a:lnTo>
                <a:lnTo>
                  <a:pt x="0"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28" name="Freeform 655"/>
          <p:cNvSpPr>
            <a:spLocks/>
          </p:cNvSpPr>
          <p:nvPr/>
        </p:nvSpPr>
        <p:spPr bwMode="auto">
          <a:xfrm>
            <a:off x="7367044" y="4587007"/>
            <a:ext cx="23447" cy="6350"/>
          </a:xfrm>
          <a:custGeom>
            <a:avLst/>
            <a:gdLst>
              <a:gd name="T0" fmla="*/ 0 w 14"/>
              <a:gd name="T1" fmla="*/ 10080625 h 4"/>
              <a:gd name="T2" fmla="*/ 19750314 w 14"/>
              <a:gd name="T3" fmla="*/ 0 h 4"/>
              <a:gd name="T4" fmla="*/ 46082857 w 14"/>
              <a:gd name="T5" fmla="*/ 5040313 h 4"/>
              <a:gd name="T6" fmla="*/ 46082857 w 14"/>
              <a:gd name="T7" fmla="*/ 5040313 h 4"/>
              <a:gd name="T8" fmla="*/ 19750314 w 14"/>
              <a:gd name="T9" fmla="*/ 10080625 h 4"/>
              <a:gd name="T10" fmla="*/ 19750314 w 14"/>
              <a:gd name="T11" fmla="*/ 10080625 h 4"/>
              <a:gd name="T12" fmla="*/ 0 w 14"/>
              <a:gd name="T13" fmla="*/ 10080625 h 4"/>
              <a:gd name="T14" fmla="*/ 0 w 14"/>
              <a:gd name="T15" fmla="*/ 10080625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4">
                <a:moveTo>
                  <a:pt x="0" y="4"/>
                </a:moveTo>
                <a:lnTo>
                  <a:pt x="6" y="0"/>
                </a:lnTo>
                <a:lnTo>
                  <a:pt x="14" y="2"/>
                </a:lnTo>
                <a:lnTo>
                  <a:pt x="6" y="4"/>
                </a:lnTo>
                <a:lnTo>
                  <a:pt x="0" y="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29" name="Freeform 656"/>
          <p:cNvSpPr>
            <a:spLocks/>
          </p:cNvSpPr>
          <p:nvPr/>
        </p:nvSpPr>
        <p:spPr bwMode="auto">
          <a:xfrm>
            <a:off x="8120251" y="3043957"/>
            <a:ext cx="17585" cy="17462"/>
          </a:xfrm>
          <a:custGeom>
            <a:avLst/>
            <a:gdLst>
              <a:gd name="T0" fmla="*/ 7258050 w 10"/>
              <a:gd name="T1" fmla="*/ 0 h 10"/>
              <a:gd name="T2" fmla="*/ 7258050 w 10"/>
              <a:gd name="T3" fmla="*/ 0 h 10"/>
              <a:gd name="T4" fmla="*/ 7258050 w 10"/>
              <a:gd name="T5" fmla="*/ 6097730 h 10"/>
              <a:gd name="T6" fmla="*/ 0 w 10"/>
              <a:gd name="T7" fmla="*/ 12197207 h 10"/>
              <a:gd name="T8" fmla="*/ 0 w 10"/>
              <a:gd name="T9" fmla="*/ 12197207 h 10"/>
              <a:gd name="T10" fmla="*/ 0 w 10"/>
              <a:gd name="T11" fmla="*/ 24394414 h 10"/>
              <a:gd name="T12" fmla="*/ 0 w 10"/>
              <a:gd name="T13" fmla="*/ 30492144 h 10"/>
              <a:gd name="T14" fmla="*/ 0 w 10"/>
              <a:gd name="T15" fmla="*/ 24394414 h 10"/>
              <a:gd name="T16" fmla="*/ 0 w 10"/>
              <a:gd name="T17" fmla="*/ 30492144 h 10"/>
              <a:gd name="T18" fmla="*/ 0 w 10"/>
              <a:gd name="T19" fmla="*/ 30492144 h 10"/>
              <a:gd name="T20" fmla="*/ 14516100 w 10"/>
              <a:gd name="T21" fmla="*/ 30492144 h 10"/>
              <a:gd name="T22" fmla="*/ 21774150 w 10"/>
              <a:gd name="T23" fmla="*/ 30492144 h 10"/>
              <a:gd name="T24" fmla="*/ 21774150 w 10"/>
              <a:gd name="T25" fmla="*/ 30492144 h 10"/>
              <a:gd name="T26" fmla="*/ 36290250 w 10"/>
              <a:gd name="T27" fmla="*/ 12197207 h 10"/>
              <a:gd name="T28" fmla="*/ 36290250 w 10"/>
              <a:gd name="T29" fmla="*/ 12197207 h 10"/>
              <a:gd name="T30" fmla="*/ 7258050 w 10"/>
              <a:gd name="T31" fmla="*/ 0 h 10"/>
              <a:gd name="T32" fmla="*/ 7258050 w 10"/>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10">
                <a:moveTo>
                  <a:pt x="2" y="0"/>
                </a:moveTo>
                <a:lnTo>
                  <a:pt x="2" y="0"/>
                </a:lnTo>
                <a:lnTo>
                  <a:pt x="2" y="2"/>
                </a:lnTo>
                <a:lnTo>
                  <a:pt x="0" y="4"/>
                </a:lnTo>
                <a:lnTo>
                  <a:pt x="0" y="8"/>
                </a:lnTo>
                <a:lnTo>
                  <a:pt x="0" y="10"/>
                </a:lnTo>
                <a:lnTo>
                  <a:pt x="0" y="8"/>
                </a:lnTo>
                <a:lnTo>
                  <a:pt x="0" y="10"/>
                </a:lnTo>
                <a:lnTo>
                  <a:pt x="4" y="10"/>
                </a:lnTo>
                <a:lnTo>
                  <a:pt x="6" y="10"/>
                </a:lnTo>
                <a:lnTo>
                  <a:pt x="10" y="4"/>
                </a:lnTo>
                <a:lnTo>
                  <a:pt x="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0" name="Freeform 657"/>
          <p:cNvSpPr>
            <a:spLocks/>
          </p:cNvSpPr>
          <p:nvPr/>
        </p:nvSpPr>
        <p:spPr bwMode="auto">
          <a:xfrm>
            <a:off x="8215502" y="3070948"/>
            <a:ext cx="64477" cy="271463"/>
          </a:xfrm>
          <a:custGeom>
            <a:avLst/>
            <a:gdLst>
              <a:gd name="T0" fmla="*/ 52705706 w 36"/>
              <a:gd name="T1" fmla="*/ 0 h 156"/>
              <a:gd name="T2" fmla="*/ 30116992 w 36"/>
              <a:gd name="T3" fmla="*/ 18168879 h 156"/>
              <a:gd name="T4" fmla="*/ 45175488 w 36"/>
              <a:gd name="T5" fmla="*/ 36337759 h 156"/>
              <a:gd name="T6" fmla="*/ 45175488 w 36"/>
              <a:gd name="T7" fmla="*/ 66618064 h 156"/>
              <a:gd name="T8" fmla="*/ 30116992 w 36"/>
              <a:gd name="T9" fmla="*/ 72675518 h 156"/>
              <a:gd name="T10" fmla="*/ 7530218 w 36"/>
              <a:gd name="T11" fmla="*/ 90842657 h 156"/>
              <a:gd name="T12" fmla="*/ 7530218 w 36"/>
              <a:gd name="T13" fmla="*/ 115068989 h 156"/>
              <a:gd name="T14" fmla="*/ 15058496 w 36"/>
              <a:gd name="T15" fmla="*/ 175631341 h 156"/>
              <a:gd name="T16" fmla="*/ 22588714 w 36"/>
              <a:gd name="T17" fmla="*/ 205911646 h 156"/>
              <a:gd name="T18" fmla="*/ 7530218 w 36"/>
              <a:gd name="T19" fmla="*/ 296754303 h 156"/>
              <a:gd name="T20" fmla="*/ 15058496 w 36"/>
              <a:gd name="T21" fmla="*/ 296754303 h 156"/>
              <a:gd name="T22" fmla="*/ 15058496 w 36"/>
              <a:gd name="T23" fmla="*/ 320980635 h 156"/>
              <a:gd name="T24" fmla="*/ 15058496 w 36"/>
              <a:gd name="T25" fmla="*/ 320980635 h 156"/>
              <a:gd name="T26" fmla="*/ 22588714 w 36"/>
              <a:gd name="T27" fmla="*/ 357316654 h 156"/>
              <a:gd name="T28" fmla="*/ 15058496 w 36"/>
              <a:gd name="T29" fmla="*/ 405767579 h 156"/>
              <a:gd name="T30" fmla="*/ 0 w 36"/>
              <a:gd name="T31" fmla="*/ 466329930 h 156"/>
              <a:gd name="T32" fmla="*/ 30116992 w 36"/>
              <a:gd name="T33" fmla="*/ 436047885 h 156"/>
              <a:gd name="T34" fmla="*/ 60233983 w 36"/>
              <a:gd name="T35" fmla="*/ 454216764 h 156"/>
              <a:gd name="T36" fmla="*/ 67764201 w 36"/>
              <a:gd name="T37" fmla="*/ 460272477 h 156"/>
              <a:gd name="T38" fmla="*/ 75294419 w 36"/>
              <a:gd name="T39" fmla="*/ 472385643 h 156"/>
              <a:gd name="T40" fmla="*/ 75294419 w 36"/>
              <a:gd name="T41" fmla="*/ 442105338 h 156"/>
              <a:gd name="T42" fmla="*/ 52705706 w 36"/>
              <a:gd name="T43" fmla="*/ 417879005 h 156"/>
              <a:gd name="T44" fmla="*/ 37647210 w 36"/>
              <a:gd name="T45" fmla="*/ 387598700 h 156"/>
              <a:gd name="T46" fmla="*/ 37647210 w 36"/>
              <a:gd name="T47" fmla="*/ 363374107 h 156"/>
              <a:gd name="T48" fmla="*/ 60233983 w 36"/>
              <a:gd name="T49" fmla="*/ 284642877 h 156"/>
              <a:gd name="T50" fmla="*/ 67764201 w 36"/>
              <a:gd name="T51" fmla="*/ 284642877 h 156"/>
              <a:gd name="T52" fmla="*/ 67764201 w 36"/>
              <a:gd name="T53" fmla="*/ 272529710 h 156"/>
              <a:gd name="T54" fmla="*/ 105411411 w 36"/>
              <a:gd name="T55" fmla="*/ 272529710 h 156"/>
              <a:gd name="T56" fmla="*/ 135528403 w 36"/>
              <a:gd name="T57" fmla="*/ 296754303 h 156"/>
              <a:gd name="T58" fmla="*/ 112939689 w 36"/>
              <a:gd name="T59" fmla="*/ 266473997 h 156"/>
              <a:gd name="T60" fmla="*/ 90352915 w 36"/>
              <a:gd name="T61" fmla="*/ 236193692 h 156"/>
              <a:gd name="T62" fmla="*/ 82822697 w 36"/>
              <a:gd name="T63" fmla="*/ 236193692 h 156"/>
              <a:gd name="T64" fmla="*/ 82822697 w 36"/>
              <a:gd name="T65" fmla="*/ 181687054 h 156"/>
              <a:gd name="T66" fmla="*/ 75294419 w 36"/>
              <a:gd name="T67" fmla="*/ 127180416 h 156"/>
              <a:gd name="T68" fmla="*/ 82822697 w 36"/>
              <a:gd name="T69" fmla="*/ 115068989 h 156"/>
              <a:gd name="T70" fmla="*/ 90352915 w 36"/>
              <a:gd name="T71" fmla="*/ 96900110 h 156"/>
              <a:gd name="T72" fmla="*/ 60233983 w 36"/>
              <a:gd name="T73" fmla="*/ 60562351 h 156"/>
              <a:gd name="T74" fmla="*/ 67764201 w 36"/>
              <a:gd name="T75" fmla="*/ 42393472 h 156"/>
              <a:gd name="T76" fmla="*/ 75294419 w 36"/>
              <a:gd name="T77" fmla="*/ 24224592 h 156"/>
              <a:gd name="T78" fmla="*/ 67764201 w 36"/>
              <a:gd name="T79" fmla="*/ 12113166 h 156"/>
              <a:gd name="T80" fmla="*/ 52705706 w 36"/>
              <a:gd name="T81" fmla="*/ 0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 h="156">
                <a:moveTo>
                  <a:pt x="14" y="0"/>
                </a:moveTo>
                <a:lnTo>
                  <a:pt x="14" y="0"/>
                </a:lnTo>
                <a:lnTo>
                  <a:pt x="12" y="4"/>
                </a:lnTo>
                <a:lnTo>
                  <a:pt x="8" y="6"/>
                </a:lnTo>
                <a:lnTo>
                  <a:pt x="12" y="12"/>
                </a:lnTo>
                <a:lnTo>
                  <a:pt x="12" y="16"/>
                </a:lnTo>
                <a:lnTo>
                  <a:pt x="12" y="22"/>
                </a:lnTo>
                <a:lnTo>
                  <a:pt x="8" y="24"/>
                </a:lnTo>
                <a:lnTo>
                  <a:pt x="4" y="28"/>
                </a:lnTo>
                <a:lnTo>
                  <a:pt x="2" y="30"/>
                </a:lnTo>
                <a:lnTo>
                  <a:pt x="2" y="38"/>
                </a:lnTo>
                <a:lnTo>
                  <a:pt x="2" y="46"/>
                </a:lnTo>
                <a:lnTo>
                  <a:pt x="4" y="58"/>
                </a:lnTo>
                <a:lnTo>
                  <a:pt x="6" y="68"/>
                </a:lnTo>
                <a:lnTo>
                  <a:pt x="4" y="80"/>
                </a:lnTo>
                <a:lnTo>
                  <a:pt x="2" y="98"/>
                </a:lnTo>
                <a:lnTo>
                  <a:pt x="4" y="98"/>
                </a:lnTo>
                <a:lnTo>
                  <a:pt x="4" y="100"/>
                </a:lnTo>
                <a:lnTo>
                  <a:pt x="4" y="106"/>
                </a:lnTo>
                <a:lnTo>
                  <a:pt x="2" y="110"/>
                </a:lnTo>
                <a:lnTo>
                  <a:pt x="6" y="118"/>
                </a:lnTo>
                <a:lnTo>
                  <a:pt x="4" y="134"/>
                </a:lnTo>
                <a:lnTo>
                  <a:pt x="0" y="154"/>
                </a:lnTo>
                <a:lnTo>
                  <a:pt x="4" y="146"/>
                </a:lnTo>
                <a:lnTo>
                  <a:pt x="8" y="144"/>
                </a:lnTo>
                <a:lnTo>
                  <a:pt x="10" y="146"/>
                </a:lnTo>
                <a:lnTo>
                  <a:pt x="16" y="150"/>
                </a:lnTo>
                <a:lnTo>
                  <a:pt x="18" y="152"/>
                </a:lnTo>
                <a:lnTo>
                  <a:pt x="20" y="156"/>
                </a:lnTo>
                <a:lnTo>
                  <a:pt x="20" y="150"/>
                </a:lnTo>
                <a:lnTo>
                  <a:pt x="20" y="146"/>
                </a:lnTo>
                <a:lnTo>
                  <a:pt x="14" y="138"/>
                </a:lnTo>
                <a:lnTo>
                  <a:pt x="12" y="134"/>
                </a:lnTo>
                <a:lnTo>
                  <a:pt x="10" y="128"/>
                </a:lnTo>
                <a:lnTo>
                  <a:pt x="10" y="120"/>
                </a:lnTo>
                <a:lnTo>
                  <a:pt x="12" y="112"/>
                </a:lnTo>
                <a:lnTo>
                  <a:pt x="16" y="94"/>
                </a:lnTo>
                <a:lnTo>
                  <a:pt x="18" y="94"/>
                </a:lnTo>
                <a:lnTo>
                  <a:pt x="18" y="90"/>
                </a:lnTo>
                <a:lnTo>
                  <a:pt x="22" y="90"/>
                </a:lnTo>
                <a:lnTo>
                  <a:pt x="28" y="90"/>
                </a:lnTo>
                <a:lnTo>
                  <a:pt x="36" y="98"/>
                </a:lnTo>
                <a:lnTo>
                  <a:pt x="30" y="88"/>
                </a:lnTo>
                <a:lnTo>
                  <a:pt x="28" y="82"/>
                </a:lnTo>
                <a:lnTo>
                  <a:pt x="24" y="78"/>
                </a:lnTo>
                <a:lnTo>
                  <a:pt x="22" y="78"/>
                </a:lnTo>
                <a:lnTo>
                  <a:pt x="22" y="70"/>
                </a:lnTo>
                <a:lnTo>
                  <a:pt x="22" y="60"/>
                </a:lnTo>
                <a:lnTo>
                  <a:pt x="22" y="48"/>
                </a:lnTo>
                <a:lnTo>
                  <a:pt x="20" y="42"/>
                </a:lnTo>
                <a:lnTo>
                  <a:pt x="22" y="38"/>
                </a:lnTo>
                <a:lnTo>
                  <a:pt x="24" y="32"/>
                </a:lnTo>
                <a:lnTo>
                  <a:pt x="20" y="26"/>
                </a:lnTo>
                <a:lnTo>
                  <a:pt x="16" y="20"/>
                </a:lnTo>
                <a:lnTo>
                  <a:pt x="18" y="14"/>
                </a:lnTo>
                <a:lnTo>
                  <a:pt x="20" y="12"/>
                </a:lnTo>
                <a:lnTo>
                  <a:pt x="20" y="8"/>
                </a:lnTo>
                <a:lnTo>
                  <a:pt x="18" y="4"/>
                </a:lnTo>
                <a:lnTo>
                  <a:pt x="1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1" name="Freeform 658"/>
          <p:cNvSpPr>
            <a:spLocks/>
          </p:cNvSpPr>
          <p:nvPr/>
        </p:nvSpPr>
        <p:spPr bwMode="auto">
          <a:xfrm>
            <a:off x="8520300" y="3178895"/>
            <a:ext cx="14655" cy="12700"/>
          </a:xfrm>
          <a:custGeom>
            <a:avLst/>
            <a:gdLst>
              <a:gd name="T0" fmla="*/ 31501953 w 8"/>
              <a:gd name="T1" fmla="*/ 0 h 8"/>
              <a:gd name="T2" fmla="*/ 31501953 w 8"/>
              <a:gd name="T3" fmla="*/ 0 h 8"/>
              <a:gd name="T4" fmla="*/ 0 w 8"/>
              <a:gd name="T5" fmla="*/ 10080625 h 8"/>
              <a:gd name="T6" fmla="*/ 0 w 8"/>
              <a:gd name="T7" fmla="*/ 20161250 h 8"/>
              <a:gd name="T8" fmla="*/ 15751969 w 8"/>
              <a:gd name="T9" fmla="*/ 20161250 h 8"/>
              <a:gd name="T10" fmla="*/ 15751969 w 8"/>
              <a:gd name="T11" fmla="*/ 20161250 h 8"/>
              <a:gd name="T12" fmla="*/ 31501953 w 8"/>
              <a:gd name="T13" fmla="*/ 5040313 h 8"/>
              <a:gd name="T14" fmla="*/ 31501953 w 8"/>
              <a:gd name="T15" fmla="*/ 0 h 8"/>
              <a:gd name="T16" fmla="*/ 31501953 w 8"/>
              <a:gd name="T17" fmla="*/ 0 h 8"/>
              <a:gd name="T18" fmla="*/ 31501953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
                <a:moveTo>
                  <a:pt x="8" y="0"/>
                </a:moveTo>
                <a:lnTo>
                  <a:pt x="8" y="0"/>
                </a:lnTo>
                <a:lnTo>
                  <a:pt x="0" y="4"/>
                </a:lnTo>
                <a:lnTo>
                  <a:pt x="0" y="8"/>
                </a:lnTo>
                <a:lnTo>
                  <a:pt x="4" y="8"/>
                </a:lnTo>
                <a:lnTo>
                  <a:pt x="8" y="2"/>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2" name="Freeform 659"/>
          <p:cNvSpPr>
            <a:spLocks/>
          </p:cNvSpPr>
          <p:nvPr/>
        </p:nvSpPr>
        <p:spPr bwMode="auto">
          <a:xfrm>
            <a:off x="8430912" y="3299545"/>
            <a:ext cx="11723" cy="14288"/>
          </a:xfrm>
          <a:custGeom>
            <a:avLst/>
            <a:gdLst>
              <a:gd name="T0" fmla="*/ 17921817 w 6"/>
              <a:gd name="T1" fmla="*/ 0 h 8"/>
              <a:gd name="T2" fmla="*/ 17921817 w 6"/>
              <a:gd name="T3" fmla="*/ 0 h 8"/>
              <a:gd name="T4" fmla="*/ 8959850 w 6"/>
              <a:gd name="T5" fmla="*/ 19138776 h 8"/>
              <a:gd name="T6" fmla="*/ 0 w 6"/>
              <a:gd name="T7" fmla="*/ 25518368 h 8"/>
              <a:gd name="T8" fmla="*/ 8959850 w 6"/>
              <a:gd name="T9" fmla="*/ 25518368 h 8"/>
              <a:gd name="T10" fmla="*/ 8959850 w 6"/>
              <a:gd name="T11" fmla="*/ 25518368 h 8"/>
              <a:gd name="T12" fmla="*/ 26881667 w 6"/>
              <a:gd name="T13" fmla="*/ 6379592 h 8"/>
              <a:gd name="T14" fmla="*/ 26881667 w 6"/>
              <a:gd name="T15" fmla="*/ 0 h 8"/>
              <a:gd name="T16" fmla="*/ 17921817 w 6"/>
              <a:gd name="T17" fmla="*/ 0 h 8"/>
              <a:gd name="T18" fmla="*/ 17921817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4" y="0"/>
                </a:moveTo>
                <a:lnTo>
                  <a:pt x="4" y="0"/>
                </a:lnTo>
                <a:lnTo>
                  <a:pt x="2" y="6"/>
                </a:lnTo>
                <a:lnTo>
                  <a:pt x="0" y="8"/>
                </a:lnTo>
                <a:lnTo>
                  <a:pt x="2" y="8"/>
                </a:lnTo>
                <a:lnTo>
                  <a:pt x="6" y="2"/>
                </a:lnTo>
                <a:lnTo>
                  <a:pt x="6" y="0"/>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3" name="Freeform 660"/>
          <p:cNvSpPr>
            <a:spLocks/>
          </p:cNvSpPr>
          <p:nvPr/>
        </p:nvSpPr>
        <p:spPr bwMode="auto">
          <a:xfrm>
            <a:off x="8389880" y="3326536"/>
            <a:ext cx="14655" cy="22225"/>
          </a:xfrm>
          <a:custGeom>
            <a:avLst/>
            <a:gdLst>
              <a:gd name="T0" fmla="*/ 23625969 w 8"/>
              <a:gd name="T1" fmla="*/ 0 h 12"/>
              <a:gd name="T2" fmla="*/ 23625969 w 8"/>
              <a:gd name="T3" fmla="*/ 0 h 12"/>
              <a:gd name="T4" fmla="*/ 7875984 w 8"/>
              <a:gd name="T5" fmla="*/ 13720233 h 12"/>
              <a:gd name="T6" fmla="*/ 0 w 8"/>
              <a:gd name="T7" fmla="*/ 34302435 h 12"/>
              <a:gd name="T8" fmla="*/ 0 w 8"/>
              <a:gd name="T9" fmla="*/ 34302435 h 12"/>
              <a:gd name="T10" fmla="*/ 0 w 8"/>
              <a:gd name="T11" fmla="*/ 41162552 h 12"/>
              <a:gd name="T12" fmla="*/ 0 w 8"/>
              <a:gd name="T13" fmla="*/ 41162552 h 12"/>
              <a:gd name="T14" fmla="*/ 23625969 w 8"/>
              <a:gd name="T15" fmla="*/ 34302435 h 12"/>
              <a:gd name="T16" fmla="*/ 23625969 w 8"/>
              <a:gd name="T17" fmla="*/ 34302435 h 12"/>
              <a:gd name="T18" fmla="*/ 31501953 w 8"/>
              <a:gd name="T19" fmla="*/ 13720233 h 12"/>
              <a:gd name="T20" fmla="*/ 31501953 w 8"/>
              <a:gd name="T21" fmla="*/ 0 h 12"/>
              <a:gd name="T22" fmla="*/ 23625969 w 8"/>
              <a:gd name="T23" fmla="*/ 0 h 12"/>
              <a:gd name="T24" fmla="*/ 23625969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
                <a:moveTo>
                  <a:pt x="6" y="0"/>
                </a:moveTo>
                <a:lnTo>
                  <a:pt x="6" y="0"/>
                </a:lnTo>
                <a:lnTo>
                  <a:pt x="2" y="4"/>
                </a:lnTo>
                <a:lnTo>
                  <a:pt x="0" y="10"/>
                </a:lnTo>
                <a:lnTo>
                  <a:pt x="0" y="12"/>
                </a:lnTo>
                <a:lnTo>
                  <a:pt x="6" y="10"/>
                </a:lnTo>
                <a:lnTo>
                  <a:pt x="8" y="4"/>
                </a:lnTo>
                <a:lnTo>
                  <a:pt x="8" y="0"/>
                </a:lnTo>
                <a:lnTo>
                  <a:pt x="6"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4" name="Freeform 661"/>
          <p:cNvSpPr>
            <a:spLocks/>
          </p:cNvSpPr>
          <p:nvPr/>
        </p:nvSpPr>
        <p:spPr bwMode="auto">
          <a:xfrm>
            <a:off x="8360576" y="3348760"/>
            <a:ext cx="7327" cy="20637"/>
          </a:xfrm>
          <a:custGeom>
            <a:avLst/>
            <a:gdLst>
              <a:gd name="T0" fmla="*/ 15752961 w 4"/>
              <a:gd name="T1" fmla="*/ 0 h 12"/>
              <a:gd name="T2" fmla="*/ 15752961 w 4"/>
              <a:gd name="T3" fmla="*/ 0 h 12"/>
              <a:gd name="T4" fmla="*/ 0 w 4"/>
              <a:gd name="T5" fmla="*/ 23660321 h 12"/>
              <a:gd name="T6" fmla="*/ 0 w 4"/>
              <a:gd name="T7" fmla="*/ 35490481 h 12"/>
              <a:gd name="T8" fmla="*/ 7876481 w 4"/>
              <a:gd name="T9" fmla="*/ 35490481 h 12"/>
              <a:gd name="T10" fmla="*/ 15752961 w 4"/>
              <a:gd name="T11" fmla="*/ 35490481 h 12"/>
              <a:gd name="T12" fmla="*/ 15752961 w 4"/>
              <a:gd name="T13" fmla="*/ 35490481 h 12"/>
              <a:gd name="T14" fmla="*/ 15752961 w 4"/>
              <a:gd name="T15" fmla="*/ 11830160 h 12"/>
              <a:gd name="T16" fmla="*/ 15752961 w 4"/>
              <a:gd name="T17" fmla="*/ 0 h 12"/>
              <a:gd name="T18" fmla="*/ 15752961 w 4"/>
              <a:gd name="T19" fmla="*/ 0 h 12"/>
              <a:gd name="T20" fmla="*/ 15752961 w 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12">
                <a:moveTo>
                  <a:pt x="4" y="0"/>
                </a:moveTo>
                <a:lnTo>
                  <a:pt x="4" y="0"/>
                </a:lnTo>
                <a:lnTo>
                  <a:pt x="0" y="8"/>
                </a:lnTo>
                <a:lnTo>
                  <a:pt x="0" y="12"/>
                </a:lnTo>
                <a:lnTo>
                  <a:pt x="2" y="12"/>
                </a:lnTo>
                <a:lnTo>
                  <a:pt x="4" y="12"/>
                </a:lnTo>
                <a:lnTo>
                  <a:pt x="4" y="4"/>
                </a:lnTo>
                <a:lnTo>
                  <a:pt x="4"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5" name="Freeform 662"/>
          <p:cNvSpPr>
            <a:spLocks/>
          </p:cNvSpPr>
          <p:nvPr/>
        </p:nvSpPr>
        <p:spPr bwMode="auto">
          <a:xfrm>
            <a:off x="8328335" y="3363048"/>
            <a:ext cx="29308" cy="23813"/>
          </a:xfrm>
          <a:custGeom>
            <a:avLst/>
            <a:gdLst>
              <a:gd name="T0" fmla="*/ 47253922 w 16"/>
              <a:gd name="T1" fmla="*/ 0 h 14"/>
              <a:gd name="T2" fmla="*/ 23625969 w 16"/>
              <a:gd name="T3" fmla="*/ 17359677 h 14"/>
              <a:gd name="T4" fmla="*/ 23625969 w 16"/>
              <a:gd name="T5" fmla="*/ 17359677 h 14"/>
              <a:gd name="T6" fmla="*/ 7875984 w 16"/>
              <a:gd name="T7" fmla="*/ 23144535 h 14"/>
              <a:gd name="T8" fmla="*/ 7875984 w 16"/>
              <a:gd name="T9" fmla="*/ 23144535 h 14"/>
              <a:gd name="T10" fmla="*/ 0 w 16"/>
              <a:gd name="T11" fmla="*/ 34717653 h 14"/>
              <a:gd name="T12" fmla="*/ 0 w 16"/>
              <a:gd name="T13" fmla="*/ 40504212 h 14"/>
              <a:gd name="T14" fmla="*/ 15751969 w 16"/>
              <a:gd name="T15" fmla="*/ 34717653 h 14"/>
              <a:gd name="T16" fmla="*/ 15751969 w 16"/>
              <a:gd name="T17" fmla="*/ 34717653 h 14"/>
              <a:gd name="T18" fmla="*/ 63003906 w 16"/>
              <a:gd name="T19" fmla="*/ 17359677 h 14"/>
              <a:gd name="T20" fmla="*/ 63003906 w 16"/>
              <a:gd name="T21" fmla="*/ 17359677 h 14"/>
              <a:gd name="T22" fmla="*/ 63003906 w 16"/>
              <a:gd name="T23" fmla="*/ 5786559 h 14"/>
              <a:gd name="T24" fmla="*/ 55127922 w 16"/>
              <a:gd name="T25" fmla="*/ 0 h 14"/>
              <a:gd name="T26" fmla="*/ 55127922 w 16"/>
              <a:gd name="T27" fmla="*/ 5786559 h 14"/>
              <a:gd name="T28" fmla="*/ 55127922 w 16"/>
              <a:gd name="T29" fmla="*/ 5786559 h 14"/>
              <a:gd name="T30" fmla="*/ 47253922 w 16"/>
              <a:gd name="T31" fmla="*/ 0 h 14"/>
              <a:gd name="T32" fmla="*/ 55127922 w 16"/>
              <a:gd name="T33" fmla="*/ 0 h 14"/>
              <a:gd name="T34" fmla="*/ 47253922 w 16"/>
              <a:gd name="T35" fmla="*/ 0 h 14"/>
              <a:gd name="T36" fmla="*/ 47253922 w 16"/>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14">
                <a:moveTo>
                  <a:pt x="12" y="0"/>
                </a:moveTo>
                <a:lnTo>
                  <a:pt x="6" y="6"/>
                </a:lnTo>
                <a:lnTo>
                  <a:pt x="2" y="8"/>
                </a:lnTo>
                <a:lnTo>
                  <a:pt x="0" y="12"/>
                </a:lnTo>
                <a:lnTo>
                  <a:pt x="0" y="14"/>
                </a:lnTo>
                <a:lnTo>
                  <a:pt x="4" y="12"/>
                </a:lnTo>
                <a:lnTo>
                  <a:pt x="16" y="6"/>
                </a:lnTo>
                <a:lnTo>
                  <a:pt x="16" y="2"/>
                </a:lnTo>
                <a:lnTo>
                  <a:pt x="14" y="0"/>
                </a:lnTo>
                <a:lnTo>
                  <a:pt x="14" y="2"/>
                </a:lnTo>
                <a:lnTo>
                  <a:pt x="12" y="0"/>
                </a:lnTo>
                <a:lnTo>
                  <a:pt x="14" y="0"/>
                </a:lnTo>
                <a:lnTo>
                  <a:pt x="12"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6" name="Freeform 663"/>
          <p:cNvSpPr>
            <a:spLocks/>
          </p:cNvSpPr>
          <p:nvPr/>
        </p:nvSpPr>
        <p:spPr bwMode="auto">
          <a:xfrm>
            <a:off x="8300495" y="3386858"/>
            <a:ext cx="17585" cy="23812"/>
          </a:xfrm>
          <a:custGeom>
            <a:avLst/>
            <a:gdLst>
              <a:gd name="T0" fmla="*/ 29032200 w 10"/>
              <a:gd name="T1" fmla="*/ 0 h 14"/>
              <a:gd name="T2" fmla="*/ 29032200 w 10"/>
              <a:gd name="T3" fmla="*/ 0 h 14"/>
              <a:gd name="T4" fmla="*/ 7258050 w 10"/>
              <a:gd name="T5" fmla="*/ 28929879 h 14"/>
              <a:gd name="T6" fmla="*/ 0 w 10"/>
              <a:gd name="T7" fmla="*/ 40500810 h 14"/>
              <a:gd name="T8" fmla="*/ 7258050 w 10"/>
              <a:gd name="T9" fmla="*/ 40500810 h 14"/>
              <a:gd name="T10" fmla="*/ 7258050 w 10"/>
              <a:gd name="T11" fmla="*/ 40500810 h 14"/>
              <a:gd name="T12" fmla="*/ 7258050 w 10"/>
              <a:gd name="T13" fmla="*/ 40500810 h 14"/>
              <a:gd name="T14" fmla="*/ 29032200 w 10"/>
              <a:gd name="T15" fmla="*/ 23143563 h 14"/>
              <a:gd name="T16" fmla="*/ 36290250 w 10"/>
              <a:gd name="T17" fmla="*/ 5786316 h 14"/>
              <a:gd name="T18" fmla="*/ 36290250 w 10"/>
              <a:gd name="T19" fmla="*/ 5786316 h 14"/>
              <a:gd name="T20" fmla="*/ 36290250 w 10"/>
              <a:gd name="T21" fmla="*/ 0 h 14"/>
              <a:gd name="T22" fmla="*/ 36290250 w 10"/>
              <a:gd name="T23" fmla="*/ 0 h 14"/>
              <a:gd name="T24" fmla="*/ 29032200 w 10"/>
              <a:gd name="T25" fmla="*/ 0 h 14"/>
              <a:gd name="T26" fmla="*/ 29032200 w 10"/>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4">
                <a:moveTo>
                  <a:pt x="8" y="0"/>
                </a:moveTo>
                <a:lnTo>
                  <a:pt x="8" y="0"/>
                </a:lnTo>
                <a:lnTo>
                  <a:pt x="2" y="10"/>
                </a:lnTo>
                <a:lnTo>
                  <a:pt x="0" y="14"/>
                </a:lnTo>
                <a:lnTo>
                  <a:pt x="2" y="14"/>
                </a:lnTo>
                <a:lnTo>
                  <a:pt x="8" y="8"/>
                </a:lnTo>
                <a:lnTo>
                  <a:pt x="10" y="2"/>
                </a:lnTo>
                <a:lnTo>
                  <a:pt x="10" y="0"/>
                </a:lnTo>
                <a:lnTo>
                  <a:pt x="8" y="0"/>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7" name="Freeform 664"/>
          <p:cNvSpPr>
            <a:spLocks noEditPoints="1"/>
          </p:cNvSpPr>
          <p:nvPr/>
        </p:nvSpPr>
        <p:spPr bwMode="auto">
          <a:xfrm>
            <a:off x="7673308" y="4136161"/>
            <a:ext cx="209551" cy="357187"/>
          </a:xfrm>
          <a:custGeom>
            <a:avLst/>
            <a:gdLst>
              <a:gd name="T0" fmla="*/ 370112285 w 118"/>
              <a:gd name="T1" fmla="*/ 469009072 h 206"/>
              <a:gd name="T2" fmla="*/ 303491958 w 118"/>
              <a:gd name="T3" fmla="*/ 493060241 h 206"/>
              <a:gd name="T4" fmla="*/ 296089058 w 118"/>
              <a:gd name="T5" fmla="*/ 487048749 h 206"/>
              <a:gd name="T6" fmla="*/ 236871631 w 118"/>
              <a:gd name="T7" fmla="*/ 499073467 h 206"/>
              <a:gd name="T8" fmla="*/ 214664856 w 118"/>
              <a:gd name="T9" fmla="*/ 535151088 h 206"/>
              <a:gd name="T10" fmla="*/ 244274531 w 118"/>
              <a:gd name="T11" fmla="*/ 529137862 h 206"/>
              <a:gd name="T12" fmla="*/ 318295834 w 118"/>
              <a:gd name="T13" fmla="*/ 535151088 h 206"/>
              <a:gd name="T14" fmla="*/ 310894858 w 118"/>
              <a:gd name="T15" fmla="*/ 583255160 h 206"/>
              <a:gd name="T16" fmla="*/ 370112285 w 118"/>
              <a:gd name="T17" fmla="*/ 619332781 h 206"/>
              <a:gd name="T18" fmla="*/ 384916160 w 118"/>
              <a:gd name="T19" fmla="*/ 565215483 h 206"/>
              <a:gd name="T20" fmla="*/ 392319060 w 118"/>
              <a:gd name="T21" fmla="*/ 547177540 h 206"/>
              <a:gd name="T22" fmla="*/ 436732611 w 118"/>
              <a:gd name="T23" fmla="*/ 499073467 h 206"/>
              <a:gd name="T24" fmla="*/ 407122936 w 118"/>
              <a:gd name="T25" fmla="*/ 438944677 h 206"/>
              <a:gd name="T26" fmla="*/ 333101633 w 118"/>
              <a:gd name="T27" fmla="*/ 402867056 h 206"/>
              <a:gd name="T28" fmla="*/ 347905509 w 118"/>
              <a:gd name="T29" fmla="*/ 420904999 h 206"/>
              <a:gd name="T30" fmla="*/ 333101633 w 118"/>
              <a:gd name="T31" fmla="*/ 402867056 h 206"/>
              <a:gd name="T32" fmla="*/ 281285182 w 118"/>
              <a:gd name="T33" fmla="*/ 414893508 h 206"/>
              <a:gd name="T34" fmla="*/ 259078407 w 118"/>
              <a:gd name="T35" fmla="*/ 408880282 h 206"/>
              <a:gd name="T36" fmla="*/ 236871631 w 118"/>
              <a:gd name="T37" fmla="*/ 426918225 h 206"/>
              <a:gd name="T38" fmla="*/ 273882283 w 118"/>
              <a:gd name="T39" fmla="*/ 432931451 h 206"/>
              <a:gd name="T40" fmla="*/ 310894858 w 118"/>
              <a:gd name="T41" fmla="*/ 408880282 h 206"/>
              <a:gd name="T42" fmla="*/ 310894858 w 118"/>
              <a:gd name="T43" fmla="*/ 372802661 h 206"/>
              <a:gd name="T44" fmla="*/ 296089058 w 118"/>
              <a:gd name="T45" fmla="*/ 372802661 h 206"/>
              <a:gd name="T46" fmla="*/ 347905509 w 118"/>
              <a:gd name="T47" fmla="*/ 354762983 h 206"/>
              <a:gd name="T48" fmla="*/ 377515185 w 118"/>
              <a:gd name="T49" fmla="*/ 396853830 h 206"/>
              <a:gd name="T50" fmla="*/ 384916160 w 118"/>
              <a:gd name="T51" fmla="*/ 354762983 h 206"/>
              <a:gd name="T52" fmla="*/ 103630978 w 118"/>
              <a:gd name="T53" fmla="*/ 348749758 h 206"/>
              <a:gd name="T54" fmla="*/ 59217427 w 118"/>
              <a:gd name="T55" fmla="*/ 432931451 h 206"/>
              <a:gd name="T56" fmla="*/ 7402900 w 118"/>
              <a:gd name="T57" fmla="*/ 462995846 h 206"/>
              <a:gd name="T58" fmla="*/ 59217427 w 118"/>
              <a:gd name="T59" fmla="*/ 456982620 h 206"/>
              <a:gd name="T60" fmla="*/ 111033878 w 118"/>
              <a:gd name="T61" fmla="*/ 396853830 h 206"/>
              <a:gd name="T62" fmla="*/ 222067756 w 118"/>
              <a:gd name="T63" fmla="*/ 336725040 h 206"/>
              <a:gd name="T64" fmla="*/ 266481307 w 118"/>
              <a:gd name="T65" fmla="*/ 360776209 h 206"/>
              <a:gd name="T66" fmla="*/ 281285182 w 118"/>
              <a:gd name="T67" fmla="*/ 306660645 h 206"/>
              <a:gd name="T68" fmla="*/ 318295834 w 118"/>
              <a:gd name="T69" fmla="*/ 330711814 h 206"/>
              <a:gd name="T70" fmla="*/ 118436778 w 118"/>
              <a:gd name="T71" fmla="*/ 306660645 h 206"/>
              <a:gd name="T72" fmla="*/ 140643553 w 118"/>
              <a:gd name="T73" fmla="*/ 318685362 h 206"/>
              <a:gd name="T74" fmla="*/ 236871631 w 118"/>
              <a:gd name="T75" fmla="*/ 306660645 h 206"/>
              <a:gd name="T76" fmla="*/ 347905509 w 118"/>
              <a:gd name="T77" fmla="*/ 300647419 h 206"/>
              <a:gd name="T78" fmla="*/ 377515185 w 118"/>
              <a:gd name="T79" fmla="*/ 342738266 h 206"/>
              <a:gd name="T80" fmla="*/ 377515185 w 118"/>
              <a:gd name="T81" fmla="*/ 312672137 h 206"/>
              <a:gd name="T82" fmla="*/ 347905509 w 118"/>
              <a:gd name="T83" fmla="*/ 282607742 h 206"/>
              <a:gd name="T84" fmla="*/ 192458080 w 118"/>
              <a:gd name="T85" fmla="*/ 276594516 h 206"/>
              <a:gd name="T86" fmla="*/ 199860980 w 118"/>
              <a:gd name="T87" fmla="*/ 258556572 h 206"/>
              <a:gd name="T88" fmla="*/ 333101633 w 118"/>
              <a:gd name="T89" fmla="*/ 228492177 h 206"/>
              <a:gd name="T90" fmla="*/ 170251305 w 118"/>
              <a:gd name="T91" fmla="*/ 0 h 206"/>
              <a:gd name="T92" fmla="*/ 148044529 w 118"/>
              <a:gd name="T93" fmla="*/ 114246089 h 206"/>
              <a:gd name="T94" fmla="*/ 140643553 w 118"/>
              <a:gd name="T95" fmla="*/ 126272540 h 206"/>
              <a:gd name="T96" fmla="*/ 125837754 w 118"/>
              <a:gd name="T97" fmla="*/ 120259314 h 206"/>
              <a:gd name="T98" fmla="*/ 140643553 w 118"/>
              <a:gd name="T99" fmla="*/ 168361653 h 206"/>
              <a:gd name="T100" fmla="*/ 177654204 w 118"/>
              <a:gd name="T101" fmla="*/ 180388105 h 206"/>
              <a:gd name="T102" fmla="*/ 259078407 w 118"/>
              <a:gd name="T103" fmla="*/ 258556572 h 206"/>
              <a:gd name="T104" fmla="*/ 281285182 w 118"/>
              <a:gd name="T105" fmla="*/ 252543346 h 206"/>
              <a:gd name="T106" fmla="*/ 325698734 w 118"/>
              <a:gd name="T107" fmla="*/ 270583024 h 206"/>
              <a:gd name="T108" fmla="*/ 273882283 w 118"/>
              <a:gd name="T109" fmla="*/ 222478951 h 206"/>
              <a:gd name="T110" fmla="*/ 207263880 w 118"/>
              <a:gd name="T111" fmla="*/ 186401330 h 206"/>
              <a:gd name="T112" fmla="*/ 199860980 w 118"/>
              <a:gd name="T113" fmla="*/ 138297258 h 206"/>
              <a:gd name="T114" fmla="*/ 251675507 w 118"/>
              <a:gd name="T115" fmla="*/ 78168468 h 206"/>
              <a:gd name="T116" fmla="*/ 236871631 w 118"/>
              <a:gd name="T117" fmla="*/ 0 h 206"/>
              <a:gd name="T118" fmla="*/ 192458080 w 118"/>
              <a:gd name="T119" fmla="*/ 12026452 h 2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8" h="206">
                <a:moveTo>
                  <a:pt x="104" y="146"/>
                </a:moveTo>
                <a:lnTo>
                  <a:pt x="104" y="146"/>
                </a:lnTo>
                <a:lnTo>
                  <a:pt x="102" y="152"/>
                </a:lnTo>
                <a:lnTo>
                  <a:pt x="104" y="156"/>
                </a:lnTo>
                <a:lnTo>
                  <a:pt x="100" y="156"/>
                </a:lnTo>
                <a:lnTo>
                  <a:pt x="96" y="156"/>
                </a:lnTo>
                <a:lnTo>
                  <a:pt x="96" y="162"/>
                </a:lnTo>
                <a:lnTo>
                  <a:pt x="90" y="162"/>
                </a:lnTo>
                <a:lnTo>
                  <a:pt x="82" y="164"/>
                </a:lnTo>
                <a:lnTo>
                  <a:pt x="82" y="166"/>
                </a:lnTo>
                <a:lnTo>
                  <a:pt x="80" y="166"/>
                </a:lnTo>
                <a:lnTo>
                  <a:pt x="80" y="162"/>
                </a:lnTo>
                <a:lnTo>
                  <a:pt x="78" y="160"/>
                </a:lnTo>
                <a:lnTo>
                  <a:pt x="72" y="160"/>
                </a:lnTo>
                <a:lnTo>
                  <a:pt x="70" y="162"/>
                </a:lnTo>
                <a:lnTo>
                  <a:pt x="68" y="164"/>
                </a:lnTo>
                <a:lnTo>
                  <a:pt x="64" y="166"/>
                </a:lnTo>
                <a:lnTo>
                  <a:pt x="60" y="168"/>
                </a:lnTo>
                <a:lnTo>
                  <a:pt x="60" y="172"/>
                </a:lnTo>
                <a:lnTo>
                  <a:pt x="60" y="178"/>
                </a:lnTo>
                <a:lnTo>
                  <a:pt x="58" y="178"/>
                </a:lnTo>
                <a:lnTo>
                  <a:pt x="58" y="180"/>
                </a:lnTo>
                <a:lnTo>
                  <a:pt x="60" y="182"/>
                </a:lnTo>
                <a:lnTo>
                  <a:pt x="60" y="184"/>
                </a:lnTo>
                <a:lnTo>
                  <a:pt x="66" y="176"/>
                </a:lnTo>
                <a:lnTo>
                  <a:pt x="66" y="174"/>
                </a:lnTo>
                <a:lnTo>
                  <a:pt x="68" y="174"/>
                </a:lnTo>
                <a:lnTo>
                  <a:pt x="70" y="176"/>
                </a:lnTo>
                <a:lnTo>
                  <a:pt x="68" y="178"/>
                </a:lnTo>
                <a:lnTo>
                  <a:pt x="86" y="178"/>
                </a:lnTo>
                <a:lnTo>
                  <a:pt x="86" y="182"/>
                </a:lnTo>
                <a:lnTo>
                  <a:pt x="82" y="184"/>
                </a:lnTo>
                <a:lnTo>
                  <a:pt x="84" y="192"/>
                </a:lnTo>
                <a:lnTo>
                  <a:pt x="84" y="194"/>
                </a:lnTo>
                <a:lnTo>
                  <a:pt x="88" y="196"/>
                </a:lnTo>
                <a:lnTo>
                  <a:pt x="92" y="200"/>
                </a:lnTo>
                <a:lnTo>
                  <a:pt x="100" y="200"/>
                </a:lnTo>
                <a:lnTo>
                  <a:pt x="100" y="206"/>
                </a:lnTo>
                <a:lnTo>
                  <a:pt x="102" y="204"/>
                </a:lnTo>
                <a:lnTo>
                  <a:pt x="106" y="202"/>
                </a:lnTo>
                <a:lnTo>
                  <a:pt x="104" y="188"/>
                </a:lnTo>
                <a:lnTo>
                  <a:pt x="108" y="190"/>
                </a:lnTo>
                <a:lnTo>
                  <a:pt x="108" y="192"/>
                </a:lnTo>
                <a:lnTo>
                  <a:pt x="108" y="188"/>
                </a:lnTo>
                <a:lnTo>
                  <a:pt x="106" y="184"/>
                </a:lnTo>
                <a:lnTo>
                  <a:pt x="106" y="182"/>
                </a:lnTo>
                <a:lnTo>
                  <a:pt x="108" y="182"/>
                </a:lnTo>
                <a:lnTo>
                  <a:pt x="112" y="174"/>
                </a:lnTo>
                <a:lnTo>
                  <a:pt x="116" y="170"/>
                </a:lnTo>
                <a:lnTo>
                  <a:pt x="118" y="166"/>
                </a:lnTo>
                <a:lnTo>
                  <a:pt x="116" y="164"/>
                </a:lnTo>
                <a:lnTo>
                  <a:pt x="114" y="160"/>
                </a:lnTo>
                <a:lnTo>
                  <a:pt x="112" y="156"/>
                </a:lnTo>
                <a:lnTo>
                  <a:pt x="110" y="146"/>
                </a:lnTo>
                <a:lnTo>
                  <a:pt x="104" y="146"/>
                </a:lnTo>
                <a:close/>
                <a:moveTo>
                  <a:pt x="90" y="134"/>
                </a:moveTo>
                <a:lnTo>
                  <a:pt x="90" y="134"/>
                </a:lnTo>
                <a:lnTo>
                  <a:pt x="86" y="136"/>
                </a:lnTo>
                <a:lnTo>
                  <a:pt x="86" y="140"/>
                </a:lnTo>
                <a:lnTo>
                  <a:pt x="90" y="140"/>
                </a:lnTo>
                <a:lnTo>
                  <a:pt x="94" y="140"/>
                </a:lnTo>
                <a:lnTo>
                  <a:pt x="94" y="138"/>
                </a:lnTo>
                <a:lnTo>
                  <a:pt x="92" y="134"/>
                </a:lnTo>
                <a:lnTo>
                  <a:pt x="90" y="134"/>
                </a:lnTo>
                <a:close/>
                <a:moveTo>
                  <a:pt x="78" y="134"/>
                </a:moveTo>
                <a:lnTo>
                  <a:pt x="78" y="134"/>
                </a:lnTo>
                <a:lnTo>
                  <a:pt x="76" y="138"/>
                </a:lnTo>
                <a:lnTo>
                  <a:pt x="74" y="138"/>
                </a:lnTo>
                <a:lnTo>
                  <a:pt x="76" y="138"/>
                </a:lnTo>
                <a:lnTo>
                  <a:pt x="78" y="134"/>
                </a:lnTo>
                <a:close/>
                <a:moveTo>
                  <a:pt x="72" y="124"/>
                </a:moveTo>
                <a:lnTo>
                  <a:pt x="72" y="124"/>
                </a:lnTo>
                <a:lnTo>
                  <a:pt x="70" y="136"/>
                </a:lnTo>
                <a:lnTo>
                  <a:pt x="66" y="134"/>
                </a:lnTo>
                <a:lnTo>
                  <a:pt x="62" y="136"/>
                </a:lnTo>
                <a:lnTo>
                  <a:pt x="64" y="140"/>
                </a:lnTo>
                <a:lnTo>
                  <a:pt x="64" y="142"/>
                </a:lnTo>
                <a:lnTo>
                  <a:pt x="70" y="144"/>
                </a:lnTo>
                <a:lnTo>
                  <a:pt x="72" y="146"/>
                </a:lnTo>
                <a:lnTo>
                  <a:pt x="76" y="148"/>
                </a:lnTo>
                <a:lnTo>
                  <a:pt x="74" y="144"/>
                </a:lnTo>
                <a:lnTo>
                  <a:pt x="74" y="140"/>
                </a:lnTo>
                <a:lnTo>
                  <a:pt x="76" y="142"/>
                </a:lnTo>
                <a:lnTo>
                  <a:pt x="78" y="142"/>
                </a:lnTo>
                <a:lnTo>
                  <a:pt x="84" y="136"/>
                </a:lnTo>
                <a:lnTo>
                  <a:pt x="88" y="132"/>
                </a:lnTo>
                <a:lnTo>
                  <a:pt x="88" y="128"/>
                </a:lnTo>
                <a:lnTo>
                  <a:pt x="88" y="126"/>
                </a:lnTo>
                <a:lnTo>
                  <a:pt x="84" y="124"/>
                </a:lnTo>
                <a:lnTo>
                  <a:pt x="80" y="132"/>
                </a:lnTo>
                <a:lnTo>
                  <a:pt x="80" y="130"/>
                </a:lnTo>
                <a:lnTo>
                  <a:pt x="80" y="124"/>
                </a:lnTo>
                <a:lnTo>
                  <a:pt x="72" y="124"/>
                </a:lnTo>
                <a:close/>
                <a:moveTo>
                  <a:pt x="94" y="116"/>
                </a:moveTo>
                <a:lnTo>
                  <a:pt x="94" y="116"/>
                </a:lnTo>
                <a:lnTo>
                  <a:pt x="94" y="118"/>
                </a:lnTo>
                <a:lnTo>
                  <a:pt x="98" y="120"/>
                </a:lnTo>
                <a:lnTo>
                  <a:pt x="98" y="124"/>
                </a:lnTo>
                <a:lnTo>
                  <a:pt x="98" y="130"/>
                </a:lnTo>
                <a:lnTo>
                  <a:pt x="102" y="132"/>
                </a:lnTo>
                <a:lnTo>
                  <a:pt x="106" y="136"/>
                </a:lnTo>
                <a:lnTo>
                  <a:pt x="106" y="132"/>
                </a:lnTo>
                <a:lnTo>
                  <a:pt x="104" y="132"/>
                </a:lnTo>
                <a:lnTo>
                  <a:pt x="104" y="118"/>
                </a:lnTo>
                <a:lnTo>
                  <a:pt x="98" y="118"/>
                </a:lnTo>
                <a:lnTo>
                  <a:pt x="94" y="116"/>
                </a:lnTo>
                <a:close/>
                <a:moveTo>
                  <a:pt x="28" y="116"/>
                </a:moveTo>
                <a:lnTo>
                  <a:pt x="28" y="116"/>
                </a:lnTo>
                <a:lnTo>
                  <a:pt x="28" y="120"/>
                </a:lnTo>
                <a:lnTo>
                  <a:pt x="28" y="124"/>
                </a:lnTo>
                <a:lnTo>
                  <a:pt x="24" y="124"/>
                </a:lnTo>
                <a:lnTo>
                  <a:pt x="20" y="136"/>
                </a:lnTo>
                <a:lnTo>
                  <a:pt x="16" y="144"/>
                </a:lnTo>
                <a:lnTo>
                  <a:pt x="14" y="148"/>
                </a:lnTo>
                <a:lnTo>
                  <a:pt x="6" y="152"/>
                </a:lnTo>
                <a:lnTo>
                  <a:pt x="4" y="152"/>
                </a:lnTo>
                <a:lnTo>
                  <a:pt x="2" y="154"/>
                </a:lnTo>
                <a:lnTo>
                  <a:pt x="0" y="160"/>
                </a:lnTo>
                <a:lnTo>
                  <a:pt x="2" y="160"/>
                </a:lnTo>
                <a:lnTo>
                  <a:pt x="10" y="156"/>
                </a:lnTo>
                <a:lnTo>
                  <a:pt x="16" y="152"/>
                </a:lnTo>
                <a:lnTo>
                  <a:pt x="18" y="146"/>
                </a:lnTo>
                <a:lnTo>
                  <a:pt x="20" y="140"/>
                </a:lnTo>
                <a:lnTo>
                  <a:pt x="26" y="136"/>
                </a:lnTo>
                <a:lnTo>
                  <a:pt x="30" y="132"/>
                </a:lnTo>
                <a:lnTo>
                  <a:pt x="32" y="130"/>
                </a:lnTo>
                <a:lnTo>
                  <a:pt x="28" y="116"/>
                </a:lnTo>
                <a:close/>
                <a:moveTo>
                  <a:pt x="60" y="112"/>
                </a:moveTo>
                <a:lnTo>
                  <a:pt x="60" y="112"/>
                </a:lnTo>
                <a:lnTo>
                  <a:pt x="60" y="122"/>
                </a:lnTo>
                <a:lnTo>
                  <a:pt x="60" y="128"/>
                </a:lnTo>
                <a:lnTo>
                  <a:pt x="62" y="128"/>
                </a:lnTo>
                <a:lnTo>
                  <a:pt x="70" y="126"/>
                </a:lnTo>
                <a:lnTo>
                  <a:pt x="72" y="120"/>
                </a:lnTo>
                <a:lnTo>
                  <a:pt x="72" y="116"/>
                </a:lnTo>
                <a:lnTo>
                  <a:pt x="60" y="112"/>
                </a:lnTo>
                <a:close/>
                <a:moveTo>
                  <a:pt x="76" y="102"/>
                </a:moveTo>
                <a:lnTo>
                  <a:pt x="76" y="102"/>
                </a:lnTo>
                <a:lnTo>
                  <a:pt x="76" y="104"/>
                </a:lnTo>
                <a:lnTo>
                  <a:pt x="76" y="106"/>
                </a:lnTo>
                <a:lnTo>
                  <a:pt x="74" y="108"/>
                </a:lnTo>
                <a:lnTo>
                  <a:pt x="84" y="110"/>
                </a:lnTo>
                <a:lnTo>
                  <a:pt x="86" y="110"/>
                </a:lnTo>
                <a:lnTo>
                  <a:pt x="82" y="106"/>
                </a:lnTo>
                <a:lnTo>
                  <a:pt x="76" y="102"/>
                </a:lnTo>
                <a:close/>
                <a:moveTo>
                  <a:pt x="32" y="102"/>
                </a:moveTo>
                <a:lnTo>
                  <a:pt x="32" y="102"/>
                </a:lnTo>
                <a:lnTo>
                  <a:pt x="36" y="108"/>
                </a:lnTo>
                <a:lnTo>
                  <a:pt x="38" y="108"/>
                </a:lnTo>
                <a:lnTo>
                  <a:pt x="38" y="106"/>
                </a:lnTo>
                <a:lnTo>
                  <a:pt x="32" y="102"/>
                </a:lnTo>
                <a:close/>
                <a:moveTo>
                  <a:pt x="60" y="98"/>
                </a:moveTo>
                <a:lnTo>
                  <a:pt x="60" y="102"/>
                </a:lnTo>
                <a:lnTo>
                  <a:pt x="64" y="102"/>
                </a:lnTo>
                <a:lnTo>
                  <a:pt x="62" y="102"/>
                </a:lnTo>
                <a:lnTo>
                  <a:pt x="60" y="98"/>
                </a:lnTo>
                <a:close/>
                <a:moveTo>
                  <a:pt x="94" y="94"/>
                </a:moveTo>
                <a:lnTo>
                  <a:pt x="94" y="94"/>
                </a:lnTo>
                <a:lnTo>
                  <a:pt x="94" y="100"/>
                </a:lnTo>
                <a:lnTo>
                  <a:pt x="94" y="102"/>
                </a:lnTo>
                <a:lnTo>
                  <a:pt x="98" y="108"/>
                </a:lnTo>
                <a:lnTo>
                  <a:pt x="98" y="110"/>
                </a:lnTo>
                <a:lnTo>
                  <a:pt x="98" y="112"/>
                </a:lnTo>
                <a:lnTo>
                  <a:pt x="102" y="114"/>
                </a:lnTo>
                <a:lnTo>
                  <a:pt x="104" y="114"/>
                </a:lnTo>
                <a:lnTo>
                  <a:pt x="102" y="110"/>
                </a:lnTo>
                <a:lnTo>
                  <a:pt x="102" y="104"/>
                </a:lnTo>
                <a:lnTo>
                  <a:pt x="102" y="98"/>
                </a:lnTo>
                <a:lnTo>
                  <a:pt x="102" y="94"/>
                </a:lnTo>
                <a:lnTo>
                  <a:pt x="98" y="94"/>
                </a:lnTo>
                <a:lnTo>
                  <a:pt x="94" y="94"/>
                </a:lnTo>
                <a:close/>
                <a:moveTo>
                  <a:pt x="42" y="82"/>
                </a:moveTo>
                <a:lnTo>
                  <a:pt x="42" y="82"/>
                </a:lnTo>
                <a:lnTo>
                  <a:pt x="42" y="84"/>
                </a:lnTo>
                <a:lnTo>
                  <a:pt x="40" y="86"/>
                </a:lnTo>
                <a:lnTo>
                  <a:pt x="52" y="92"/>
                </a:lnTo>
                <a:lnTo>
                  <a:pt x="52" y="96"/>
                </a:lnTo>
                <a:lnTo>
                  <a:pt x="52" y="100"/>
                </a:lnTo>
                <a:lnTo>
                  <a:pt x="56" y="100"/>
                </a:lnTo>
                <a:lnTo>
                  <a:pt x="54" y="90"/>
                </a:lnTo>
                <a:lnTo>
                  <a:pt x="54" y="86"/>
                </a:lnTo>
                <a:lnTo>
                  <a:pt x="52" y="84"/>
                </a:lnTo>
                <a:lnTo>
                  <a:pt x="46" y="82"/>
                </a:lnTo>
                <a:lnTo>
                  <a:pt x="42" y="82"/>
                </a:lnTo>
                <a:close/>
                <a:moveTo>
                  <a:pt x="90" y="76"/>
                </a:moveTo>
                <a:lnTo>
                  <a:pt x="92" y="80"/>
                </a:lnTo>
                <a:lnTo>
                  <a:pt x="92" y="76"/>
                </a:lnTo>
                <a:lnTo>
                  <a:pt x="90" y="76"/>
                </a:lnTo>
                <a:close/>
                <a:moveTo>
                  <a:pt x="46" y="0"/>
                </a:moveTo>
                <a:lnTo>
                  <a:pt x="46" y="0"/>
                </a:lnTo>
                <a:lnTo>
                  <a:pt x="44" y="16"/>
                </a:lnTo>
                <a:lnTo>
                  <a:pt x="44" y="30"/>
                </a:lnTo>
                <a:lnTo>
                  <a:pt x="40" y="32"/>
                </a:lnTo>
                <a:lnTo>
                  <a:pt x="40" y="38"/>
                </a:lnTo>
                <a:lnTo>
                  <a:pt x="42" y="36"/>
                </a:lnTo>
                <a:lnTo>
                  <a:pt x="42" y="38"/>
                </a:lnTo>
                <a:lnTo>
                  <a:pt x="42" y="42"/>
                </a:lnTo>
                <a:lnTo>
                  <a:pt x="38" y="42"/>
                </a:lnTo>
                <a:lnTo>
                  <a:pt x="34" y="40"/>
                </a:lnTo>
                <a:lnTo>
                  <a:pt x="32" y="42"/>
                </a:lnTo>
                <a:lnTo>
                  <a:pt x="32" y="46"/>
                </a:lnTo>
                <a:lnTo>
                  <a:pt x="36" y="46"/>
                </a:lnTo>
                <a:lnTo>
                  <a:pt x="38" y="56"/>
                </a:lnTo>
                <a:lnTo>
                  <a:pt x="42" y="64"/>
                </a:lnTo>
                <a:lnTo>
                  <a:pt x="44" y="62"/>
                </a:lnTo>
                <a:lnTo>
                  <a:pt x="46" y="60"/>
                </a:lnTo>
                <a:lnTo>
                  <a:pt x="48" y="60"/>
                </a:lnTo>
                <a:lnTo>
                  <a:pt x="46" y="72"/>
                </a:lnTo>
                <a:lnTo>
                  <a:pt x="50" y="82"/>
                </a:lnTo>
                <a:lnTo>
                  <a:pt x="62" y="78"/>
                </a:lnTo>
                <a:lnTo>
                  <a:pt x="64" y="80"/>
                </a:lnTo>
                <a:lnTo>
                  <a:pt x="70" y="86"/>
                </a:lnTo>
                <a:lnTo>
                  <a:pt x="68" y="78"/>
                </a:lnTo>
                <a:lnTo>
                  <a:pt x="68" y="76"/>
                </a:lnTo>
                <a:lnTo>
                  <a:pt x="70" y="78"/>
                </a:lnTo>
                <a:lnTo>
                  <a:pt x="76" y="84"/>
                </a:lnTo>
                <a:lnTo>
                  <a:pt x="82" y="92"/>
                </a:lnTo>
                <a:lnTo>
                  <a:pt x="86" y="94"/>
                </a:lnTo>
                <a:lnTo>
                  <a:pt x="86" y="92"/>
                </a:lnTo>
                <a:lnTo>
                  <a:pt x="88" y="90"/>
                </a:lnTo>
                <a:lnTo>
                  <a:pt x="84" y="80"/>
                </a:lnTo>
                <a:lnTo>
                  <a:pt x="82" y="72"/>
                </a:lnTo>
                <a:lnTo>
                  <a:pt x="74" y="74"/>
                </a:lnTo>
                <a:lnTo>
                  <a:pt x="74" y="68"/>
                </a:lnTo>
                <a:lnTo>
                  <a:pt x="58" y="72"/>
                </a:lnTo>
                <a:lnTo>
                  <a:pt x="56" y="62"/>
                </a:lnTo>
                <a:lnTo>
                  <a:pt x="54" y="60"/>
                </a:lnTo>
                <a:lnTo>
                  <a:pt x="54" y="56"/>
                </a:lnTo>
                <a:lnTo>
                  <a:pt x="56" y="54"/>
                </a:lnTo>
                <a:lnTo>
                  <a:pt x="54" y="52"/>
                </a:lnTo>
                <a:lnTo>
                  <a:pt x="54" y="46"/>
                </a:lnTo>
                <a:lnTo>
                  <a:pt x="56" y="46"/>
                </a:lnTo>
                <a:lnTo>
                  <a:pt x="62" y="36"/>
                </a:lnTo>
                <a:lnTo>
                  <a:pt x="68" y="28"/>
                </a:lnTo>
                <a:lnTo>
                  <a:pt x="68" y="26"/>
                </a:lnTo>
                <a:lnTo>
                  <a:pt x="66" y="22"/>
                </a:lnTo>
                <a:lnTo>
                  <a:pt x="62" y="18"/>
                </a:lnTo>
                <a:lnTo>
                  <a:pt x="62" y="12"/>
                </a:lnTo>
                <a:lnTo>
                  <a:pt x="64" y="8"/>
                </a:lnTo>
                <a:lnTo>
                  <a:pt x="64" y="0"/>
                </a:lnTo>
                <a:lnTo>
                  <a:pt x="62" y="2"/>
                </a:lnTo>
                <a:lnTo>
                  <a:pt x="60" y="4"/>
                </a:lnTo>
                <a:lnTo>
                  <a:pt x="56" y="6"/>
                </a:lnTo>
                <a:lnTo>
                  <a:pt x="52" y="4"/>
                </a:lnTo>
                <a:lnTo>
                  <a:pt x="46"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38" name="Freeform 666"/>
          <p:cNvSpPr>
            <a:spLocks/>
          </p:cNvSpPr>
          <p:nvPr/>
        </p:nvSpPr>
        <p:spPr bwMode="auto">
          <a:xfrm>
            <a:off x="7843294" y="3415433"/>
            <a:ext cx="130419" cy="176212"/>
          </a:xfrm>
          <a:custGeom>
            <a:avLst/>
            <a:gdLst>
              <a:gd name="T0" fmla="*/ 269756978 w 74"/>
              <a:gd name="T1" fmla="*/ 41782975 h 102"/>
              <a:gd name="T2" fmla="*/ 211430268 w 74"/>
              <a:gd name="T3" fmla="*/ 83565950 h 102"/>
              <a:gd name="T4" fmla="*/ 211430268 w 74"/>
              <a:gd name="T5" fmla="*/ 101472198 h 102"/>
              <a:gd name="T6" fmla="*/ 218721822 w 74"/>
              <a:gd name="T7" fmla="*/ 107440948 h 102"/>
              <a:gd name="T8" fmla="*/ 226013377 w 74"/>
              <a:gd name="T9" fmla="*/ 107440948 h 102"/>
              <a:gd name="T10" fmla="*/ 218721822 w 74"/>
              <a:gd name="T11" fmla="*/ 143255173 h 102"/>
              <a:gd name="T12" fmla="*/ 218721822 w 74"/>
              <a:gd name="T13" fmla="*/ 155194400 h 102"/>
              <a:gd name="T14" fmla="*/ 182267867 w 74"/>
              <a:gd name="T15" fmla="*/ 161163150 h 102"/>
              <a:gd name="T16" fmla="*/ 174978222 w 74"/>
              <a:gd name="T17" fmla="*/ 173100649 h 102"/>
              <a:gd name="T18" fmla="*/ 167686667 w 74"/>
              <a:gd name="T19" fmla="*/ 185038148 h 102"/>
              <a:gd name="T20" fmla="*/ 131232712 w 74"/>
              <a:gd name="T21" fmla="*/ 196977375 h 102"/>
              <a:gd name="T22" fmla="*/ 116651511 w 74"/>
              <a:gd name="T23" fmla="*/ 232789873 h 102"/>
              <a:gd name="T24" fmla="*/ 145813912 w 74"/>
              <a:gd name="T25" fmla="*/ 244729099 h 102"/>
              <a:gd name="T26" fmla="*/ 167686667 w 74"/>
              <a:gd name="T27" fmla="*/ 250697849 h 102"/>
              <a:gd name="T28" fmla="*/ 160395112 w 74"/>
              <a:gd name="T29" fmla="*/ 256666599 h 102"/>
              <a:gd name="T30" fmla="*/ 160395112 w 74"/>
              <a:gd name="T31" fmla="*/ 268604098 h 102"/>
              <a:gd name="T32" fmla="*/ 167686667 w 74"/>
              <a:gd name="T33" fmla="*/ 280541597 h 102"/>
              <a:gd name="T34" fmla="*/ 145813912 w 74"/>
              <a:gd name="T35" fmla="*/ 286512074 h 102"/>
              <a:gd name="T36" fmla="*/ 109361866 w 74"/>
              <a:gd name="T37" fmla="*/ 280541597 h 102"/>
              <a:gd name="T38" fmla="*/ 80197556 w 74"/>
              <a:gd name="T39" fmla="*/ 304418323 h 102"/>
              <a:gd name="T40" fmla="*/ 43743601 w 74"/>
              <a:gd name="T41" fmla="*/ 304418323 h 102"/>
              <a:gd name="T42" fmla="*/ 36453955 w 74"/>
              <a:gd name="T43" fmla="*/ 304418323 h 102"/>
              <a:gd name="T44" fmla="*/ 21872755 w 74"/>
              <a:gd name="T45" fmla="*/ 304418323 h 102"/>
              <a:gd name="T46" fmla="*/ 29162401 w 74"/>
              <a:gd name="T47" fmla="*/ 286512074 h 102"/>
              <a:gd name="T48" fmla="*/ 0 w 74"/>
              <a:gd name="T49" fmla="*/ 280541597 h 102"/>
              <a:gd name="T50" fmla="*/ 0 w 74"/>
              <a:gd name="T51" fmla="*/ 262635348 h 102"/>
              <a:gd name="T52" fmla="*/ 7291555 w 74"/>
              <a:gd name="T53" fmla="*/ 262635348 h 102"/>
              <a:gd name="T54" fmla="*/ 14581200 w 74"/>
              <a:gd name="T55" fmla="*/ 250697849 h 102"/>
              <a:gd name="T56" fmla="*/ 36453955 w 74"/>
              <a:gd name="T57" fmla="*/ 250697849 h 102"/>
              <a:gd name="T58" fmla="*/ 29162401 w 74"/>
              <a:gd name="T59" fmla="*/ 244729099 h 102"/>
              <a:gd name="T60" fmla="*/ 21872755 w 74"/>
              <a:gd name="T61" fmla="*/ 232789873 h 102"/>
              <a:gd name="T62" fmla="*/ 29162401 w 74"/>
              <a:gd name="T63" fmla="*/ 220852373 h 102"/>
              <a:gd name="T64" fmla="*/ 29162401 w 74"/>
              <a:gd name="T65" fmla="*/ 214883624 h 102"/>
              <a:gd name="T66" fmla="*/ 0 w 74"/>
              <a:gd name="T67" fmla="*/ 196977375 h 102"/>
              <a:gd name="T68" fmla="*/ 36453955 w 74"/>
              <a:gd name="T69" fmla="*/ 155194400 h 102"/>
              <a:gd name="T70" fmla="*/ 72907911 w 74"/>
              <a:gd name="T71" fmla="*/ 113411425 h 102"/>
              <a:gd name="T72" fmla="*/ 94778756 w 74"/>
              <a:gd name="T73" fmla="*/ 71628450 h 102"/>
              <a:gd name="T74" fmla="*/ 123943066 w 74"/>
              <a:gd name="T75" fmla="*/ 77597200 h 102"/>
              <a:gd name="T76" fmla="*/ 167686667 w 74"/>
              <a:gd name="T77" fmla="*/ 89534699 h 102"/>
              <a:gd name="T78" fmla="*/ 167686667 w 74"/>
              <a:gd name="T79" fmla="*/ 59689224 h 102"/>
              <a:gd name="T80" fmla="*/ 204140622 w 74"/>
              <a:gd name="T81" fmla="*/ 53720474 h 102"/>
              <a:gd name="T82" fmla="*/ 218721822 w 74"/>
              <a:gd name="T83" fmla="*/ 35814225 h 102"/>
              <a:gd name="T84" fmla="*/ 240594577 w 74"/>
              <a:gd name="T85" fmla="*/ 0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 h="102">
                <a:moveTo>
                  <a:pt x="74" y="14"/>
                </a:moveTo>
                <a:lnTo>
                  <a:pt x="74" y="14"/>
                </a:lnTo>
                <a:lnTo>
                  <a:pt x="58" y="28"/>
                </a:lnTo>
                <a:lnTo>
                  <a:pt x="58" y="32"/>
                </a:lnTo>
                <a:lnTo>
                  <a:pt x="58" y="34"/>
                </a:lnTo>
                <a:lnTo>
                  <a:pt x="60" y="36"/>
                </a:lnTo>
                <a:lnTo>
                  <a:pt x="62" y="36"/>
                </a:lnTo>
                <a:lnTo>
                  <a:pt x="62" y="46"/>
                </a:lnTo>
                <a:lnTo>
                  <a:pt x="60" y="48"/>
                </a:lnTo>
                <a:lnTo>
                  <a:pt x="60" y="52"/>
                </a:lnTo>
                <a:lnTo>
                  <a:pt x="54" y="52"/>
                </a:lnTo>
                <a:lnTo>
                  <a:pt x="50" y="54"/>
                </a:lnTo>
                <a:lnTo>
                  <a:pt x="48" y="58"/>
                </a:lnTo>
                <a:lnTo>
                  <a:pt x="46" y="62"/>
                </a:lnTo>
                <a:lnTo>
                  <a:pt x="40" y="64"/>
                </a:lnTo>
                <a:lnTo>
                  <a:pt x="36" y="66"/>
                </a:lnTo>
                <a:lnTo>
                  <a:pt x="32" y="78"/>
                </a:lnTo>
                <a:lnTo>
                  <a:pt x="40" y="82"/>
                </a:lnTo>
                <a:lnTo>
                  <a:pt x="44" y="82"/>
                </a:lnTo>
                <a:lnTo>
                  <a:pt x="46" y="84"/>
                </a:lnTo>
                <a:lnTo>
                  <a:pt x="44" y="86"/>
                </a:lnTo>
                <a:lnTo>
                  <a:pt x="44" y="90"/>
                </a:lnTo>
                <a:lnTo>
                  <a:pt x="46" y="94"/>
                </a:lnTo>
                <a:lnTo>
                  <a:pt x="40" y="96"/>
                </a:lnTo>
                <a:lnTo>
                  <a:pt x="34" y="92"/>
                </a:lnTo>
                <a:lnTo>
                  <a:pt x="30" y="94"/>
                </a:lnTo>
                <a:lnTo>
                  <a:pt x="22" y="102"/>
                </a:lnTo>
                <a:lnTo>
                  <a:pt x="12" y="102"/>
                </a:lnTo>
                <a:lnTo>
                  <a:pt x="14" y="102"/>
                </a:lnTo>
                <a:lnTo>
                  <a:pt x="10" y="102"/>
                </a:lnTo>
                <a:lnTo>
                  <a:pt x="6" y="102"/>
                </a:lnTo>
                <a:lnTo>
                  <a:pt x="8" y="96"/>
                </a:lnTo>
                <a:lnTo>
                  <a:pt x="4" y="94"/>
                </a:lnTo>
                <a:lnTo>
                  <a:pt x="0" y="94"/>
                </a:lnTo>
                <a:lnTo>
                  <a:pt x="0" y="88"/>
                </a:lnTo>
                <a:lnTo>
                  <a:pt x="2" y="88"/>
                </a:lnTo>
                <a:lnTo>
                  <a:pt x="4" y="84"/>
                </a:lnTo>
                <a:lnTo>
                  <a:pt x="10" y="84"/>
                </a:lnTo>
                <a:lnTo>
                  <a:pt x="8" y="82"/>
                </a:lnTo>
                <a:lnTo>
                  <a:pt x="6" y="78"/>
                </a:lnTo>
                <a:lnTo>
                  <a:pt x="6" y="76"/>
                </a:lnTo>
                <a:lnTo>
                  <a:pt x="8" y="74"/>
                </a:lnTo>
                <a:lnTo>
                  <a:pt x="8" y="72"/>
                </a:lnTo>
                <a:lnTo>
                  <a:pt x="4" y="68"/>
                </a:lnTo>
                <a:lnTo>
                  <a:pt x="0" y="66"/>
                </a:lnTo>
                <a:lnTo>
                  <a:pt x="6" y="56"/>
                </a:lnTo>
                <a:lnTo>
                  <a:pt x="10" y="52"/>
                </a:lnTo>
                <a:lnTo>
                  <a:pt x="16" y="44"/>
                </a:lnTo>
                <a:lnTo>
                  <a:pt x="20" y="38"/>
                </a:lnTo>
                <a:lnTo>
                  <a:pt x="26" y="32"/>
                </a:lnTo>
                <a:lnTo>
                  <a:pt x="26" y="24"/>
                </a:lnTo>
                <a:lnTo>
                  <a:pt x="32" y="22"/>
                </a:lnTo>
                <a:lnTo>
                  <a:pt x="34" y="26"/>
                </a:lnTo>
                <a:lnTo>
                  <a:pt x="40" y="28"/>
                </a:lnTo>
                <a:lnTo>
                  <a:pt x="46" y="30"/>
                </a:lnTo>
                <a:lnTo>
                  <a:pt x="46" y="24"/>
                </a:lnTo>
                <a:lnTo>
                  <a:pt x="46" y="20"/>
                </a:lnTo>
                <a:lnTo>
                  <a:pt x="50" y="18"/>
                </a:lnTo>
                <a:lnTo>
                  <a:pt x="56" y="18"/>
                </a:lnTo>
                <a:lnTo>
                  <a:pt x="60" y="16"/>
                </a:lnTo>
                <a:lnTo>
                  <a:pt x="60" y="12"/>
                </a:lnTo>
                <a:lnTo>
                  <a:pt x="66" y="10"/>
                </a:lnTo>
                <a:lnTo>
                  <a:pt x="66" y="0"/>
                </a:lnTo>
                <a:lnTo>
                  <a:pt x="74" y="14"/>
                </a:lnTo>
                <a:close/>
              </a:path>
            </a:pathLst>
          </a:custGeom>
          <a:solidFill>
            <a:schemeClr val="bg1">
              <a:lumMod val="85000"/>
            </a:schemeClr>
          </a:solidFill>
          <a:ln w="3175" cmpd="sng">
            <a:solidFill>
              <a:schemeClr val="bg1"/>
            </a:solidFill>
            <a:prstDash val="solid"/>
            <a:round/>
            <a:headEnd/>
            <a:tailEnd/>
          </a:ln>
        </p:spPr>
        <p:txBody>
          <a:bodyPr/>
          <a:lstStyle/>
          <a:p>
            <a:endParaRPr lang="es-ES"/>
          </a:p>
        </p:txBody>
      </p:sp>
      <p:sp>
        <p:nvSpPr>
          <p:cNvPr id="639" name="Freeform 667"/>
          <p:cNvSpPr>
            <a:spLocks noEditPoints="1"/>
          </p:cNvSpPr>
          <p:nvPr/>
        </p:nvSpPr>
        <p:spPr bwMode="auto">
          <a:xfrm>
            <a:off x="8747435" y="5601423"/>
            <a:ext cx="269631" cy="390525"/>
          </a:xfrm>
          <a:custGeom>
            <a:avLst/>
            <a:gdLst>
              <a:gd name="T0" fmla="*/ 44316566 w 152"/>
              <a:gd name="T1" fmla="*/ 674822016 h 226"/>
              <a:gd name="T2" fmla="*/ 81246078 w 152"/>
              <a:gd name="T3" fmla="*/ 662878172 h 226"/>
              <a:gd name="T4" fmla="*/ 59086834 w 152"/>
              <a:gd name="T5" fmla="*/ 644962405 h 226"/>
              <a:gd name="T6" fmla="*/ 280665822 w 152"/>
              <a:gd name="T7" fmla="*/ 316510145 h 226"/>
              <a:gd name="T8" fmla="*/ 258508500 w 152"/>
              <a:gd name="T9" fmla="*/ 370255716 h 226"/>
              <a:gd name="T10" fmla="*/ 236349256 w 152"/>
              <a:gd name="T11" fmla="*/ 394143404 h 226"/>
              <a:gd name="T12" fmla="*/ 221578989 w 152"/>
              <a:gd name="T13" fmla="*/ 406087248 h 226"/>
              <a:gd name="T14" fmla="*/ 155105100 w 152"/>
              <a:gd name="T15" fmla="*/ 483722236 h 226"/>
              <a:gd name="T16" fmla="*/ 96016345 w 152"/>
              <a:gd name="T17" fmla="*/ 501638002 h 226"/>
              <a:gd name="T18" fmla="*/ 73859022 w 152"/>
              <a:gd name="T19" fmla="*/ 531497613 h 226"/>
              <a:gd name="T20" fmla="*/ 51701700 w 152"/>
              <a:gd name="T21" fmla="*/ 531497613 h 226"/>
              <a:gd name="T22" fmla="*/ 14772189 w 152"/>
              <a:gd name="T23" fmla="*/ 561357224 h 226"/>
              <a:gd name="T24" fmla="*/ 7385134 w 152"/>
              <a:gd name="T25" fmla="*/ 597187028 h 226"/>
              <a:gd name="T26" fmla="*/ 22157322 w 152"/>
              <a:gd name="T27" fmla="*/ 621074717 h 226"/>
              <a:gd name="T28" fmla="*/ 66473889 w 152"/>
              <a:gd name="T29" fmla="*/ 633018561 h 226"/>
              <a:gd name="T30" fmla="*/ 132947778 w 152"/>
              <a:gd name="T31" fmla="*/ 638990483 h 226"/>
              <a:gd name="T32" fmla="*/ 214191934 w 152"/>
              <a:gd name="T33" fmla="*/ 549413379 h 226"/>
              <a:gd name="T34" fmla="*/ 228964122 w 152"/>
              <a:gd name="T35" fmla="*/ 513581847 h 226"/>
              <a:gd name="T36" fmla="*/ 288050956 w 152"/>
              <a:gd name="T37" fmla="*/ 477750314 h 226"/>
              <a:gd name="T38" fmla="*/ 361911900 w 152"/>
              <a:gd name="T39" fmla="*/ 394143404 h 226"/>
              <a:gd name="T40" fmla="*/ 354524845 w 152"/>
              <a:gd name="T41" fmla="*/ 340396105 h 226"/>
              <a:gd name="T42" fmla="*/ 339752656 w 152"/>
              <a:gd name="T43" fmla="*/ 346368027 h 226"/>
              <a:gd name="T44" fmla="*/ 324982389 w 152"/>
              <a:gd name="T45" fmla="*/ 352339949 h 226"/>
              <a:gd name="T46" fmla="*/ 302823145 w 152"/>
              <a:gd name="T47" fmla="*/ 352339949 h 226"/>
              <a:gd name="T48" fmla="*/ 280665822 w 152"/>
              <a:gd name="T49" fmla="*/ 316510145 h 226"/>
              <a:gd name="T50" fmla="*/ 288050956 w 152"/>
              <a:gd name="T51" fmla="*/ 5971922 h 226"/>
              <a:gd name="T52" fmla="*/ 302823145 w 152"/>
              <a:gd name="T53" fmla="*/ 23887688 h 226"/>
              <a:gd name="T54" fmla="*/ 339752656 w 152"/>
              <a:gd name="T55" fmla="*/ 83606910 h 226"/>
              <a:gd name="T56" fmla="*/ 369297034 w 152"/>
              <a:gd name="T57" fmla="*/ 101522676 h 226"/>
              <a:gd name="T58" fmla="*/ 361911900 w 152"/>
              <a:gd name="T59" fmla="*/ 125408637 h 226"/>
              <a:gd name="T60" fmla="*/ 384069222 w 152"/>
              <a:gd name="T61" fmla="*/ 143324403 h 226"/>
              <a:gd name="T62" fmla="*/ 376682167 w 152"/>
              <a:gd name="T63" fmla="*/ 161240169 h 226"/>
              <a:gd name="T64" fmla="*/ 384069222 w 152"/>
              <a:gd name="T65" fmla="*/ 197071702 h 226"/>
              <a:gd name="T66" fmla="*/ 332367522 w 152"/>
              <a:gd name="T67" fmla="*/ 256790923 h 226"/>
              <a:gd name="T68" fmla="*/ 406226545 w 152"/>
              <a:gd name="T69" fmla="*/ 328453989 h 226"/>
              <a:gd name="T70" fmla="*/ 391454356 w 152"/>
              <a:gd name="T71" fmla="*/ 358311871 h 226"/>
              <a:gd name="T72" fmla="*/ 450543111 w 152"/>
              <a:gd name="T73" fmla="*/ 340396105 h 226"/>
              <a:gd name="T74" fmla="*/ 494857756 w 152"/>
              <a:gd name="T75" fmla="*/ 298594378 h 226"/>
              <a:gd name="T76" fmla="*/ 487472622 w 152"/>
              <a:gd name="T77" fmla="*/ 268734768 h 226"/>
              <a:gd name="T78" fmla="*/ 539174322 w 152"/>
              <a:gd name="T79" fmla="*/ 262762845 h 226"/>
              <a:gd name="T80" fmla="*/ 531787267 w 152"/>
              <a:gd name="T81" fmla="*/ 238875157 h 226"/>
              <a:gd name="T82" fmla="*/ 561331645 w 152"/>
              <a:gd name="T83" fmla="*/ 185127858 h 226"/>
              <a:gd name="T84" fmla="*/ 546559456 w 152"/>
              <a:gd name="T85" fmla="*/ 179155936 h 226"/>
              <a:gd name="T86" fmla="*/ 517015078 w 152"/>
              <a:gd name="T87" fmla="*/ 191099780 h 226"/>
              <a:gd name="T88" fmla="*/ 450543111 w 152"/>
              <a:gd name="T89" fmla="*/ 179155936 h 226"/>
              <a:gd name="T90" fmla="*/ 435770922 w 152"/>
              <a:gd name="T91" fmla="*/ 131380559 h 226"/>
              <a:gd name="T92" fmla="*/ 435770922 w 152"/>
              <a:gd name="T93" fmla="*/ 119436714 h 226"/>
              <a:gd name="T94" fmla="*/ 398841411 w 152"/>
              <a:gd name="T95" fmla="*/ 137352481 h 226"/>
              <a:gd name="T96" fmla="*/ 384069222 w 152"/>
              <a:gd name="T97" fmla="*/ 53747299 h 226"/>
              <a:gd name="T98" fmla="*/ 369297034 w 152"/>
              <a:gd name="T99" fmla="*/ 41803455 h 226"/>
              <a:gd name="T100" fmla="*/ 324982389 w 152"/>
              <a:gd name="T101" fmla="*/ 29859611 h 226"/>
              <a:gd name="T102" fmla="*/ 295438011 w 152"/>
              <a:gd name="T103" fmla="*/ 11943844 h 2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2" h="226">
                <a:moveTo>
                  <a:pt x="14" y="214"/>
                </a:moveTo>
                <a:lnTo>
                  <a:pt x="14" y="214"/>
                </a:lnTo>
                <a:lnTo>
                  <a:pt x="12" y="226"/>
                </a:lnTo>
                <a:lnTo>
                  <a:pt x="20" y="226"/>
                </a:lnTo>
                <a:lnTo>
                  <a:pt x="24" y="226"/>
                </a:lnTo>
                <a:lnTo>
                  <a:pt x="24" y="224"/>
                </a:lnTo>
                <a:lnTo>
                  <a:pt x="22" y="222"/>
                </a:lnTo>
                <a:lnTo>
                  <a:pt x="20" y="216"/>
                </a:lnTo>
                <a:lnTo>
                  <a:pt x="16" y="216"/>
                </a:lnTo>
                <a:lnTo>
                  <a:pt x="14" y="214"/>
                </a:lnTo>
                <a:close/>
                <a:moveTo>
                  <a:pt x="76" y="106"/>
                </a:moveTo>
                <a:lnTo>
                  <a:pt x="76" y="106"/>
                </a:lnTo>
                <a:lnTo>
                  <a:pt x="70" y="110"/>
                </a:lnTo>
                <a:lnTo>
                  <a:pt x="70" y="118"/>
                </a:lnTo>
                <a:lnTo>
                  <a:pt x="70" y="124"/>
                </a:lnTo>
                <a:lnTo>
                  <a:pt x="64" y="128"/>
                </a:lnTo>
                <a:lnTo>
                  <a:pt x="64" y="132"/>
                </a:lnTo>
                <a:lnTo>
                  <a:pt x="64" y="134"/>
                </a:lnTo>
                <a:lnTo>
                  <a:pt x="62" y="134"/>
                </a:lnTo>
                <a:lnTo>
                  <a:pt x="60" y="136"/>
                </a:lnTo>
                <a:lnTo>
                  <a:pt x="52" y="152"/>
                </a:lnTo>
                <a:lnTo>
                  <a:pt x="48" y="158"/>
                </a:lnTo>
                <a:lnTo>
                  <a:pt x="42" y="162"/>
                </a:lnTo>
                <a:lnTo>
                  <a:pt x="34" y="166"/>
                </a:lnTo>
                <a:lnTo>
                  <a:pt x="26" y="168"/>
                </a:lnTo>
                <a:lnTo>
                  <a:pt x="24" y="172"/>
                </a:lnTo>
                <a:lnTo>
                  <a:pt x="24" y="174"/>
                </a:lnTo>
                <a:lnTo>
                  <a:pt x="20" y="174"/>
                </a:lnTo>
                <a:lnTo>
                  <a:pt x="20" y="178"/>
                </a:lnTo>
                <a:lnTo>
                  <a:pt x="16" y="178"/>
                </a:lnTo>
                <a:lnTo>
                  <a:pt x="14" y="178"/>
                </a:lnTo>
                <a:lnTo>
                  <a:pt x="12" y="180"/>
                </a:lnTo>
                <a:lnTo>
                  <a:pt x="10" y="182"/>
                </a:lnTo>
                <a:lnTo>
                  <a:pt x="8" y="188"/>
                </a:lnTo>
                <a:lnTo>
                  <a:pt x="4" y="188"/>
                </a:lnTo>
                <a:lnTo>
                  <a:pt x="2" y="200"/>
                </a:lnTo>
                <a:lnTo>
                  <a:pt x="0" y="202"/>
                </a:lnTo>
                <a:lnTo>
                  <a:pt x="2" y="206"/>
                </a:lnTo>
                <a:lnTo>
                  <a:pt x="6" y="208"/>
                </a:lnTo>
                <a:lnTo>
                  <a:pt x="10" y="208"/>
                </a:lnTo>
                <a:lnTo>
                  <a:pt x="12" y="206"/>
                </a:lnTo>
                <a:lnTo>
                  <a:pt x="16" y="206"/>
                </a:lnTo>
                <a:lnTo>
                  <a:pt x="18" y="212"/>
                </a:lnTo>
                <a:lnTo>
                  <a:pt x="24" y="214"/>
                </a:lnTo>
                <a:lnTo>
                  <a:pt x="36" y="214"/>
                </a:lnTo>
                <a:lnTo>
                  <a:pt x="42" y="210"/>
                </a:lnTo>
                <a:lnTo>
                  <a:pt x="48" y="202"/>
                </a:lnTo>
                <a:lnTo>
                  <a:pt x="58" y="184"/>
                </a:lnTo>
                <a:lnTo>
                  <a:pt x="58" y="178"/>
                </a:lnTo>
                <a:lnTo>
                  <a:pt x="58" y="174"/>
                </a:lnTo>
                <a:lnTo>
                  <a:pt x="62" y="172"/>
                </a:lnTo>
                <a:lnTo>
                  <a:pt x="68" y="170"/>
                </a:lnTo>
                <a:lnTo>
                  <a:pt x="78" y="166"/>
                </a:lnTo>
                <a:lnTo>
                  <a:pt x="78" y="160"/>
                </a:lnTo>
                <a:lnTo>
                  <a:pt x="76" y="158"/>
                </a:lnTo>
                <a:lnTo>
                  <a:pt x="88" y="146"/>
                </a:lnTo>
                <a:lnTo>
                  <a:pt x="98" y="132"/>
                </a:lnTo>
                <a:lnTo>
                  <a:pt x="98" y="114"/>
                </a:lnTo>
                <a:lnTo>
                  <a:pt x="96" y="114"/>
                </a:lnTo>
                <a:lnTo>
                  <a:pt x="96" y="116"/>
                </a:lnTo>
                <a:lnTo>
                  <a:pt x="96" y="118"/>
                </a:lnTo>
                <a:lnTo>
                  <a:pt x="92" y="116"/>
                </a:lnTo>
                <a:lnTo>
                  <a:pt x="90" y="112"/>
                </a:lnTo>
                <a:lnTo>
                  <a:pt x="88" y="116"/>
                </a:lnTo>
                <a:lnTo>
                  <a:pt x="88" y="118"/>
                </a:lnTo>
                <a:lnTo>
                  <a:pt x="82" y="118"/>
                </a:lnTo>
                <a:lnTo>
                  <a:pt x="80" y="106"/>
                </a:lnTo>
                <a:lnTo>
                  <a:pt x="76" y="106"/>
                </a:lnTo>
                <a:close/>
                <a:moveTo>
                  <a:pt x="78" y="0"/>
                </a:moveTo>
                <a:lnTo>
                  <a:pt x="78" y="0"/>
                </a:lnTo>
                <a:lnTo>
                  <a:pt x="78" y="2"/>
                </a:lnTo>
                <a:lnTo>
                  <a:pt x="76" y="2"/>
                </a:lnTo>
                <a:lnTo>
                  <a:pt x="76" y="4"/>
                </a:lnTo>
                <a:lnTo>
                  <a:pt x="82" y="8"/>
                </a:lnTo>
                <a:lnTo>
                  <a:pt x="84" y="12"/>
                </a:lnTo>
                <a:lnTo>
                  <a:pt x="88" y="22"/>
                </a:lnTo>
                <a:lnTo>
                  <a:pt x="92" y="28"/>
                </a:lnTo>
                <a:lnTo>
                  <a:pt x="96" y="30"/>
                </a:lnTo>
                <a:lnTo>
                  <a:pt x="96" y="32"/>
                </a:lnTo>
                <a:lnTo>
                  <a:pt x="96" y="34"/>
                </a:lnTo>
                <a:lnTo>
                  <a:pt x="100" y="34"/>
                </a:lnTo>
                <a:lnTo>
                  <a:pt x="100" y="38"/>
                </a:lnTo>
                <a:lnTo>
                  <a:pt x="100" y="40"/>
                </a:lnTo>
                <a:lnTo>
                  <a:pt x="98" y="42"/>
                </a:lnTo>
                <a:lnTo>
                  <a:pt x="98" y="44"/>
                </a:lnTo>
                <a:lnTo>
                  <a:pt x="100" y="46"/>
                </a:lnTo>
                <a:lnTo>
                  <a:pt x="104" y="48"/>
                </a:lnTo>
                <a:lnTo>
                  <a:pt x="104" y="50"/>
                </a:lnTo>
                <a:lnTo>
                  <a:pt x="102" y="52"/>
                </a:lnTo>
                <a:lnTo>
                  <a:pt x="102" y="54"/>
                </a:lnTo>
                <a:lnTo>
                  <a:pt x="104" y="56"/>
                </a:lnTo>
                <a:lnTo>
                  <a:pt x="104" y="58"/>
                </a:lnTo>
                <a:lnTo>
                  <a:pt x="104" y="66"/>
                </a:lnTo>
                <a:lnTo>
                  <a:pt x="102" y="74"/>
                </a:lnTo>
                <a:lnTo>
                  <a:pt x="100" y="80"/>
                </a:lnTo>
                <a:lnTo>
                  <a:pt x="90" y="86"/>
                </a:lnTo>
                <a:lnTo>
                  <a:pt x="104" y="94"/>
                </a:lnTo>
                <a:lnTo>
                  <a:pt x="108" y="100"/>
                </a:lnTo>
                <a:lnTo>
                  <a:pt x="110" y="104"/>
                </a:lnTo>
                <a:lnTo>
                  <a:pt x="110" y="110"/>
                </a:lnTo>
                <a:lnTo>
                  <a:pt x="106" y="112"/>
                </a:lnTo>
                <a:lnTo>
                  <a:pt x="106" y="120"/>
                </a:lnTo>
                <a:lnTo>
                  <a:pt x="116" y="122"/>
                </a:lnTo>
                <a:lnTo>
                  <a:pt x="120" y="122"/>
                </a:lnTo>
                <a:lnTo>
                  <a:pt x="120" y="120"/>
                </a:lnTo>
                <a:lnTo>
                  <a:pt x="122" y="114"/>
                </a:lnTo>
                <a:lnTo>
                  <a:pt x="126" y="106"/>
                </a:lnTo>
                <a:lnTo>
                  <a:pt x="130" y="102"/>
                </a:lnTo>
                <a:lnTo>
                  <a:pt x="134" y="100"/>
                </a:lnTo>
                <a:lnTo>
                  <a:pt x="134" y="96"/>
                </a:lnTo>
                <a:lnTo>
                  <a:pt x="134" y="92"/>
                </a:lnTo>
                <a:lnTo>
                  <a:pt x="132" y="90"/>
                </a:lnTo>
                <a:lnTo>
                  <a:pt x="136" y="86"/>
                </a:lnTo>
                <a:lnTo>
                  <a:pt x="142" y="84"/>
                </a:lnTo>
                <a:lnTo>
                  <a:pt x="146" y="88"/>
                </a:lnTo>
                <a:lnTo>
                  <a:pt x="146" y="84"/>
                </a:lnTo>
                <a:lnTo>
                  <a:pt x="144" y="80"/>
                </a:lnTo>
                <a:lnTo>
                  <a:pt x="148" y="74"/>
                </a:lnTo>
                <a:lnTo>
                  <a:pt x="152" y="68"/>
                </a:lnTo>
                <a:lnTo>
                  <a:pt x="152" y="62"/>
                </a:lnTo>
                <a:lnTo>
                  <a:pt x="150" y="62"/>
                </a:lnTo>
                <a:lnTo>
                  <a:pt x="148" y="60"/>
                </a:lnTo>
                <a:lnTo>
                  <a:pt x="146" y="60"/>
                </a:lnTo>
                <a:lnTo>
                  <a:pt x="144" y="62"/>
                </a:lnTo>
                <a:lnTo>
                  <a:pt x="140" y="64"/>
                </a:lnTo>
                <a:lnTo>
                  <a:pt x="136" y="66"/>
                </a:lnTo>
                <a:lnTo>
                  <a:pt x="130" y="64"/>
                </a:lnTo>
                <a:lnTo>
                  <a:pt x="122" y="60"/>
                </a:lnTo>
                <a:lnTo>
                  <a:pt x="122" y="46"/>
                </a:lnTo>
                <a:lnTo>
                  <a:pt x="118" y="44"/>
                </a:lnTo>
                <a:lnTo>
                  <a:pt x="118" y="42"/>
                </a:lnTo>
                <a:lnTo>
                  <a:pt x="118" y="40"/>
                </a:lnTo>
                <a:lnTo>
                  <a:pt x="114" y="46"/>
                </a:lnTo>
                <a:lnTo>
                  <a:pt x="112" y="48"/>
                </a:lnTo>
                <a:lnTo>
                  <a:pt x="108" y="46"/>
                </a:lnTo>
                <a:lnTo>
                  <a:pt x="106" y="44"/>
                </a:lnTo>
                <a:lnTo>
                  <a:pt x="106" y="38"/>
                </a:lnTo>
                <a:lnTo>
                  <a:pt x="106" y="28"/>
                </a:lnTo>
                <a:lnTo>
                  <a:pt x="104" y="18"/>
                </a:lnTo>
                <a:lnTo>
                  <a:pt x="98" y="18"/>
                </a:lnTo>
                <a:lnTo>
                  <a:pt x="100" y="14"/>
                </a:lnTo>
                <a:lnTo>
                  <a:pt x="90" y="8"/>
                </a:lnTo>
                <a:lnTo>
                  <a:pt x="88" y="10"/>
                </a:lnTo>
                <a:lnTo>
                  <a:pt x="86" y="12"/>
                </a:lnTo>
                <a:lnTo>
                  <a:pt x="80" y="4"/>
                </a:lnTo>
                <a:lnTo>
                  <a:pt x="82" y="2"/>
                </a:lnTo>
                <a:lnTo>
                  <a:pt x="82" y="0"/>
                </a:lnTo>
                <a:lnTo>
                  <a:pt x="78"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0" name="Freeform 668"/>
          <p:cNvSpPr>
            <a:spLocks noEditPoints="1"/>
          </p:cNvSpPr>
          <p:nvPr/>
        </p:nvSpPr>
        <p:spPr bwMode="auto">
          <a:xfrm>
            <a:off x="7309895" y="4455244"/>
            <a:ext cx="407377" cy="160338"/>
          </a:xfrm>
          <a:custGeom>
            <a:avLst/>
            <a:gdLst>
              <a:gd name="T0" fmla="*/ 699544258 w 230"/>
              <a:gd name="T1" fmla="*/ 121494377 h 92"/>
              <a:gd name="T2" fmla="*/ 677453063 w 230"/>
              <a:gd name="T3" fmla="*/ 121494377 h 92"/>
              <a:gd name="T4" fmla="*/ 670088692 w 230"/>
              <a:gd name="T5" fmla="*/ 133643466 h 92"/>
              <a:gd name="T6" fmla="*/ 633270674 w 230"/>
              <a:gd name="T7" fmla="*/ 121494377 h 92"/>
              <a:gd name="T8" fmla="*/ 625908222 w 230"/>
              <a:gd name="T9" fmla="*/ 121494377 h 92"/>
              <a:gd name="T10" fmla="*/ 596452656 w 230"/>
              <a:gd name="T11" fmla="*/ 151867971 h 92"/>
              <a:gd name="T12" fmla="*/ 581725833 w 230"/>
              <a:gd name="T13" fmla="*/ 182241565 h 92"/>
              <a:gd name="T14" fmla="*/ 537543444 w 230"/>
              <a:gd name="T15" fmla="*/ 182241565 h 92"/>
              <a:gd name="T16" fmla="*/ 522816621 w 230"/>
              <a:gd name="T17" fmla="*/ 188316981 h 92"/>
              <a:gd name="T18" fmla="*/ 493362974 w 230"/>
              <a:gd name="T19" fmla="*/ 212615159 h 92"/>
              <a:gd name="T20" fmla="*/ 485998603 w 230"/>
              <a:gd name="T21" fmla="*/ 255139585 h 92"/>
              <a:gd name="T22" fmla="*/ 419726938 w 230"/>
              <a:gd name="T23" fmla="*/ 242988753 h 92"/>
              <a:gd name="T24" fmla="*/ 441818133 w 230"/>
              <a:gd name="T25" fmla="*/ 267288674 h 92"/>
              <a:gd name="T26" fmla="*/ 478636151 w 230"/>
              <a:gd name="T27" fmla="*/ 279437764 h 92"/>
              <a:gd name="T28" fmla="*/ 530180992 w 230"/>
              <a:gd name="T29" fmla="*/ 273362348 h 92"/>
              <a:gd name="T30" fmla="*/ 559634638 w 230"/>
              <a:gd name="T31" fmla="*/ 261213258 h 92"/>
              <a:gd name="T32" fmla="*/ 603817027 w 230"/>
              <a:gd name="T33" fmla="*/ 267288674 h 92"/>
              <a:gd name="T34" fmla="*/ 633270674 w 230"/>
              <a:gd name="T35" fmla="*/ 242988753 h 92"/>
              <a:gd name="T36" fmla="*/ 640635045 w 230"/>
              <a:gd name="T37" fmla="*/ 212615159 h 92"/>
              <a:gd name="T38" fmla="*/ 662726240 w 230"/>
              <a:gd name="T39" fmla="*/ 194390654 h 92"/>
              <a:gd name="T40" fmla="*/ 684817434 w 230"/>
              <a:gd name="T41" fmla="*/ 170092476 h 92"/>
              <a:gd name="T42" fmla="*/ 699544258 w 230"/>
              <a:gd name="T43" fmla="*/ 133643466 h 92"/>
              <a:gd name="T44" fmla="*/ 765815922 w 230"/>
              <a:gd name="T45" fmla="*/ 133643466 h 92"/>
              <a:gd name="T46" fmla="*/ 765815922 w 230"/>
              <a:gd name="T47" fmla="*/ 133643466 h 92"/>
              <a:gd name="T48" fmla="*/ 802633940 w 230"/>
              <a:gd name="T49" fmla="*/ 127569793 h 92"/>
              <a:gd name="T50" fmla="*/ 809998311 w 230"/>
              <a:gd name="T51" fmla="*/ 115420704 h 92"/>
              <a:gd name="T52" fmla="*/ 802633940 w 230"/>
              <a:gd name="T53" fmla="*/ 97196198 h 92"/>
              <a:gd name="T54" fmla="*/ 809998311 w 230"/>
              <a:gd name="T55" fmla="*/ 91120783 h 92"/>
              <a:gd name="T56" fmla="*/ 824725134 w 230"/>
              <a:gd name="T57" fmla="*/ 97196198 h 92"/>
              <a:gd name="T58" fmla="*/ 846816329 w 230"/>
              <a:gd name="T59" fmla="*/ 85047109 h 92"/>
              <a:gd name="T60" fmla="*/ 839451958 w 230"/>
              <a:gd name="T61" fmla="*/ 72896277 h 92"/>
              <a:gd name="T62" fmla="*/ 824725134 w 230"/>
              <a:gd name="T63" fmla="*/ 54671772 h 92"/>
              <a:gd name="T64" fmla="*/ 795271488 w 230"/>
              <a:gd name="T65" fmla="*/ 42522683 h 92"/>
              <a:gd name="T66" fmla="*/ 787907117 w 230"/>
              <a:gd name="T67" fmla="*/ 36449010 h 92"/>
              <a:gd name="T68" fmla="*/ 802633940 w 230"/>
              <a:gd name="T69" fmla="*/ 24298178 h 92"/>
              <a:gd name="T70" fmla="*/ 773180293 w 230"/>
              <a:gd name="T71" fmla="*/ 6075416 h 92"/>
              <a:gd name="T72" fmla="*/ 736362275 w 230"/>
              <a:gd name="T73" fmla="*/ 0 h 92"/>
              <a:gd name="T74" fmla="*/ 736362275 w 230"/>
              <a:gd name="T75" fmla="*/ 18224505 h 92"/>
              <a:gd name="T76" fmla="*/ 721635452 w 230"/>
              <a:gd name="T77" fmla="*/ 24298178 h 92"/>
              <a:gd name="T78" fmla="*/ 692179886 w 230"/>
              <a:gd name="T79" fmla="*/ 78971693 h 92"/>
              <a:gd name="T80" fmla="*/ 684817434 w 230"/>
              <a:gd name="T81" fmla="*/ 97196198 h 92"/>
              <a:gd name="T82" fmla="*/ 139909619 w 230"/>
              <a:gd name="T83" fmla="*/ 230839664 h 92"/>
              <a:gd name="T84" fmla="*/ 169363266 w 230"/>
              <a:gd name="T85" fmla="*/ 236915080 h 92"/>
              <a:gd name="T86" fmla="*/ 154636442 w 230"/>
              <a:gd name="T87" fmla="*/ 188316981 h 92"/>
              <a:gd name="T88" fmla="*/ 139909619 w 230"/>
              <a:gd name="T89" fmla="*/ 188316981 h 92"/>
              <a:gd name="T90" fmla="*/ 139909619 w 230"/>
              <a:gd name="T91" fmla="*/ 145794298 h 92"/>
              <a:gd name="T92" fmla="*/ 132545248 w 230"/>
              <a:gd name="T93" fmla="*/ 91120783 h 92"/>
              <a:gd name="T94" fmla="*/ 103091601 w 230"/>
              <a:gd name="T95" fmla="*/ 42522683 h 92"/>
              <a:gd name="T96" fmla="*/ 88362859 w 230"/>
              <a:gd name="T97" fmla="*/ 36449010 h 92"/>
              <a:gd name="T98" fmla="*/ 66271665 w 230"/>
              <a:gd name="T99" fmla="*/ 42522683 h 92"/>
              <a:gd name="T100" fmla="*/ 51544841 w 230"/>
              <a:gd name="T101" fmla="*/ 54671772 h 92"/>
              <a:gd name="T102" fmla="*/ 36818018 w 230"/>
              <a:gd name="T103" fmla="*/ 66822604 h 92"/>
              <a:gd name="T104" fmla="*/ 14726823 w 230"/>
              <a:gd name="T105" fmla="*/ 36449010 h 92"/>
              <a:gd name="T106" fmla="*/ 0 w 230"/>
              <a:gd name="T107" fmla="*/ 42522683 h 92"/>
              <a:gd name="T108" fmla="*/ 0 w 230"/>
              <a:gd name="T109" fmla="*/ 97196198 h 92"/>
              <a:gd name="T110" fmla="*/ 7364371 w 230"/>
              <a:gd name="T111" fmla="*/ 97196198 h 92"/>
              <a:gd name="T112" fmla="*/ 22091194 w 230"/>
              <a:gd name="T113" fmla="*/ 151867971 h 92"/>
              <a:gd name="T114" fmla="*/ 44182389 w 230"/>
              <a:gd name="T115" fmla="*/ 170092476 h 92"/>
              <a:gd name="T116" fmla="*/ 44182389 w 230"/>
              <a:gd name="T117" fmla="*/ 182241565 h 92"/>
              <a:gd name="T118" fmla="*/ 44182389 w 230"/>
              <a:gd name="T119" fmla="*/ 194390654 h 92"/>
              <a:gd name="T120" fmla="*/ 73636036 w 230"/>
              <a:gd name="T121" fmla="*/ 206541486 h 92"/>
              <a:gd name="T122" fmla="*/ 95727230 w 230"/>
              <a:gd name="T123" fmla="*/ 230839664 h 92"/>
              <a:gd name="T124" fmla="*/ 117818425 w 230"/>
              <a:gd name="T125" fmla="*/ 242988753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0" h="92">
                <a:moveTo>
                  <a:pt x="186" y="32"/>
                </a:moveTo>
                <a:lnTo>
                  <a:pt x="190" y="40"/>
                </a:lnTo>
                <a:lnTo>
                  <a:pt x="188" y="42"/>
                </a:lnTo>
                <a:lnTo>
                  <a:pt x="184" y="40"/>
                </a:lnTo>
                <a:lnTo>
                  <a:pt x="182" y="42"/>
                </a:lnTo>
                <a:lnTo>
                  <a:pt x="182" y="44"/>
                </a:lnTo>
                <a:lnTo>
                  <a:pt x="176" y="44"/>
                </a:lnTo>
                <a:lnTo>
                  <a:pt x="172" y="40"/>
                </a:lnTo>
                <a:lnTo>
                  <a:pt x="170" y="40"/>
                </a:lnTo>
                <a:lnTo>
                  <a:pt x="162" y="50"/>
                </a:lnTo>
                <a:lnTo>
                  <a:pt x="158" y="60"/>
                </a:lnTo>
                <a:lnTo>
                  <a:pt x="152" y="60"/>
                </a:lnTo>
                <a:lnTo>
                  <a:pt x="146" y="60"/>
                </a:lnTo>
                <a:lnTo>
                  <a:pt x="142" y="62"/>
                </a:lnTo>
                <a:lnTo>
                  <a:pt x="138" y="64"/>
                </a:lnTo>
                <a:lnTo>
                  <a:pt x="134" y="70"/>
                </a:lnTo>
                <a:lnTo>
                  <a:pt x="132" y="84"/>
                </a:lnTo>
                <a:lnTo>
                  <a:pt x="114" y="74"/>
                </a:lnTo>
                <a:lnTo>
                  <a:pt x="114" y="80"/>
                </a:lnTo>
                <a:lnTo>
                  <a:pt x="116" y="86"/>
                </a:lnTo>
                <a:lnTo>
                  <a:pt x="120" y="88"/>
                </a:lnTo>
                <a:lnTo>
                  <a:pt x="124" y="92"/>
                </a:lnTo>
                <a:lnTo>
                  <a:pt x="130" y="92"/>
                </a:lnTo>
                <a:lnTo>
                  <a:pt x="136" y="90"/>
                </a:lnTo>
                <a:lnTo>
                  <a:pt x="144" y="90"/>
                </a:lnTo>
                <a:lnTo>
                  <a:pt x="146" y="86"/>
                </a:lnTo>
                <a:lnTo>
                  <a:pt x="152" y="86"/>
                </a:lnTo>
                <a:lnTo>
                  <a:pt x="156" y="88"/>
                </a:lnTo>
                <a:lnTo>
                  <a:pt x="164" y="88"/>
                </a:lnTo>
                <a:lnTo>
                  <a:pt x="170" y="84"/>
                </a:lnTo>
                <a:lnTo>
                  <a:pt x="172" y="80"/>
                </a:lnTo>
                <a:lnTo>
                  <a:pt x="174" y="74"/>
                </a:lnTo>
                <a:lnTo>
                  <a:pt x="174" y="70"/>
                </a:lnTo>
                <a:lnTo>
                  <a:pt x="178" y="68"/>
                </a:lnTo>
                <a:lnTo>
                  <a:pt x="180" y="64"/>
                </a:lnTo>
                <a:lnTo>
                  <a:pt x="184" y="60"/>
                </a:lnTo>
                <a:lnTo>
                  <a:pt x="186" y="56"/>
                </a:lnTo>
                <a:lnTo>
                  <a:pt x="188" y="48"/>
                </a:lnTo>
                <a:lnTo>
                  <a:pt x="190" y="44"/>
                </a:lnTo>
                <a:lnTo>
                  <a:pt x="198" y="46"/>
                </a:lnTo>
                <a:lnTo>
                  <a:pt x="208" y="44"/>
                </a:lnTo>
                <a:lnTo>
                  <a:pt x="212" y="42"/>
                </a:lnTo>
                <a:lnTo>
                  <a:pt x="218" y="42"/>
                </a:lnTo>
                <a:lnTo>
                  <a:pt x="220" y="38"/>
                </a:lnTo>
                <a:lnTo>
                  <a:pt x="220" y="34"/>
                </a:lnTo>
                <a:lnTo>
                  <a:pt x="218" y="32"/>
                </a:lnTo>
                <a:lnTo>
                  <a:pt x="220" y="30"/>
                </a:lnTo>
                <a:lnTo>
                  <a:pt x="222" y="30"/>
                </a:lnTo>
                <a:lnTo>
                  <a:pt x="224" y="32"/>
                </a:lnTo>
                <a:lnTo>
                  <a:pt x="228" y="28"/>
                </a:lnTo>
                <a:lnTo>
                  <a:pt x="230" y="28"/>
                </a:lnTo>
                <a:lnTo>
                  <a:pt x="228" y="24"/>
                </a:lnTo>
                <a:lnTo>
                  <a:pt x="224" y="18"/>
                </a:lnTo>
                <a:lnTo>
                  <a:pt x="220" y="16"/>
                </a:lnTo>
                <a:lnTo>
                  <a:pt x="216" y="14"/>
                </a:lnTo>
                <a:lnTo>
                  <a:pt x="214" y="12"/>
                </a:lnTo>
                <a:lnTo>
                  <a:pt x="216" y="12"/>
                </a:lnTo>
                <a:lnTo>
                  <a:pt x="218" y="8"/>
                </a:lnTo>
                <a:lnTo>
                  <a:pt x="210" y="2"/>
                </a:lnTo>
                <a:lnTo>
                  <a:pt x="200" y="0"/>
                </a:lnTo>
                <a:lnTo>
                  <a:pt x="200" y="2"/>
                </a:lnTo>
                <a:lnTo>
                  <a:pt x="200" y="6"/>
                </a:lnTo>
                <a:lnTo>
                  <a:pt x="196" y="8"/>
                </a:lnTo>
                <a:lnTo>
                  <a:pt x="188" y="20"/>
                </a:lnTo>
                <a:lnTo>
                  <a:pt x="188" y="26"/>
                </a:lnTo>
                <a:lnTo>
                  <a:pt x="188" y="32"/>
                </a:lnTo>
                <a:lnTo>
                  <a:pt x="186" y="32"/>
                </a:lnTo>
                <a:close/>
                <a:moveTo>
                  <a:pt x="32" y="80"/>
                </a:moveTo>
                <a:lnTo>
                  <a:pt x="38" y="76"/>
                </a:lnTo>
                <a:lnTo>
                  <a:pt x="46" y="78"/>
                </a:lnTo>
                <a:lnTo>
                  <a:pt x="44" y="70"/>
                </a:lnTo>
                <a:lnTo>
                  <a:pt x="42" y="62"/>
                </a:lnTo>
                <a:lnTo>
                  <a:pt x="38" y="62"/>
                </a:lnTo>
                <a:lnTo>
                  <a:pt x="36" y="48"/>
                </a:lnTo>
                <a:lnTo>
                  <a:pt x="38" y="48"/>
                </a:lnTo>
                <a:lnTo>
                  <a:pt x="36" y="30"/>
                </a:lnTo>
                <a:lnTo>
                  <a:pt x="34" y="22"/>
                </a:lnTo>
                <a:lnTo>
                  <a:pt x="28" y="14"/>
                </a:lnTo>
                <a:lnTo>
                  <a:pt x="24" y="12"/>
                </a:lnTo>
                <a:lnTo>
                  <a:pt x="20" y="8"/>
                </a:lnTo>
                <a:lnTo>
                  <a:pt x="18" y="14"/>
                </a:lnTo>
                <a:lnTo>
                  <a:pt x="18" y="20"/>
                </a:lnTo>
                <a:lnTo>
                  <a:pt x="14" y="18"/>
                </a:lnTo>
                <a:lnTo>
                  <a:pt x="14" y="22"/>
                </a:lnTo>
                <a:lnTo>
                  <a:pt x="10" y="22"/>
                </a:lnTo>
                <a:lnTo>
                  <a:pt x="10" y="16"/>
                </a:lnTo>
                <a:lnTo>
                  <a:pt x="4" y="12"/>
                </a:lnTo>
                <a:lnTo>
                  <a:pt x="0" y="14"/>
                </a:lnTo>
                <a:lnTo>
                  <a:pt x="0" y="22"/>
                </a:lnTo>
                <a:lnTo>
                  <a:pt x="0" y="32"/>
                </a:lnTo>
                <a:lnTo>
                  <a:pt x="2" y="32"/>
                </a:lnTo>
                <a:lnTo>
                  <a:pt x="4" y="42"/>
                </a:lnTo>
                <a:lnTo>
                  <a:pt x="6" y="50"/>
                </a:lnTo>
                <a:lnTo>
                  <a:pt x="12" y="56"/>
                </a:lnTo>
                <a:lnTo>
                  <a:pt x="12" y="60"/>
                </a:lnTo>
                <a:lnTo>
                  <a:pt x="12" y="64"/>
                </a:lnTo>
                <a:lnTo>
                  <a:pt x="16" y="66"/>
                </a:lnTo>
                <a:lnTo>
                  <a:pt x="20" y="68"/>
                </a:lnTo>
                <a:lnTo>
                  <a:pt x="26" y="76"/>
                </a:lnTo>
                <a:lnTo>
                  <a:pt x="32" y="8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1" name="Freeform 669"/>
          <p:cNvSpPr>
            <a:spLocks/>
          </p:cNvSpPr>
          <p:nvPr/>
        </p:nvSpPr>
        <p:spPr bwMode="auto">
          <a:xfrm>
            <a:off x="7309893" y="4015508"/>
            <a:ext cx="150935" cy="241300"/>
          </a:xfrm>
          <a:custGeom>
            <a:avLst/>
            <a:gdLst>
              <a:gd name="T0" fmla="*/ 231356171 w 86"/>
              <a:gd name="T1" fmla="*/ 386190309 h 140"/>
              <a:gd name="T2" fmla="*/ 231356171 w 86"/>
              <a:gd name="T3" fmla="*/ 362425706 h 140"/>
              <a:gd name="T4" fmla="*/ 224127419 w 86"/>
              <a:gd name="T5" fmla="*/ 326777078 h 140"/>
              <a:gd name="T6" fmla="*/ 202437363 w 86"/>
              <a:gd name="T7" fmla="*/ 308951902 h 140"/>
              <a:gd name="T8" fmla="*/ 187977958 w 86"/>
              <a:gd name="T9" fmla="*/ 273304998 h 140"/>
              <a:gd name="T10" fmla="*/ 173518554 w 86"/>
              <a:gd name="T11" fmla="*/ 225772345 h 140"/>
              <a:gd name="T12" fmla="*/ 144597844 w 86"/>
              <a:gd name="T13" fmla="*/ 219831194 h 140"/>
              <a:gd name="T14" fmla="*/ 108448383 w 86"/>
              <a:gd name="T15" fmla="*/ 202007742 h 140"/>
              <a:gd name="T16" fmla="*/ 79529575 w 86"/>
              <a:gd name="T17" fmla="*/ 213890044 h 140"/>
              <a:gd name="T18" fmla="*/ 65068269 w 86"/>
              <a:gd name="T19" fmla="*/ 237656370 h 140"/>
              <a:gd name="T20" fmla="*/ 43380114 w 86"/>
              <a:gd name="T21" fmla="*/ 225772345 h 140"/>
              <a:gd name="T22" fmla="*/ 21690057 w 86"/>
              <a:gd name="T23" fmla="*/ 207948893 h 140"/>
              <a:gd name="T24" fmla="*/ 14459404 w 86"/>
              <a:gd name="T25" fmla="*/ 184182566 h 140"/>
              <a:gd name="T26" fmla="*/ 28918808 w 86"/>
              <a:gd name="T27" fmla="*/ 154476813 h 140"/>
              <a:gd name="T28" fmla="*/ 0 w 86"/>
              <a:gd name="T29" fmla="*/ 154476813 h 140"/>
              <a:gd name="T30" fmla="*/ 14459404 w 86"/>
              <a:gd name="T31" fmla="*/ 124769336 h 140"/>
              <a:gd name="T32" fmla="*/ 28918808 w 86"/>
              <a:gd name="T33" fmla="*/ 89120708 h 140"/>
              <a:gd name="T34" fmla="*/ 43380114 w 86"/>
              <a:gd name="T35" fmla="*/ 89120708 h 140"/>
              <a:gd name="T36" fmla="*/ 65068269 w 86"/>
              <a:gd name="T37" fmla="*/ 59413231 h 140"/>
              <a:gd name="T38" fmla="*/ 57839518 w 86"/>
              <a:gd name="T39" fmla="*/ 5941151 h 140"/>
              <a:gd name="T40" fmla="*/ 108448383 w 86"/>
              <a:gd name="T41" fmla="*/ 17823452 h 140"/>
              <a:gd name="T42" fmla="*/ 115679036 w 86"/>
              <a:gd name="T43" fmla="*/ 47530929 h 140"/>
              <a:gd name="T44" fmla="*/ 137367192 w 86"/>
              <a:gd name="T45" fmla="*/ 65356105 h 140"/>
              <a:gd name="T46" fmla="*/ 173518554 w 86"/>
              <a:gd name="T47" fmla="*/ 59413231 h 140"/>
              <a:gd name="T48" fmla="*/ 209668015 w 86"/>
              <a:gd name="T49" fmla="*/ 77238406 h 140"/>
              <a:gd name="T50" fmla="*/ 195206710 w 86"/>
              <a:gd name="T51" fmla="*/ 106945884 h 140"/>
              <a:gd name="T52" fmla="*/ 187977958 w 86"/>
              <a:gd name="T53" fmla="*/ 148535662 h 140"/>
              <a:gd name="T54" fmla="*/ 151828497 w 86"/>
              <a:gd name="T55" fmla="*/ 154476813 h 140"/>
              <a:gd name="T56" fmla="*/ 187977958 w 86"/>
              <a:gd name="T57" fmla="*/ 190125441 h 140"/>
              <a:gd name="T58" fmla="*/ 216896767 w 86"/>
              <a:gd name="T59" fmla="*/ 237656370 h 140"/>
              <a:gd name="T60" fmla="*/ 238586824 w 86"/>
              <a:gd name="T61" fmla="*/ 261420973 h 140"/>
              <a:gd name="T62" fmla="*/ 267505632 w 86"/>
              <a:gd name="T63" fmla="*/ 291128450 h 140"/>
              <a:gd name="T64" fmla="*/ 289195689 w 86"/>
              <a:gd name="T65" fmla="*/ 326777078 h 140"/>
              <a:gd name="T66" fmla="*/ 310885746 w 86"/>
              <a:gd name="T67" fmla="*/ 350541681 h 140"/>
              <a:gd name="T68" fmla="*/ 310885746 w 86"/>
              <a:gd name="T69" fmla="*/ 392131459 h 140"/>
              <a:gd name="T70" fmla="*/ 274736285 w 86"/>
              <a:gd name="T71" fmla="*/ 386190309 h 140"/>
              <a:gd name="T72" fmla="*/ 253046228 w 86"/>
              <a:gd name="T73" fmla="*/ 392131459 h 140"/>
              <a:gd name="T74" fmla="*/ 238586824 w 86"/>
              <a:gd name="T75" fmla="*/ 415897786 h 140"/>
              <a:gd name="T76" fmla="*/ 216896767 w 86"/>
              <a:gd name="T77" fmla="*/ 392131459 h 1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 h="140">
                <a:moveTo>
                  <a:pt x="60" y="132"/>
                </a:moveTo>
                <a:lnTo>
                  <a:pt x="64" y="130"/>
                </a:lnTo>
                <a:lnTo>
                  <a:pt x="66" y="124"/>
                </a:lnTo>
                <a:lnTo>
                  <a:pt x="64" y="122"/>
                </a:lnTo>
                <a:lnTo>
                  <a:pt x="62" y="116"/>
                </a:lnTo>
                <a:lnTo>
                  <a:pt x="62" y="110"/>
                </a:lnTo>
                <a:lnTo>
                  <a:pt x="60" y="106"/>
                </a:lnTo>
                <a:lnTo>
                  <a:pt x="56" y="104"/>
                </a:lnTo>
                <a:lnTo>
                  <a:pt x="54" y="100"/>
                </a:lnTo>
                <a:lnTo>
                  <a:pt x="52" y="92"/>
                </a:lnTo>
                <a:lnTo>
                  <a:pt x="52" y="86"/>
                </a:lnTo>
                <a:lnTo>
                  <a:pt x="48" y="76"/>
                </a:lnTo>
                <a:lnTo>
                  <a:pt x="44" y="78"/>
                </a:lnTo>
                <a:lnTo>
                  <a:pt x="40" y="74"/>
                </a:lnTo>
                <a:lnTo>
                  <a:pt x="36" y="68"/>
                </a:lnTo>
                <a:lnTo>
                  <a:pt x="30" y="68"/>
                </a:lnTo>
                <a:lnTo>
                  <a:pt x="28" y="72"/>
                </a:lnTo>
                <a:lnTo>
                  <a:pt x="22" y="72"/>
                </a:lnTo>
                <a:lnTo>
                  <a:pt x="22" y="78"/>
                </a:lnTo>
                <a:lnTo>
                  <a:pt x="18" y="80"/>
                </a:lnTo>
                <a:lnTo>
                  <a:pt x="16" y="76"/>
                </a:lnTo>
                <a:lnTo>
                  <a:pt x="12" y="76"/>
                </a:lnTo>
                <a:lnTo>
                  <a:pt x="6" y="74"/>
                </a:lnTo>
                <a:lnTo>
                  <a:pt x="6" y="70"/>
                </a:lnTo>
                <a:lnTo>
                  <a:pt x="4" y="66"/>
                </a:lnTo>
                <a:lnTo>
                  <a:pt x="4" y="62"/>
                </a:lnTo>
                <a:lnTo>
                  <a:pt x="10" y="56"/>
                </a:lnTo>
                <a:lnTo>
                  <a:pt x="8" y="52"/>
                </a:lnTo>
                <a:lnTo>
                  <a:pt x="4" y="52"/>
                </a:lnTo>
                <a:lnTo>
                  <a:pt x="0" y="52"/>
                </a:lnTo>
                <a:lnTo>
                  <a:pt x="0" y="48"/>
                </a:lnTo>
                <a:lnTo>
                  <a:pt x="4" y="42"/>
                </a:lnTo>
                <a:lnTo>
                  <a:pt x="4" y="36"/>
                </a:lnTo>
                <a:lnTo>
                  <a:pt x="8" y="30"/>
                </a:lnTo>
                <a:lnTo>
                  <a:pt x="12" y="30"/>
                </a:lnTo>
                <a:lnTo>
                  <a:pt x="18" y="28"/>
                </a:lnTo>
                <a:lnTo>
                  <a:pt x="18" y="20"/>
                </a:lnTo>
                <a:lnTo>
                  <a:pt x="14" y="6"/>
                </a:lnTo>
                <a:lnTo>
                  <a:pt x="16" y="2"/>
                </a:lnTo>
                <a:lnTo>
                  <a:pt x="22" y="0"/>
                </a:lnTo>
                <a:lnTo>
                  <a:pt x="30" y="6"/>
                </a:lnTo>
                <a:lnTo>
                  <a:pt x="28" y="12"/>
                </a:lnTo>
                <a:lnTo>
                  <a:pt x="32" y="16"/>
                </a:lnTo>
                <a:lnTo>
                  <a:pt x="38" y="18"/>
                </a:lnTo>
                <a:lnTo>
                  <a:pt x="38" y="22"/>
                </a:lnTo>
                <a:lnTo>
                  <a:pt x="44" y="24"/>
                </a:lnTo>
                <a:lnTo>
                  <a:pt x="48" y="20"/>
                </a:lnTo>
                <a:lnTo>
                  <a:pt x="54" y="22"/>
                </a:lnTo>
                <a:lnTo>
                  <a:pt x="58" y="26"/>
                </a:lnTo>
                <a:lnTo>
                  <a:pt x="58" y="34"/>
                </a:lnTo>
                <a:lnTo>
                  <a:pt x="54" y="36"/>
                </a:lnTo>
                <a:lnTo>
                  <a:pt x="54" y="48"/>
                </a:lnTo>
                <a:lnTo>
                  <a:pt x="52" y="50"/>
                </a:lnTo>
                <a:lnTo>
                  <a:pt x="46" y="50"/>
                </a:lnTo>
                <a:lnTo>
                  <a:pt x="42" y="52"/>
                </a:lnTo>
                <a:lnTo>
                  <a:pt x="44" y="58"/>
                </a:lnTo>
                <a:lnTo>
                  <a:pt x="52" y="64"/>
                </a:lnTo>
                <a:lnTo>
                  <a:pt x="56" y="72"/>
                </a:lnTo>
                <a:lnTo>
                  <a:pt x="60" y="80"/>
                </a:lnTo>
                <a:lnTo>
                  <a:pt x="64" y="84"/>
                </a:lnTo>
                <a:lnTo>
                  <a:pt x="66" y="88"/>
                </a:lnTo>
                <a:lnTo>
                  <a:pt x="70" y="94"/>
                </a:lnTo>
                <a:lnTo>
                  <a:pt x="74" y="98"/>
                </a:lnTo>
                <a:lnTo>
                  <a:pt x="78" y="104"/>
                </a:lnTo>
                <a:lnTo>
                  <a:pt x="80" y="110"/>
                </a:lnTo>
                <a:lnTo>
                  <a:pt x="84" y="112"/>
                </a:lnTo>
                <a:lnTo>
                  <a:pt x="86" y="118"/>
                </a:lnTo>
                <a:lnTo>
                  <a:pt x="86" y="126"/>
                </a:lnTo>
                <a:lnTo>
                  <a:pt x="86" y="132"/>
                </a:lnTo>
                <a:lnTo>
                  <a:pt x="80" y="132"/>
                </a:lnTo>
                <a:lnTo>
                  <a:pt x="76" y="130"/>
                </a:lnTo>
                <a:lnTo>
                  <a:pt x="72" y="128"/>
                </a:lnTo>
                <a:lnTo>
                  <a:pt x="70" y="132"/>
                </a:lnTo>
                <a:lnTo>
                  <a:pt x="70" y="138"/>
                </a:lnTo>
                <a:lnTo>
                  <a:pt x="66" y="140"/>
                </a:lnTo>
                <a:lnTo>
                  <a:pt x="62" y="136"/>
                </a:lnTo>
                <a:lnTo>
                  <a:pt x="60" y="132"/>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2" name="Freeform 670"/>
          <p:cNvSpPr>
            <a:spLocks noEditPoints="1"/>
          </p:cNvSpPr>
          <p:nvPr/>
        </p:nvSpPr>
        <p:spPr bwMode="auto">
          <a:xfrm>
            <a:off x="7893116" y="3348757"/>
            <a:ext cx="404447" cy="569912"/>
          </a:xfrm>
          <a:custGeom>
            <a:avLst/>
            <a:gdLst>
              <a:gd name="T0" fmla="*/ 44316566 w 228"/>
              <a:gd name="T1" fmla="*/ 978167071 h 328"/>
              <a:gd name="T2" fmla="*/ 7385134 w 228"/>
              <a:gd name="T3" fmla="*/ 966091192 h 328"/>
              <a:gd name="T4" fmla="*/ 177262422 w 228"/>
              <a:gd name="T5" fmla="*/ 803063347 h 328"/>
              <a:gd name="T6" fmla="*/ 140332911 w 228"/>
              <a:gd name="T7" fmla="*/ 640035502 h 328"/>
              <a:gd name="T8" fmla="*/ 118175589 w 228"/>
              <a:gd name="T9" fmla="*/ 646073441 h 328"/>
              <a:gd name="T10" fmla="*/ 125560722 w 228"/>
              <a:gd name="T11" fmla="*/ 682301079 h 328"/>
              <a:gd name="T12" fmla="*/ 155105100 w 228"/>
              <a:gd name="T13" fmla="*/ 676263139 h 328"/>
              <a:gd name="T14" fmla="*/ 162490234 w 228"/>
              <a:gd name="T15" fmla="*/ 682301079 h 328"/>
              <a:gd name="T16" fmla="*/ 155105100 w 228"/>
              <a:gd name="T17" fmla="*/ 754758092 h 328"/>
              <a:gd name="T18" fmla="*/ 169877289 w 228"/>
              <a:gd name="T19" fmla="*/ 772871911 h 328"/>
              <a:gd name="T20" fmla="*/ 221578989 w 228"/>
              <a:gd name="T21" fmla="*/ 682301079 h 328"/>
              <a:gd name="T22" fmla="*/ 199419745 w 228"/>
              <a:gd name="T23" fmla="*/ 658149320 h 328"/>
              <a:gd name="T24" fmla="*/ 169877289 w 228"/>
              <a:gd name="T25" fmla="*/ 621921683 h 328"/>
              <a:gd name="T26" fmla="*/ 280665822 w 228"/>
              <a:gd name="T27" fmla="*/ 615882005 h 328"/>
              <a:gd name="T28" fmla="*/ 251121445 w 228"/>
              <a:gd name="T29" fmla="*/ 640035502 h 328"/>
              <a:gd name="T30" fmla="*/ 280665822 w 228"/>
              <a:gd name="T31" fmla="*/ 676263139 h 328"/>
              <a:gd name="T32" fmla="*/ 317595334 w 228"/>
              <a:gd name="T33" fmla="*/ 652111381 h 328"/>
              <a:gd name="T34" fmla="*/ 288050956 w 228"/>
              <a:gd name="T35" fmla="*/ 567578488 h 328"/>
              <a:gd name="T36" fmla="*/ 280665822 w 228"/>
              <a:gd name="T37" fmla="*/ 567578488 h 328"/>
              <a:gd name="T38" fmla="*/ 613033345 w 228"/>
              <a:gd name="T39" fmla="*/ 259636617 h 328"/>
              <a:gd name="T40" fmla="*/ 576103834 w 228"/>
              <a:gd name="T41" fmla="*/ 320017751 h 328"/>
              <a:gd name="T42" fmla="*/ 583488967 w 228"/>
              <a:gd name="T43" fmla="*/ 368321268 h 328"/>
              <a:gd name="T44" fmla="*/ 502244811 w 228"/>
              <a:gd name="T45" fmla="*/ 464931777 h 328"/>
              <a:gd name="T46" fmla="*/ 443156056 w 228"/>
              <a:gd name="T47" fmla="*/ 483045596 h 328"/>
              <a:gd name="T48" fmla="*/ 428383867 w 228"/>
              <a:gd name="T49" fmla="*/ 458893837 h 328"/>
              <a:gd name="T50" fmla="*/ 398841411 w 228"/>
              <a:gd name="T51" fmla="*/ 513235294 h 328"/>
              <a:gd name="T52" fmla="*/ 391454356 w 228"/>
              <a:gd name="T53" fmla="*/ 555502609 h 328"/>
              <a:gd name="T54" fmla="*/ 302823145 w 228"/>
              <a:gd name="T55" fmla="*/ 543426730 h 328"/>
              <a:gd name="T56" fmla="*/ 206806800 w 228"/>
              <a:gd name="T57" fmla="*/ 603806126 h 328"/>
              <a:gd name="T58" fmla="*/ 177262422 w 228"/>
              <a:gd name="T59" fmla="*/ 621921683 h 328"/>
              <a:gd name="T60" fmla="*/ 324982389 w 228"/>
              <a:gd name="T61" fmla="*/ 597768187 h 328"/>
              <a:gd name="T62" fmla="*/ 354524845 w 228"/>
              <a:gd name="T63" fmla="*/ 627959622 h 328"/>
              <a:gd name="T64" fmla="*/ 406226545 w 228"/>
              <a:gd name="T65" fmla="*/ 640035502 h 328"/>
              <a:gd name="T66" fmla="*/ 435770922 w 228"/>
              <a:gd name="T67" fmla="*/ 591730247 h 328"/>
              <a:gd name="T68" fmla="*/ 457928245 w 228"/>
              <a:gd name="T69" fmla="*/ 597768187 h 328"/>
              <a:gd name="T70" fmla="*/ 509629945 w 228"/>
              <a:gd name="T71" fmla="*/ 603806126 h 328"/>
              <a:gd name="T72" fmla="*/ 539174322 w 228"/>
              <a:gd name="T73" fmla="*/ 603806126 h 328"/>
              <a:gd name="T74" fmla="*/ 583488967 w 228"/>
              <a:gd name="T75" fmla="*/ 573616428 h 328"/>
              <a:gd name="T76" fmla="*/ 598261156 w 228"/>
              <a:gd name="T77" fmla="*/ 537388790 h 328"/>
              <a:gd name="T78" fmla="*/ 620418478 w 228"/>
              <a:gd name="T79" fmla="*/ 567578488 h 328"/>
              <a:gd name="T80" fmla="*/ 620418478 w 228"/>
              <a:gd name="T81" fmla="*/ 519273234 h 328"/>
              <a:gd name="T82" fmla="*/ 635190667 w 228"/>
              <a:gd name="T83" fmla="*/ 434740341 h 328"/>
              <a:gd name="T84" fmla="*/ 657347989 w 228"/>
              <a:gd name="T85" fmla="*/ 386436824 h 328"/>
              <a:gd name="T86" fmla="*/ 664735045 w 228"/>
              <a:gd name="T87" fmla="*/ 368321268 h 328"/>
              <a:gd name="T88" fmla="*/ 613033345 w 228"/>
              <a:gd name="T89" fmla="*/ 241522798 h 328"/>
              <a:gd name="T90" fmla="*/ 664735045 w 228"/>
              <a:gd name="T91" fmla="*/ 36227638 h 328"/>
              <a:gd name="T92" fmla="*/ 649962856 w 228"/>
              <a:gd name="T93" fmla="*/ 108684651 h 328"/>
              <a:gd name="T94" fmla="*/ 642577722 w 228"/>
              <a:gd name="T95" fmla="*/ 138876087 h 328"/>
              <a:gd name="T96" fmla="*/ 605648211 w 228"/>
              <a:gd name="T97" fmla="*/ 144914026 h 328"/>
              <a:gd name="T98" fmla="*/ 590876022 w 228"/>
              <a:gd name="T99" fmla="*/ 205293423 h 328"/>
              <a:gd name="T100" fmla="*/ 642577722 w 228"/>
              <a:gd name="T101" fmla="*/ 199255483 h 328"/>
              <a:gd name="T102" fmla="*/ 642577722 w 228"/>
              <a:gd name="T103" fmla="*/ 163027845 h 328"/>
              <a:gd name="T104" fmla="*/ 745981122 w 228"/>
              <a:gd name="T105" fmla="*/ 163027845 h 328"/>
              <a:gd name="T106" fmla="*/ 841997467 w 228"/>
              <a:gd name="T107" fmla="*/ 132838147 h 328"/>
              <a:gd name="T108" fmla="*/ 819840145 w 228"/>
              <a:gd name="T109" fmla="*/ 96608772 h 328"/>
              <a:gd name="T110" fmla="*/ 753366256 w 228"/>
              <a:gd name="T111" fmla="*/ 78494953 h 328"/>
              <a:gd name="T112" fmla="*/ 709049689 w 228"/>
              <a:gd name="T113" fmla="*/ 36227638 h 3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8" h="328">
                <a:moveTo>
                  <a:pt x="10" y="322"/>
                </a:moveTo>
                <a:lnTo>
                  <a:pt x="10" y="322"/>
                </a:lnTo>
                <a:lnTo>
                  <a:pt x="8" y="326"/>
                </a:lnTo>
                <a:lnTo>
                  <a:pt x="8" y="328"/>
                </a:lnTo>
                <a:lnTo>
                  <a:pt x="10" y="328"/>
                </a:lnTo>
                <a:lnTo>
                  <a:pt x="12" y="324"/>
                </a:lnTo>
                <a:lnTo>
                  <a:pt x="14" y="322"/>
                </a:lnTo>
                <a:lnTo>
                  <a:pt x="10" y="322"/>
                </a:lnTo>
                <a:close/>
                <a:moveTo>
                  <a:pt x="0" y="318"/>
                </a:moveTo>
                <a:lnTo>
                  <a:pt x="2" y="322"/>
                </a:lnTo>
                <a:lnTo>
                  <a:pt x="2" y="320"/>
                </a:lnTo>
                <a:lnTo>
                  <a:pt x="0" y="318"/>
                </a:lnTo>
                <a:close/>
                <a:moveTo>
                  <a:pt x="48" y="260"/>
                </a:moveTo>
                <a:lnTo>
                  <a:pt x="48" y="260"/>
                </a:lnTo>
                <a:lnTo>
                  <a:pt x="48" y="264"/>
                </a:lnTo>
                <a:lnTo>
                  <a:pt x="46" y="266"/>
                </a:lnTo>
                <a:lnTo>
                  <a:pt x="48" y="266"/>
                </a:lnTo>
                <a:lnTo>
                  <a:pt x="50" y="262"/>
                </a:lnTo>
                <a:lnTo>
                  <a:pt x="50" y="260"/>
                </a:lnTo>
                <a:lnTo>
                  <a:pt x="48" y="260"/>
                </a:lnTo>
                <a:close/>
                <a:moveTo>
                  <a:pt x="42" y="206"/>
                </a:moveTo>
                <a:lnTo>
                  <a:pt x="38" y="212"/>
                </a:lnTo>
                <a:lnTo>
                  <a:pt x="36" y="214"/>
                </a:lnTo>
                <a:lnTo>
                  <a:pt x="36" y="212"/>
                </a:lnTo>
                <a:lnTo>
                  <a:pt x="32" y="210"/>
                </a:lnTo>
                <a:lnTo>
                  <a:pt x="32" y="214"/>
                </a:lnTo>
                <a:lnTo>
                  <a:pt x="32" y="216"/>
                </a:lnTo>
                <a:lnTo>
                  <a:pt x="34" y="220"/>
                </a:lnTo>
                <a:lnTo>
                  <a:pt x="36" y="226"/>
                </a:lnTo>
                <a:lnTo>
                  <a:pt x="34" y="224"/>
                </a:lnTo>
                <a:lnTo>
                  <a:pt x="34" y="226"/>
                </a:lnTo>
                <a:lnTo>
                  <a:pt x="34" y="230"/>
                </a:lnTo>
                <a:lnTo>
                  <a:pt x="36" y="232"/>
                </a:lnTo>
                <a:lnTo>
                  <a:pt x="40" y="232"/>
                </a:lnTo>
                <a:lnTo>
                  <a:pt x="42" y="232"/>
                </a:lnTo>
                <a:lnTo>
                  <a:pt x="42" y="224"/>
                </a:lnTo>
                <a:lnTo>
                  <a:pt x="40" y="224"/>
                </a:lnTo>
                <a:lnTo>
                  <a:pt x="42" y="222"/>
                </a:lnTo>
                <a:lnTo>
                  <a:pt x="44" y="222"/>
                </a:lnTo>
                <a:lnTo>
                  <a:pt x="44" y="226"/>
                </a:lnTo>
                <a:lnTo>
                  <a:pt x="46" y="228"/>
                </a:lnTo>
                <a:lnTo>
                  <a:pt x="42" y="234"/>
                </a:lnTo>
                <a:lnTo>
                  <a:pt x="40" y="238"/>
                </a:lnTo>
                <a:lnTo>
                  <a:pt x="38" y="252"/>
                </a:lnTo>
                <a:lnTo>
                  <a:pt x="42" y="250"/>
                </a:lnTo>
                <a:lnTo>
                  <a:pt x="42" y="248"/>
                </a:lnTo>
                <a:lnTo>
                  <a:pt x="44" y="250"/>
                </a:lnTo>
                <a:lnTo>
                  <a:pt x="42" y="250"/>
                </a:lnTo>
                <a:lnTo>
                  <a:pt x="42" y="252"/>
                </a:lnTo>
                <a:lnTo>
                  <a:pt x="46" y="256"/>
                </a:lnTo>
                <a:lnTo>
                  <a:pt x="50" y="250"/>
                </a:lnTo>
                <a:lnTo>
                  <a:pt x="54" y="244"/>
                </a:lnTo>
                <a:lnTo>
                  <a:pt x="54" y="236"/>
                </a:lnTo>
                <a:lnTo>
                  <a:pt x="56" y="228"/>
                </a:lnTo>
                <a:lnTo>
                  <a:pt x="60" y="226"/>
                </a:lnTo>
                <a:lnTo>
                  <a:pt x="60" y="224"/>
                </a:lnTo>
                <a:lnTo>
                  <a:pt x="58" y="222"/>
                </a:lnTo>
                <a:lnTo>
                  <a:pt x="58" y="220"/>
                </a:lnTo>
                <a:lnTo>
                  <a:pt x="58" y="218"/>
                </a:lnTo>
                <a:lnTo>
                  <a:pt x="54" y="218"/>
                </a:lnTo>
                <a:lnTo>
                  <a:pt x="56" y="216"/>
                </a:lnTo>
                <a:lnTo>
                  <a:pt x="56" y="210"/>
                </a:lnTo>
                <a:lnTo>
                  <a:pt x="50" y="210"/>
                </a:lnTo>
                <a:lnTo>
                  <a:pt x="48" y="206"/>
                </a:lnTo>
                <a:lnTo>
                  <a:pt x="46" y="206"/>
                </a:lnTo>
                <a:lnTo>
                  <a:pt x="42" y="206"/>
                </a:lnTo>
                <a:close/>
                <a:moveTo>
                  <a:pt x="84" y="200"/>
                </a:moveTo>
                <a:lnTo>
                  <a:pt x="84" y="200"/>
                </a:lnTo>
                <a:lnTo>
                  <a:pt x="80" y="206"/>
                </a:lnTo>
                <a:lnTo>
                  <a:pt x="76" y="204"/>
                </a:lnTo>
                <a:lnTo>
                  <a:pt x="72" y="204"/>
                </a:lnTo>
                <a:lnTo>
                  <a:pt x="70" y="206"/>
                </a:lnTo>
                <a:lnTo>
                  <a:pt x="68" y="210"/>
                </a:lnTo>
                <a:lnTo>
                  <a:pt x="68" y="212"/>
                </a:lnTo>
                <a:lnTo>
                  <a:pt x="64" y="214"/>
                </a:lnTo>
                <a:lnTo>
                  <a:pt x="70" y="222"/>
                </a:lnTo>
                <a:lnTo>
                  <a:pt x="76" y="230"/>
                </a:lnTo>
                <a:lnTo>
                  <a:pt x="76" y="224"/>
                </a:lnTo>
                <a:lnTo>
                  <a:pt x="78" y="218"/>
                </a:lnTo>
                <a:lnTo>
                  <a:pt x="82" y="216"/>
                </a:lnTo>
                <a:lnTo>
                  <a:pt x="82" y="214"/>
                </a:lnTo>
                <a:lnTo>
                  <a:pt x="84" y="216"/>
                </a:lnTo>
                <a:lnTo>
                  <a:pt x="86" y="216"/>
                </a:lnTo>
                <a:lnTo>
                  <a:pt x="86" y="218"/>
                </a:lnTo>
                <a:lnTo>
                  <a:pt x="94" y="208"/>
                </a:lnTo>
                <a:lnTo>
                  <a:pt x="84" y="200"/>
                </a:lnTo>
                <a:close/>
                <a:moveTo>
                  <a:pt x="78" y="188"/>
                </a:moveTo>
                <a:lnTo>
                  <a:pt x="78" y="188"/>
                </a:lnTo>
                <a:lnTo>
                  <a:pt x="80" y="192"/>
                </a:lnTo>
                <a:lnTo>
                  <a:pt x="78" y="194"/>
                </a:lnTo>
                <a:lnTo>
                  <a:pt x="76" y="190"/>
                </a:lnTo>
                <a:lnTo>
                  <a:pt x="76" y="188"/>
                </a:lnTo>
                <a:lnTo>
                  <a:pt x="78" y="188"/>
                </a:lnTo>
                <a:close/>
                <a:moveTo>
                  <a:pt x="166" y="80"/>
                </a:moveTo>
                <a:lnTo>
                  <a:pt x="166" y="80"/>
                </a:lnTo>
                <a:lnTo>
                  <a:pt x="166" y="84"/>
                </a:lnTo>
                <a:lnTo>
                  <a:pt x="166" y="86"/>
                </a:lnTo>
                <a:lnTo>
                  <a:pt x="160" y="90"/>
                </a:lnTo>
                <a:lnTo>
                  <a:pt x="162" y="102"/>
                </a:lnTo>
                <a:lnTo>
                  <a:pt x="158" y="102"/>
                </a:lnTo>
                <a:lnTo>
                  <a:pt x="156" y="106"/>
                </a:lnTo>
                <a:lnTo>
                  <a:pt x="162" y="108"/>
                </a:lnTo>
                <a:lnTo>
                  <a:pt x="162" y="112"/>
                </a:lnTo>
                <a:lnTo>
                  <a:pt x="160" y="114"/>
                </a:lnTo>
                <a:lnTo>
                  <a:pt x="158" y="114"/>
                </a:lnTo>
                <a:lnTo>
                  <a:pt x="158" y="122"/>
                </a:lnTo>
                <a:lnTo>
                  <a:pt x="144" y="142"/>
                </a:lnTo>
                <a:lnTo>
                  <a:pt x="140" y="142"/>
                </a:lnTo>
                <a:lnTo>
                  <a:pt x="140" y="148"/>
                </a:lnTo>
                <a:lnTo>
                  <a:pt x="138" y="150"/>
                </a:lnTo>
                <a:lnTo>
                  <a:pt x="136" y="152"/>
                </a:lnTo>
                <a:lnTo>
                  <a:pt x="136" y="154"/>
                </a:lnTo>
                <a:lnTo>
                  <a:pt x="132" y="154"/>
                </a:lnTo>
                <a:lnTo>
                  <a:pt x="128" y="156"/>
                </a:lnTo>
                <a:lnTo>
                  <a:pt x="128" y="160"/>
                </a:lnTo>
                <a:lnTo>
                  <a:pt x="120" y="160"/>
                </a:lnTo>
                <a:lnTo>
                  <a:pt x="120" y="156"/>
                </a:lnTo>
                <a:lnTo>
                  <a:pt x="120" y="152"/>
                </a:lnTo>
                <a:lnTo>
                  <a:pt x="126" y="146"/>
                </a:lnTo>
                <a:lnTo>
                  <a:pt x="120" y="148"/>
                </a:lnTo>
                <a:lnTo>
                  <a:pt x="116" y="152"/>
                </a:lnTo>
                <a:lnTo>
                  <a:pt x="116" y="156"/>
                </a:lnTo>
                <a:lnTo>
                  <a:pt x="116" y="160"/>
                </a:lnTo>
                <a:lnTo>
                  <a:pt x="112" y="166"/>
                </a:lnTo>
                <a:lnTo>
                  <a:pt x="108" y="170"/>
                </a:lnTo>
                <a:lnTo>
                  <a:pt x="108" y="172"/>
                </a:lnTo>
                <a:lnTo>
                  <a:pt x="108" y="174"/>
                </a:lnTo>
                <a:lnTo>
                  <a:pt x="110" y="176"/>
                </a:lnTo>
                <a:lnTo>
                  <a:pt x="110" y="178"/>
                </a:lnTo>
                <a:lnTo>
                  <a:pt x="108" y="180"/>
                </a:lnTo>
                <a:lnTo>
                  <a:pt x="106" y="184"/>
                </a:lnTo>
                <a:lnTo>
                  <a:pt x="100" y="180"/>
                </a:lnTo>
                <a:lnTo>
                  <a:pt x="94" y="180"/>
                </a:lnTo>
                <a:lnTo>
                  <a:pt x="88" y="180"/>
                </a:lnTo>
                <a:lnTo>
                  <a:pt x="80" y="184"/>
                </a:lnTo>
                <a:lnTo>
                  <a:pt x="82" y="180"/>
                </a:lnTo>
                <a:lnTo>
                  <a:pt x="80" y="180"/>
                </a:lnTo>
                <a:lnTo>
                  <a:pt x="72" y="184"/>
                </a:lnTo>
                <a:lnTo>
                  <a:pt x="68" y="190"/>
                </a:lnTo>
                <a:lnTo>
                  <a:pt x="62" y="194"/>
                </a:lnTo>
                <a:lnTo>
                  <a:pt x="56" y="200"/>
                </a:lnTo>
                <a:lnTo>
                  <a:pt x="54" y="200"/>
                </a:lnTo>
                <a:lnTo>
                  <a:pt x="52" y="200"/>
                </a:lnTo>
                <a:lnTo>
                  <a:pt x="48" y="198"/>
                </a:lnTo>
                <a:lnTo>
                  <a:pt x="48" y="206"/>
                </a:lnTo>
                <a:lnTo>
                  <a:pt x="66" y="206"/>
                </a:lnTo>
                <a:lnTo>
                  <a:pt x="66" y="202"/>
                </a:lnTo>
                <a:lnTo>
                  <a:pt x="68" y="200"/>
                </a:lnTo>
                <a:lnTo>
                  <a:pt x="88" y="198"/>
                </a:lnTo>
                <a:lnTo>
                  <a:pt x="100" y="198"/>
                </a:lnTo>
                <a:lnTo>
                  <a:pt x="98" y="200"/>
                </a:lnTo>
                <a:lnTo>
                  <a:pt x="96" y="202"/>
                </a:lnTo>
                <a:lnTo>
                  <a:pt x="96" y="208"/>
                </a:lnTo>
                <a:lnTo>
                  <a:pt x="100" y="210"/>
                </a:lnTo>
                <a:lnTo>
                  <a:pt x="100" y="214"/>
                </a:lnTo>
                <a:lnTo>
                  <a:pt x="104" y="214"/>
                </a:lnTo>
                <a:lnTo>
                  <a:pt x="108" y="214"/>
                </a:lnTo>
                <a:lnTo>
                  <a:pt x="110" y="212"/>
                </a:lnTo>
                <a:lnTo>
                  <a:pt x="112" y="208"/>
                </a:lnTo>
                <a:lnTo>
                  <a:pt x="116" y="206"/>
                </a:lnTo>
                <a:lnTo>
                  <a:pt x="120" y="204"/>
                </a:lnTo>
                <a:lnTo>
                  <a:pt x="118" y="200"/>
                </a:lnTo>
                <a:lnTo>
                  <a:pt x="118" y="196"/>
                </a:lnTo>
                <a:lnTo>
                  <a:pt x="124" y="196"/>
                </a:lnTo>
                <a:lnTo>
                  <a:pt x="128" y="198"/>
                </a:lnTo>
                <a:lnTo>
                  <a:pt x="126" y="198"/>
                </a:lnTo>
                <a:lnTo>
                  <a:pt x="124" y="198"/>
                </a:lnTo>
                <a:lnTo>
                  <a:pt x="126" y="202"/>
                </a:lnTo>
                <a:lnTo>
                  <a:pt x="128" y="200"/>
                </a:lnTo>
                <a:lnTo>
                  <a:pt x="128" y="198"/>
                </a:lnTo>
                <a:lnTo>
                  <a:pt x="134" y="198"/>
                </a:lnTo>
                <a:lnTo>
                  <a:pt x="138" y="200"/>
                </a:lnTo>
                <a:lnTo>
                  <a:pt x="142" y="196"/>
                </a:lnTo>
                <a:lnTo>
                  <a:pt x="144" y="192"/>
                </a:lnTo>
                <a:lnTo>
                  <a:pt x="146" y="196"/>
                </a:lnTo>
                <a:lnTo>
                  <a:pt x="146" y="198"/>
                </a:lnTo>
                <a:lnTo>
                  <a:pt x="146" y="200"/>
                </a:lnTo>
                <a:lnTo>
                  <a:pt x="150" y="200"/>
                </a:lnTo>
                <a:lnTo>
                  <a:pt x="150" y="194"/>
                </a:lnTo>
                <a:lnTo>
                  <a:pt x="152" y="190"/>
                </a:lnTo>
                <a:lnTo>
                  <a:pt x="158" y="190"/>
                </a:lnTo>
                <a:lnTo>
                  <a:pt x="158" y="186"/>
                </a:lnTo>
                <a:lnTo>
                  <a:pt x="158" y="184"/>
                </a:lnTo>
                <a:lnTo>
                  <a:pt x="158" y="180"/>
                </a:lnTo>
                <a:lnTo>
                  <a:pt x="160" y="178"/>
                </a:lnTo>
                <a:lnTo>
                  <a:pt x="162" y="178"/>
                </a:lnTo>
                <a:lnTo>
                  <a:pt x="164" y="180"/>
                </a:lnTo>
                <a:lnTo>
                  <a:pt x="160" y="186"/>
                </a:lnTo>
                <a:lnTo>
                  <a:pt x="158" y="192"/>
                </a:lnTo>
                <a:lnTo>
                  <a:pt x="160" y="194"/>
                </a:lnTo>
                <a:lnTo>
                  <a:pt x="162" y="194"/>
                </a:lnTo>
                <a:lnTo>
                  <a:pt x="168" y="188"/>
                </a:lnTo>
                <a:lnTo>
                  <a:pt x="170" y="184"/>
                </a:lnTo>
                <a:lnTo>
                  <a:pt x="170" y="180"/>
                </a:lnTo>
                <a:lnTo>
                  <a:pt x="170" y="176"/>
                </a:lnTo>
                <a:lnTo>
                  <a:pt x="166" y="174"/>
                </a:lnTo>
                <a:lnTo>
                  <a:pt x="168" y="172"/>
                </a:lnTo>
                <a:lnTo>
                  <a:pt x="168" y="170"/>
                </a:lnTo>
                <a:lnTo>
                  <a:pt x="168" y="166"/>
                </a:lnTo>
                <a:lnTo>
                  <a:pt x="168" y="160"/>
                </a:lnTo>
                <a:lnTo>
                  <a:pt x="172" y="156"/>
                </a:lnTo>
                <a:lnTo>
                  <a:pt x="172" y="150"/>
                </a:lnTo>
                <a:lnTo>
                  <a:pt x="172" y="144"/>
                </a:lnTo>
                <a:lnTo>
                  <a:pt x="170" y="138"/>
                </a:lnTo>
                <a:lnTo>
                  <a:pt x="172" y="132"/>
                </a:lnTo>
                <a:lnTo>
                  <a:pt x="172" y="130"/>
                </a:lnTo>
                <a:lnTo>
                  <a:pt x="174" y="130"/>
                </a:lnTo>
                <a:lnTo>
                  <a:pt x="176" y="130"/>
                </a:lnTo>
                <a:lnTo>
                  <a:pt x="178" y="128"/>
                </a:lnTo>
                <a:lnTo>
                  <a:pt x="180" y="126"/>
                </a:lnTo>
                <a:lnTo>
                  <a:pt x="178" y="124"/>
                </a:lnTo>
                <a:lnTo>
                  <a:pt x="176" y="124"/>
                </a:lnTo>
                <a:lnTo>
                  <a:pt x="176" y="122"/>
                </a:lnTo>
                <a:lnTo>
                  <a:pt x="180" y="122"/>
                </a:lnTo>
                <a:lnTo>
                  <a:pt x="184" y="114"/>
                </a:lnTo>
                <a:lnTo>
                  <a:pt x="184" y="106"/>
                </a:lnTo>
                <a:lnTo>
                  <a:pt x="182" y="100"/>
                </a:lnTo>
                <a:lnTo>
                  <a:pt x="178" y="92"/>
                </a:lnTo>
                <a:lnTo>
                  <a:pt x="176" y="84"/>
                </a:lnTo>
                <a:lnTo>
                  <a:pt x="166" y="80"/>
                </a:lnTo>
                <a:close/>
                <a:moveTo>
                  <a:pt x="180" y="0"/>
                </a:moveTo>
                <a:lnTo>
                  <a:pt x="180" y="0"/>
                </a:lnTo>
                <a:lnTo>
                  <a:pt x="178" y="2"/>
                </a:lnTo>
                <a:lnTo>
                  <a:pt x="178" y="6"/>
                </a:lnTo>
                <a:lnTo>
                  <a:pt x="178" y="10"/>
                </a:lnTo>
                <a:lnTo>
                  <a:pt x="178" y="12"/>
                </a:lnTo>
                <a:lnTo>
                  <a:pt x="180" y="12"/>
                </a:lnTo>
                <a:lnTo>
                  <a:pt x="182" y="16"/>
                </a:lnTo>
                <a:lnTo>
                  <a:pt x="180" y="24"/>
                </a:lnTo>
                <a:lnTo>
                  <a:pt x="176" y="34"/>
                </a:lnTo>
                <a:lnTo>
                  <a:pt x="176" y="36"/>
                </a:lnTo>
                <a:lnTo>
                  <a:pt x="176" y="38"/>
                </a:lnTo>
                <a:lnTo>
                  <a:pt x="176" y="40"/>
                </a:lnTo>
                <a:lnTo>
                  <a:pt x="176" y="42"/>
                </a:lnTo>
                <a:lnTo>
                  <a:pt x="174" y="44"/>
                </a:lnTo>
                <a:lnTo>
                  <a:pt x="174" y="46"/>
                </a:lnTo>
                <a:lnTo>
                  <a:pt x="170" y="44"/>
                </a:lnTo>
                <a:lnTo>
                  <a:pt x="170" y="42"/>
                </a:lnTo>
                <a:lnTo>
                  <a:pt x="162" y="42"/>
                </a:lnTo>
                <a:lnTo>
                  <a:pt x="164" y="48"/>
                </a:lnTo>
                <a:lnTo>
                  <a:pt x="156" y="52"/>
                </a:lnTo>
                <a:lnTo>
                  <a:pt x="162" y="62"/>
                </a:lnTo>
                <a:lnTo>
                  <a:pt x="162" y="66"/>
                </a:lnTo>
                <a:lnTo>
                  <a:pt x="160" y="68"/>
                </a:lnTo>
                <a:lnTo>
                  <a:pt x="160" y="70"/>
                </a:lnTo>
                <a:lnTo>
                  <a:pt x="168" y="68"/>
                </a:lnTo>
                <a:lnTo>
                  <a:pt x="174" y="66"/>
                </a:lnTo>
                <a:lnTo>
                  <a:pt x="172" y="64"/>
                </a:lnTo>
                <a:lnTo>
                  <a:pt x="166" y="62"/>
                </a:lnTo>
                <a:lnTo>
                  <a:pt x="166" y="58"/>
                </a:lnTo>
                <a:lnTo>
                  <a:pt x="166" y="56"/>
                </a:lnTo>
                <a:lnTo>
                  <a:pt x="174" y="54"/>
                </a:lnTo>
                <a:lnTo>
                  <a:pt x="178" y="52"/>
                </a:lnTo>
                <a:lnTo>
                  <a:pt x="182" y="54"/>
                </a:lnTo>
                <a:lnTo>
                  <a:pt x="186" y="62"/>
                </a:lnTo>
                <a:lnTo>
                  <a:pt x="200" y="62"/>
                </a:lnTo>
                <a:lnTo>
                  <a:pt x="202" y="54"/>
                </a:lnTo>
                <a:lnTo>
                  <a:pt x="204" y="52"/>
                </a:lnTo>
                <a:lnTo>
                  <a:pt x="206" y="50"/>
                </a:lnTo>
                <a:lnTo>
                  <a:pt x="210" y="48"/>
                </a:lnTo>
                <a:lnTo>
                  <a:pt x="216" y="46"/>
                </a:lnTo>
                <a:lnTo>
                  <a:pt x="228" y="44"/>
                </a:lnTo>
                <a:lnTo>
                  <a:pt x="226" y="40"/>
                </a:lnTo>
                <a:lnTo>
                  <a:pt x="224" y="38"/>
                </a:lnTo>
                <a:lnTo>
                  <a:pt x="224" y="34"/>
                </a:lnTo>
                <a:lnTo>
                  <a:pt x="224" y="30"/>
                </a:lnTo>
                <a:lnTo>
                  <a:pt x="222" y="32"/>
                </a:lnTo>
                <a:lnTo>
                  <a:pt x="218" y="32"/>
                </a:lnTo>
                <a:lnTo>
                  <a:pt x="216" y="32"/>
                </a:lnTo>
                <a:lnTo>
                  <a:pt x="214" y="30"/>
                </a:lnTo>
                <a:lnTo>
                  <a:pt x="214" y="26"/>
                </a:lnTo>
                <a:lnTo>
                  <a:pt x="204" y="26"/>
                </a:lnTo>
                <a:lnTo>
                  <a:pt x="202" y="26"/>
                </a:lnTo>
                <a:lnTo>
                  <a:pt x="198" y="24"/>
                </a:lnTo>
                <a:lnTo>
                  <a:pt x="196" y="22"/>
                </a:lnTo>
                <a:lnTo>
                  <a:pt x="194" y="18"/>
                </a:lnTo>
                <a:lnTo>
                  <a:pt x="192" y="12"/>
                </a:lnTo>
                <a:lnTo>
                  <a:pt x="186" y="6"/>
                </a:lnTo>
                <a:lnTo>
                  <a:pt x="180"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3" name="Freeform 671"/>
          <p:cNvSpPr>
            <a:spLocks noEditPoints="1"/>
          </p:cNvSpPr>
          <p:nvPr/>
        </p:nvSpPr>
        <p:spPr bwMode="auto">
          <a:xfrm>
            <a:off x="7188268" y="4474298"/>
            <a:ext cx="997927" cy="460375"/>
          </a:xfrm>
          <a:custGeom>
            <a:avLst/>
            <a:gdLst>
              <a:gd name="T0" fmla="*/ 1925285467 w 564"/>
              <a:gd name="T1" fmla="*/ 377083746 h 264"/>
              <a:gd name="T2" fmla="*/ 1800362299 w 564"/>
              <a:gd name="T3" fmla="*/ 407492910 h 264"/>
              <a:gd name="T4" fmla="*/ 1690135409 w 564"/>
              <a:gd name="T5" fmla="*/ 316263674 h 264"/>
              <a:gd name="T6" fmla="*/ 1682788228 w 564"/>
              <a:gd name="T7" fmla="*/ 395329593 h 264"/>
              <a:gd name="T8" fmla="*/ 1734226165 w 564"/>
              <a:gd name="T9" fmla="*/ 468312981 h 264"/>
              <a:gd name="T10" fmla="*/ 1800362299 w 564"/>
              <a:gd name="T11" fmla="*/ 492641358 h 264"/>
              <a:gd name="T12" fmla="*/ 1947330845 w 564"/>
              <a:gd name="T13" fmla="*/ 541296369 h 264"/>
              <a:gd name="T14" fmla="*/ 2072254014 w 564"/>
              <a:gd name="T15" fmla="*/ 723756584 h 264"/>
              <a:gd name="T16" fmla="*/ 44090756 w 564"/>
              <a:gd name="T17" fmla="*/ 152049307 h 264"/>
              <a:gd name="T18" fmla="*/ 308633373 w 564"/>
              <a:gd name="T19" fmla="*/ 188541001 h 264"/>
              <a:gd name="T20" fmla="*/ 1521123402 w 564"/>
              <a:gd name="T21" fmla="*/ 273689450 h 264"/>
              <a:gd name="T22" fmla="*/ 1499078024 w 564"/>
              <a:gd name="T23" fmla="*/ 237197756 h 264"/>
              <a:gd name="T24" fmla="*/ 132272267 w 564"/>
              <a:gd name="T25" fmla="*/ 237197756 h 264"/>
              <a:gd name="T26" fmla="*/ 1197791833 w 564"/>
              <a:gd name="T27" fmla="*/ 231115225 h 264"/>
              <a:gd name="T28" fmla="*/ 1124308518 w 564"/>
              <a:gd name="T29" fmla="*/ 310181144 h 264"/>
              <a:gd name="T30" fmla="*/ 1094914042 w 564"/>
              <a:gd name="T31" fmla="*/ 541296369 h 264"/>
              <a:gd name="T32" fmla="*/ 1212488113 w 564"/>
              <a:gd name="T33" fmla="*/ 516969736 h 264"/>
              <a:gd name="T34" fmla="*/ 1241882589 w 564"/>
              <a:gd name="T35" fmla="*/ 450067134 h 264"/>
              <a:gd name="T36" fmla="*/ 1234533490 w 564"/>
              <a:gd name="T37" fmla="*/ 371001215 h 264"/>
              <a:gd name="T38" fmla="*/ 1205140931 w 564"/>
              <a:gd name="T39" fmla="*/ 322346205 h 264"/>
              <a:gd name="T40" fmla="*/ 1359456659 w 564"/>
              <a:gd name="T41" fmla="*/ 231115225 h 264"/>
              <a:gd name="T42" fmla="*/ 1469683548 w 564"/>
              <a:gd name="T43" fmla="*/ 316263674 h 264"/>
              <a:gd name="T44" fmla="*/ 183710204 w 564"/>
              <a:gd name="T45" fmla="*/ 340592052 h 264"/>
              <a:gd name="T46" fmla="*/ 470298199 w 564"/>
              <a:gd name="T47" fmla="*/ 389247063 h 264"/>
              <a:gd name="T48" fmla="*/ 470298199 w 564"/>
              <a:gd name="T49" fmla="*/ 364918685 h 264"/>
              <a:gd name="T50" fmla="*/ 1587257619 w 564"/>
              <a:gd name="T51" fmla="*/ 364918685 h 264"/>
              <a:gd name="T52" fmla="*/ 580525088 w 564"/>
              <a:gd name="T53" fmla="*/ 407492910 h 264"/>
              <a:gd name="T54" fmla="*/ 1572561339 w 564"/>
              <a:gd name="T55" fmla="*/ 431821287 h 264"/>
              <a:gd name="T56" fmla="*/ 1278624246 w 564"/>
              <a:gd name="T57" fmla="*/ 492641358 h 264"/>
              <a:gd name="T58" fmla="*/ 1293322442 w 564"/>
              <a:gd name="T59" fmla="*/ 516969736 h 264"/>
              <a:gd name="T60" fmla="*/ 543783430 w 564"/>
              <a:gd name="T61" fmla="*/ 620362288 h 264"/>
              <a:gd name="T62" fmla="*/ 793629768 w 564"/>
              <a:gd name="T63" fmla="*/ 656853982 h 264"/>
              <a:gd name="T64" fmla="*/ 815675146 w 564"/>
              <a:gd name="T65" fmla="*/ 620362288 h 264"/>
              <a:gd name="T66" fmla="*/ 668706599 w 564"/>
              <a:gd name="T67" fmla="*/ 577788063 h 264"/>
              <a:gd name="T68" fmla="*/ 1778316921 w 564"/>
              <a:gd name="T69" fmla="*/ 571707277 h 264"/>
              <a:gd name="T70" fmla="*/ 1800362299 w 564"/>
              <a:gd name="T71" fmla="*/ 559542216 h 264"/>
              <a:gd name="T72" fmla="*/ 1653393752 w 564"/>
              <a:gd name="T73" fmla="*/ 656853982 h 264"/>
              <a:gd name="T74" fmla="*/ 918552936 w 564"/>
              <a:gd name="T75" fmla="*/ 681182359 h 264"/>
              <a:gd name="T76" fmla="*/ 896507559 w 564"/>
              <a:gd name="T77" fmla="*/ 656853982 h 264"/>
              <a:gd name="T78" fmla="*/ 992036251 w 564"/>
              <a:gd name="T79" fmla="*/ 693347420 h 264"/>
              <a:gd name="T80" fmla="*/ 1036127007 w 564"/>
              <a:gd name="T81" fmla="*/ 699428206 h 264"/>
              <a:gd name="T82" fmla="*/ 1153701077 w 564"/>
              <a:gd name="T83" fmla="*/ 675101573 h 264"/>
              <a:gd name="T84" fmla="*/ 1271277065 w 564"/>
              <a:gd name="T85" fmla="*/ 681182359 h 264"/>
              <a:gd name="T86" fmla="*/ 1359456659 w 564"/>
              <a:gd name="T87" fmla="*/ 717674054 h 264"/>
              <a:gd name="T88" fmla="*/ 1263927966 w 564"/>
              <a:gd name="T89" fmla="*/ 784576655 h 264"/>
              <a:gd name="T90" fmla="*/ 1381502037 w 564"/>
              <a:gd name="T91" fmla="*/ 735919901 h 264"/>
              <a:gd name="T92" fmla="*/ 1109610322 w 564"/>
              <a:gd name="T93" fmla="*/ 735919901 h 264"/>
              <a:gd name="T94" fmla="*/ 646661221 w 564"/>
              <a:gd name="T95" fmla="*/ 322346205 h 264"/>
              <a:gd name="T96" fmla="*/ 808326047 w 564"/>
              <a:gd name="T97" fmla="*/ 437903817 h 264"/>
              <a:gd name="T98" fmla="*/ 962643692 w 564"/>
              <a:gd name="T99" fmla="*/ 419657970 h 264"/>
              <a:gd name="T100" fmla="*/ 1050823286 w 564"/>
              <a:gd name="T101" fmla="*/ 249361072 h 264"/>
              <a:gd name="T102" fmla="*/ 1014081629 w 564"/>
              <a:gd name="T103" fmla="*/ 139885990 h 264"/>
              <a:gd name="T104" fmla="*/ 903854740 w 564"/>
              <a:gd name="T105" fmla="*/ 170295154 h 264"/>
              <a:gd name="T106" fmla="*/ 668706599 w 564"/>
              <a:gd name="T107" fmla="*/ 188541001 h 264"/>
              <a:gd name="T108" fmla="*/ 146968546 w 564"/>
              <a:gd name="T109" fmla="*/ 182460214 h 264"/>
              <a:gd name="T110" fmla="*/ 293937093 w 564"/>
              <a:gd name="T111" fmla="*/ 407492910 h 264"/>
              <a:gd name="T112" fmla="*/ 448252821 w 564"/>
              <a:gd name="T113" fmla="*/ 529133053 h 264"/>
              <a:gd name="T114" fmla="*/ 462951017 w 564"/>
              <a:gd name="T115" fmla="*/ 395329593 h 264"/>
              <a:gd name="T116" fmla="*/ 389465786 w 564"/>
              <a:gd name="T117" fmla="*/ 267606920 h 264"/>
              <a:gd name="T118" fmla="*/ 293937093 w 564"/>
              <a:gd name="T119" fmla="*/ 200706062 h 264"/>
              <a:gd name="T120" fmla="*/ 220451861 w 564"/>
              <a:gd name="T121" fmla="*/ 133803460 h 264"/>
              <a:gd name="T122" fmla="*/ 66136133 w 564"/>
              <a:gd name="T123" fmla="*/ 18245847 h 2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4" h="264">
                <a:moveTo>
                  <a:pt x="564" y="238"/>
                </a:moveTo>
                <a:lnTo>
                  <a:pt x="564" y="206"/>
                </a:lnTo>
                <a:lnTo>
                  <a:pt x="562" y="200"/>
                </a:lnTo>
                <a:lnTo>
                  <a:pt x="564" y="196"/>
                </a:lnTo>
                <a:lnTo>
                  <a:pt x="564" y="138"/>
                </a:lnTo>
                <a:lnTo>
                  <a:pt x="562" y="136"/>
                </a:lnTo>
                <a:lnTo>
                  <a:pt x="562" y="134"/>
                </a:lnTo>
                <a:lnTo>
                  <a:pt x="554" y="134"/>
                </a:lnTo>
                <a:lnTo>
                  <a:pt x="548" y="134"/>
                </a:lnTo>
                <a:lnTo>
                  <a:pt x="542" y="132"/>
                </a:lnTo>
                <a:lnTo>
                  <a:pt x="536" y="128"/>
                </a:lnTo>
                <a:lnTo>
                  <a:pt x="530" y="124"/>
                </a:lnTo>
                <a:lnTo>
                  <a:pt x="524" y="124"/>
                </a:lnTo>
                <a:lnTo>
                  <a:pt x="522" y="124"/>
                </a:lnTo>
                <a:lnTo>
                  <a:pt x="520" y="126"/>
                </a:lnTo>
                <a:lnTo>
                  <a:pt x="520" y="132"/>
                </a:lnTo>
                <a:lnTo>
                  <a:pt x="514" y="132"/>
                </a:lnTo>
                <a:lnTo>
                  <a:pt x="510" y="134"/>
                </a:lnTo>
                <a:lnTo>
                  <a:pt x="508" y="140"/>
                </a:lnTo>
                <a:lnTo>
                  <a:pt x="506" y="144"/>
                </a:lnTo>
                <a:lnTo>
                  <a:pt x="504" y="146"/>
                </a:lnTo>
                <a:lnTo>
                  <a:pt x="500" y="146"/>
                </a:lnTo>
                <a:lnTo>
                  <a:pt x="494" y="146"/>
                </a:lnTo>
                <a:lnTo>
                  <a:pt x="490" y="134"/>
                </a:lnTo>
                <a:lnTo>
                  <a:pt x="488" y="136"/>
                </a:lnTo>
                <a:lnTo>
                  <a:pt x="486" y="138"/>
                </a:lnTo>
                <a:lnTo>
                  <a:pt x="484" y="136"/>
                </a:lnTo>
                <a:lnTo>
                  <a:pt x="484" y="130"/>
                </a:lnTo>
                <a:lnTo>
                  <a:pt x="484" y="124"/>
                </a:lnTo>
                <a:lnTo>
                  <a:pt x="484" y="110"/>
                </a:lnTo>
                <a:lnTo>
                  <a:pt x="478" y="106"/>
                </a:lnTo>
                <a:lnTo>
                  <a:pt x="472" y="108"/>
                </a:lnTo>
                <a:lnTo>
                  <a:pt x="466" y="106"/>
                </a:lnTo>
                <a:lnTo>
                  <a:pt x="464" y="104"/>
                </a:lnTo>
                <a:lnTo>
                  <a:pt x="460" y="104"/>
                </a:lnTo>
                <a:lnTo>
                  <a:pt x="458" y="108"/>
                </a:lnTo>
                <a:lnTo>
                  <a:pt x="456" y="110"/>
                </a:lnTo>
                <a:lnTo>
                  <a:pt x="452" y="110"/>
                </a:lnTo>
                <a:lnTo>
                  <a:pt x="446" y="110"/>
                </a:lnTo>
                <a:lnTo>
                  <a:pt x="446" y="118"/>
                </a:lnTo>
                <a:lnTo>
                  <a:pt x="446" y="122"/>
                </a:lnTo>
                <a:lnTo>
                  <a:pt x="452" y="122"/>
                </a:lnTo>
                <a:lnTo>
                  <a:pt x="456" y="122"/>
                </a:lnTo>
                <a:lnTo>
                  <a:pt x="458" y="124"/>
                </a:lnTo>
                <a:lnTo>
                  <a:pt x="458" y="130"/>
                </a:lnTo>
                <a:lnTo>
                  <a:pt x="478" y="130"/>
                </a:lnTo>
                <a:lnTo>
                  <a:pt x="478" y="132"/>
                </a:lnTo>
                <a:lnTo>
                  <a:pt x="478" y="134"/>
                </a:lnTo>
                <a:lnTo>
                  <a:pt x="456" y="136"/>
                </a:lnTo>
                <a:lnTo>
                  <a:pt x="470" y="140"/>
                </a:lnTo>
                <a:lnTo>
                  <a:pt x="466" y="140"/>
                </a:lnTo>
                <a:lnTo>
                  <a:pt x="458" y="140"/>
                </a:lnTo>
                <a:lnTo>
                  <a:pt x="462" y="138"/>
                </a:lnTo>
                <a:lnTo>
                  <a:pt x="472" y="154"/>
                </a:lnTo>
                <a:lnTo>
                  <a:pt x="472" y="150"/>
                </a:lnTo>
                <a:lnTo>
                  <a:pt x="476" y="148"/>
                </a:lnTo>
                <a:lnTo>
                  <a:pt x="474" y="148"/>
                </a:lnTo>
                <a:lnTo>
                  <a:pt x="476" y="148"/>
                </a:lnTo>
                <a:lnTo>
                  <a:pt x="480" y="148"/>
                </a:lnTo>
                <a:lnTo>
                  <a:pt x="478" y="150"/>
                </a:lnTo>
                <a:lnTo>
                  <a:pt x="484" y="152"/>
                </a:lnTo>
                <a:lnTo>
                  <a:pt x="488" y="154"/>
                </a:lnTo>
                <a:lnTo>
                  <a:pt x="490" y="156"/>
                </a:lnTo>
                <a:lnTo>
                  <a:pt x="490" y="158"/>
                </a:lnTo>
                <a:lnTo>
                  <a:pt x="490" y="160"/>
                </a:lnTo>
                <a:lnTo>
                  <a:pt x="490" y="162"/>
                </a:lnTo>
                <a:lnTo>
                  <a:pt x="496" y="164"/>
                </a:lnTo>
                <a:lnTo>
                  <a:pt x="504" y="164"/>
                </a:lnTo>
                <a:lnTo>
                  <a:pt x="510" y="166"/>
                </a:lnTo>
                <a:lnTo>
                  <a:pt x="516" y="168"/>
                </a:lnTo>
                <a:lnTo>
                  <a:pt x="516" y="172"/>
                </a:lnTo>
                <a:lnTo>
                  <a:pt x="518" y="176"/>
                </a:lnTo>
                <a:lnTo>
                  <a:pt x="520" y="174"/>
                </a:lnTo>
                <a:lnTo>
                  <a:pt x="522" y="174"/>
                </a:lnTo>
                <a:lnTo>
                  <a:pt x="530" y="178"/>
                </a:lnTo>
                <a:lnTo>
                  <a:pt x="536" y="198"/>
                </a:lnTo>
                <a:lnTo>
                  <a:pt x="540" y="218"/>
                </a:lnTo>
                <a:lnTo>
                  <a:pt x="536" y="218"/>
                </a:lnTo>
                <a:lnTo>
                  <a:pt x="532" y="218"/>
                </a:lnTo>
                <a:lnTo>
                  <a:pt x="528" y="222"/>
                </a:lnTo>
                <a:lnTo>
                  <a:pt x="526" y="228"/>
                </a:lnTo>
                <a:lnTo>
                  <a:pt x="538" y="226"/>
                </a:lnTo>
                <a:lnTo>
                  <a:pt x="538" y="222"/>
                </a:lnTo>
                <a:lnTo>
                  <a:pt x="548" y="222"/>
                </a:lnTo>
                <a:lnTo>
                  <a:pt x="556" y="224"/>
                </a:lnTo>
                <a:lnTo>
                  <a:pt x="564" y="238"/>
                </a:lnTo>
                <a:close/>
                <a:moveTo>
                  <a:pt x="158" y="30"/>
                </a:moveTo>
                <a:lnTo>
                  <a:pt x="158" y="30"/>
                </a:lnTo>
                <a:lnTo>
                  <a:pt x="158" y="32"/>
                </a:lnTo>
                <a:lnTo>
                  <a:pt x="160" y="36"/>
                </a:lnTo>
                <a:lnTo>
                  <a:pt x="162" y="32"/>
                </a:lnTo>
                <a:lnTo>
                  <a:pt x="162" y="30"/>
                </a:lnTo>
                <a:lnTo>
                  <a:pt x="158" y="30"/>
                </a:lnTo>
                <a:close/>
                <a:moveTo>
                  <a:pt x="8" y="46"/>
                </a:moveTo>
                <a:lnTo>
                  <a:pt x="10" y="50"/>
                </a:lnTo>
                <a:lnTo>
                  <a:pt x="12" y="50"/>
                </a:lnTo>
                <a:lnTo>
                  <a:pt x="8" y="46"/>
                </a:lnTo>
                <a:close/>
                <a:moveTo>
                  <a:pt x="412" y="56"/>
                </a:moveTo>
                <a:lnTo>
                  <a:pt x="412" y="56"/>
                </a:lnTo>
                <a:lnTo>
                  <a:pt x="412" y="62"/>
                </a:lnTo>
                <a:lnTo>
                  <a:pt x="412" y="64"/>
                </a:lnTo>
                <a:lnTo>
                  <a:pt x="414" y="66"/>
                </a:lnTo>
                <a:lnTo>
                  <a:pt x="416" y="66"/>
                </a:lnTo>
                <a:lnTo>
                  <a:pt x="418" y="66"/>
                </a:lnTo>
                <a:lnTo>
                  <a:pt x="418" y="62"/>
                </a:lnTo>
                <a:lnTo>
                  <a:pt x="416" y="56"/>
                </a:lnTo>
                <a:lnTo>
                  <a:pt x="412" y="56"/>
                </a:lnTo>
                <a:close/>
                <a:moveTo>
                  <a:pt x="82" y="58"/>
                </a:moveTo>
                <a:lnTo>
                  <a:pt x="84" y="62"/>
                </a:lnTo>
                <a:lnTo>
                  <a:pt x="84" y="60"/>
                </a:lnTo>
                <a:lnTo>
                  <a:pt x="82" y="58"/>
                </a:lnTo>
                <a:close/>
                <a:moveTo>
                  <a:pt x="404" y="62"/>
                </a:moveTo>
                <a:lnTo>
                  <a:pt x="404" y="62"/>
                </a:lnTo>
                <a:lnTo>
                  <a:pt x="400" y="70"/>
                </a:lnTo>
                <a:lnTo>
                  <a:pt x="398" y="76"/>
                </a:lnTo>
                <a:lnTo>
                  <a:pt x="398" y="80"/>
                </a:lnTo>
                <a:lnTo>
                  <a:pt x="402" y="84"/>
                </a:lnTo>
                <a:lnTo>
                  <a:pt x="404" y="90"/>
                </a:lnTo>
                <a:lnTo>
                  <a:pt x="410" y="90"/>
                </a:lnTo>
                <a:lnTo>
                  <a:pt x="414" y="90"/>
                </a:lnTo>
                <a:lnTo>
                  <a:pt x="416" y="86"/>
                </a:lnTo>
                <a:lnTo>
                  <a:pt x="412" y="88"/>
                </a:lnTo>
                <a:lnTo>
                  <a:pt x="410" y="86"/>
                </a:lnTo>
                <a:lnTo>
                  <a:pt x="412" y="84"/>
                </a:lnTo>
                <a:lnTo>
                  <a:pt x="418" y="82"/>
                </a:lnTo>
                <a:lnTo>
                  <a:pt x="418" y="80"/>
                </a:lnTo>
                <a:lnTo>
                  <a:pt x="416" y="78"/>
                </a:lnTo>
                <a:lnTo>
                  <a:pt x="412" y="76"/>
                </a:lnTo>
                <a:lnTo>
                  <a:pt x="410" y="78"/>
                </a:lnTo>
                <a:lnTo>
                  <a:pt x="410" y="82"/>
                </a:lnTo>
                <a:lnTo>
                  <a:pt x="406" y="82"/>
                </a:lnTo>
                <a:lnTo>
                  <a:pt x="408" y="78"/>
                </a:lnTo>
                <a:lnTo>
                  <a:pt x="408" y="72"/>
                </a:lnTo>
                <a:lnTo>
                  <a:pt x="408" y="66"/>
                </a:lnTo>
                <a:lnTo>
                  <a:pt x="408" y="62"/>
                </a:lnTo>
                <a:lnTo>
                  <a:pt x="404" y="62"/>
                </a:lnTo>
                <a:close/>
                <a:moveTo>
                  <a:pt x="90" y="66"/>
                </a:moveTo>
                <a:lnTo>
                  <a:pt x="92" y="70"/>
                </a:lnTo>
                <a:lnTo>
                  <a:pt x="94" y="70"/>
                </a:lnTo>
                <a:lnTo>
                  <a:pt x="92" y="68"/>
                </a:lnTo>
                <a:lnTo>
                  <a:pt x="90" y="66"/>
                </a:lnTo>
                <a:close/>
                <a:moveTo>
                  <a:pt x="24" y="68"/>
                </a:moveTo>
                <a:lnTo>
                  <a:pt x="24" y="68"/>
                </a:lnTo>
                <a:lnTo>
                  <a:pt x="34" y="78"/>
                </a:lnTo>
                <a:lnTo>
                  <a:pt x="36" y="78"/>
                </a:lnTo>
                <a:lnTo>
                  <a:pt x="34" y="74"/>
                </a:lnTo>
                <a:lnTo>
                  <a:pt x="30" y="68"/>
                </a:lnTo>
                <a:lnTo>
                  <a:pt x="24" y="68"/>
                </a:lnTo>
                <a:close/>
                <a:moveTo>
                  <a:pt x="368" y="70"/>
                </a:moveTo>
                <a:lnTo>
                  <a:pt x="368" y="70"/>
                </a:lnTo>
                <a:lnTo>
                  <a:pt x="364" y="76"/>
                </a:lnTo>
                <a:lnTo>
                  <a:pt x="360" y="78"/>
                </a:lnTo>
                <a:lnTo>
                  <a:pt x="356" y="82"/>
                </a:lnTo>
                <a:lnTo>
                  <a:pt x="348" y="82"/>
                </a:lnTo>
                <a:lnTo>
                  <a:pt x="340" y="82"/>
                </a:lnTo>
                <a:lnTo>
                  <a:pt x="326" y="80"/>
                </a:lnTo>
                <a:lnTo>
                  <a:pt x="326" y="76"/>
                </a:lnTo>
                <a:lnTo>
                  <a:pt x="322" y="76"/>
                </a:lnTo>
                <a:lnTo>
                  <a:pt x="318" y="78"/>
                </a:lnTo>
                <a:lnTo>
                  <a:pt x="314" y="82"/>
                </a:lnTo>
                <a:lnTo>
                  <a:pt x="312" y="80"/>
                </a:lnTo>
                <a:lnTo>
                  <a:pt x="312" y="78"/>
                </a:lnTo>
                <a:lnTo>
                  <a:pt x="310" y="80"/>
                </a:lnTo>
                <a:lnTo>
                  <a:pt x="310" y="84"/>
                </a:lnTo>
                <a:lnTo>
                  <a:pt x="304" y="86"/>
                </a:lnTo>
                <a:lnTo>
                  <a:pt x="304" y="92"/>
                </a:lnTo>
                <a:lnTo>
                  <a:pt x="304" y="96"/>
                </a:lnTo>
                <a:lnTo>
                  <a:pt x="306" y="102"/>
                </a:lnTo>
                <a:lnTo>
                  <a:pt x="304" y="106"/>
                </a:lnTo>
                <a:lnTo>
                  <a:pt x="300" y="108"/>
                </a:lnTo>
                <a:lnTo>
                  <a:pt x="300" y="114"/>
                </a:lnTo>
                <a:lnTo>
                  <a:pt x="300" y="122"/>
                </a:lnTo>
                <a:lnTo>
                  <a:pt x="298" y="130"/>
                </a:lnTo>
                <a:lnTo>
                  <a:pt x="294" y="136"/>
                </a:lnTo>
                <a:lnTo>
                  <a:pt x="294" y="144"/>
                </a:lnTo>
                <a:lnTo>
                  <a:pt x="296" y="146"/>
                </a:lnTo>
                <a:lnTo>
                  <a:pt x="298" y="144"/>
                </a:lnTo>
                <a:lnTo>
                  <a:pt x="302" y="146"/>
                </a:lnTo>
                <a:lnTo>
                  <a:pt x="298" y="178"/>
                </a:lnTo>
                <a:lnTo>
                  <a:pt x="306" y="176"/>
                </a:lnTo>
                <a:lnTo>
                  <a:pt x="312" y="176"/>
                </a:lnTo>
                <a:lnTo>
                  <a:pt x="316" y="172"/>
                </a:lnTo>
                <a:lnTo>
                  <a:pt x="316" y="164"/>
                </a:lnTo>
                <a:lnTo>
                  <a:pt x="312" y="158"/>
                </a:lnTo>
                <a:lnTo>
                  <a:pt x="312" y="156"/>
                </a:lnTo>
                <a:lnTo>
                  <a:pt x="314" y="154"/>
                </a:lnTo>
                <a:lnTo>
                  <a:pt x="314" y="156"/>
                </a:lnTo>
                <a:lnTo>
                  <a:pt x="316" y="146"/>
                </a:lnTo>
                <a:lnTo>
                  <a:pt x="318" y="142"/>
                </a:lnTo>
                <a:lnTo>
                  <a:pt x="322" y="142"/>
                </a:lnTo>
                <a:lnTo>
                  <a:pt x="324" y="146"/>
                </a:lnTo>
                <a:lnTo>
                  <a:pt x="328" y="158"/>
                </a:lnTo>
                <a:lnTo>
                  <a:pt x="330" y="170"/>
                </a:lnTo>
                <a:lnTo>
                  <a:pt x="334" y="170"/>
                </a:lnTo>
                <a:lnTo>
                  <a:pt x="336" y="170"/>
                </a:lnTo>
                <a:lnTo>
                  <a:pt x="336" y="162"/>
                </a:lnTo>
                <a:lnTo>
                  <a:pt x="346" y="160"/>
                </a:lnTo>
                <a:lnTo>
                  <a:pt x="348" y="160"/>
                </a:lnTo>
                <a:lnTo>
                  <a:pt x="348" y="158"/>
                </a:lnTo>
                <a:lnTo>
                  <a:pt x="344" y="154"/>
                </a:lnTo>
                <a:lnTo>
                  <a:pt x="338" y="150"/>
                </a:lnTo>
                <a:lnTo>
                  <a:pt x="338" y="148"/>
                </a:lnTo>
                <a:lnTo>
                  <a:pt x="340" y="146"/>
                </a:lnTo>
                <a:lnTo>
                  <a:pt x="342" y="144"/>
                </a:lnTo>
                <a:lnTo>
                  <a:pt x="340" y="142"/>
                </a:lnTo>
                <a:lnTo>
                  <a:pt x="336" y="140"/>
                </a:lnTo>
                <a:lnTo>
                  <a:pt x="334" y="138"/>
                </a:lnTo>
                <a:lnTo>
                  <a:pt x="332" y="134"/>
                </a:lnTo>
                <a:lnTo>
                  <a:pt x="332" y="130"/>
                </a:lnTo>
                <a:lnTo>
                  <a:pt x="324" y="128"/>
                </a:lnTo>
                <a:lnTo>
                  <a:pt x="324" y="124"/>
                </a:lnTo>
                <a:lnTo>
                  <a:pt x="328" y="124"/>
                </a:lnTo>
                <a:lnTo>
                  <a:pt x="334" y="124"/>
                </a:lnTo>
                <a:lnTo>
                  <a:pt x="336" y="122"/>
                </a:lnTo>
                <a:lnTo>
                  <a:pt x="338" y="120"/>
                </a:lnTo>
                <a:lnTo>
                  <a:pt x="340" y="116"/>
                </a:lnTo>
                <a:lnTo>
                  <a:pt x="342" y="116"/>
                </a:lnTo>
                <a:lnTo>
                  <a:pt x="342" y="122"/>
                </a:lnTo>
                <a:lnTo>
                  <a:pt x="346" y="120"/>
                </a:lnTo>
                <a:lnTo>
                  <a:pt x="352" y="120"/>
                </a:lnTo>
                <a:lnTo>
                  <a:pt x="346" y="116"/>
                </a:lnTo>
                <a:lnTo>
                  <a:pt x="344" y="114"/>
                </a:lnTo>
                <a:lnTo>
                  <a:pt x="346" y="112"/>
                </a:lnTo>
                <a:lnTo>
                  <a:pt x="350" y="106"/>
                </a:lnTo>
                <a:lnTo>
                  <a:pt x="338" y="106"/>
                </a:lnTo>
                <a:lnTo>
                  <a:pt x="334" y="106"/>
                </a:lnTo>
                <a:lnTo>
                  <a:pt x="328" y="106"/>
                </a:lnTo>
                <a:lnTo>
                  <a:pt x="324" y="108"/>
                </a:lnTo>
                <a:lnTo>
                  <a:pt x="324" y="110"/>
                </a:lnTo>
                <a:lnTo>
                  <a:pt x="320" y="110"/>
                </a:lnTo>
                <a:lnTo>
                  <a:pt x="320" y="106"/>
                </a:lnTo>
                <a:lnTo>
                  <a:pt x="314" y="106"/>
                </a:lnTo>
                <a:lnTo>
                  <a:pt x="316" y="88"/>
                </a:lnTo>
                <a:lnTo>
                  <a:pt x="342" y="92"/>
                </a:lnTo>
                <a:lnTo>
                  <a:pt x="354" y="92"/>
                </a:lnTo>
                <a:lnTo>
                  <a:pt x="364" y="88"/>
                </a:lnTo>
                <a:lnTo>
                  <a:pt x="364" y="86"/>
                </a:lnTo>
                <a:lnTo>
                  <a:pt x="370" y="76"/>
                </a:lnTo>
                <a:lnTo>
                  <a:pt x="372" y="70"/>
                </a:lnTo>
                <a:lnTo>
                  <a:pt x="368" y="70"/>
                </a:lnTo>
                <a:close/>
                <a:moveTo>
                  <a:pt x="436" y="96"/>
                </a:moveTo>
                <a:lnTo>
                  <a:pt x="436" y="96"/>
                </a:lnTo>
                <a:lnTo>
                  <a:pt x="436" y="98"/>
                </a:lnTo>
                <a:lnTo>
                  <a:pt x="432" y="100"/>
                </a:lnTo>
                <a:lnTo>
                  <a:pt x="446" y="102"/>
                </a:lnTo>
                <a:lnTo>
                  <a:pt x="448" y="100"/>
                </a:lnTo>
                <a:lnTo>
                  <a:pt x="442" y="98"/>
                </a:lnTo>
                <a:lnTo>
                  <a:pt x="436" y="96"/>
                </a:lnTo>
                <a:close/>
                <a:moveTo>
                  <a:pt x="400" y="104"/>
                </a:moveTo>
                <a:lnTo>
                  <a:pt x="400" y="108"/>
                </a:lnTo>
                <a:lnTo>
                  <a:pt x="404" y="108"/>
                </a:lnTo>
                <a:lnTo>
                  <a:pt x="404" y="106"/>
                </a:lnTo>
                <a:lnTo>
                  <a:pt x="400" y="104"/>
                </a:lnTo>
                <a:close/>
                <a:moveTo>
                  <a:pt x="46" y="110"/>
                </a:moveTo>
                <a:lnTo>
                  <a:pt x="46" y="110"/>
                </a:lnTo>
                <a:lnTo>
                  <a:pt x="46" y="116"/>
                </a:lnTo>
                <a:lnTo>
                  <a:pt x="48" y="122"/>
                </a:lnTo>
                <a:lnTo>
                  <a:pt x="52" y="120"/>
                </a:lnTo>
                <a:lnTo>
                  <a:pt x="54" y="118"/>
                </a:lnTo>
                <a:lnTo>
                  <a:pt x="52" y="116"/>
                </a:lnTo>
                <a:lnTo>
                  <a:pt x="50" y="112"/>
                </a:lnTo>
                <a:lnTo>
                  <a:pt x="50" y="110"/>
                </a:lnTo>
                <a:lnTo>
                  <a:pt x="48" y="110"/>
                </a:lnTo>
                <a:lnTo>
                  <a:pt x="46" y="110"/>
                </a:lnTo>
                <a:close/>
                <a:moveTo>
                  <a:pt x="438" y="114"/>
                </a:moveTo>
                <a:lnTo>
                  <a:pt x="440" y="118"/>
                </a:lnTo>
                <a:lnTo>
                  <a:pt x="444" y="118"/>
                </a:lnTo>
                <a:lnTo>
                  <a:pt x="444" y="116"/>
                </a:lnTo>
                <a:lnTo>
                  <a:pt x="438" y="114"/>
                </a:lnTo>
                <a:close/>
                <a:moveTo>
                  <a:pt x="128" y="120"/>
                </a:moveTo>
                <a:lnTo>
                  <a:pt x="128" y="120"/>
                </a:lnTo>
                <a:lnTo>
                  <a:pt x="128" y="124"/>
                </a:lnTo>
                <a:lnTo>
                  <a:pt x="128" y="126"/>
                </a:lnTo>
                <a:lnTo>
                  <a:pt x="128" y="128"/>
                </a:lnTo>
                <a:lnTo>
                  <a:pt x="134" y="128"/>
                </a:lnTo>
                <a:lnTo>
                  <a:pt x="136" y="134"/>
                </a:lnTo>
                <a:lnTo>
                  <a:pt x="136" y="136"/>
                </a:lnTo>
                <a:lnTo>
                  <a:pt x="140" y="138"/>
                </a:lnTo>
                <a:lnTo>
                  <a:pt x="142" y="138"/>
                </a:lnTo>
                <a:lnTo>
                  <a:pt x="142" y="132"/>
                </a:lnTo>
                <a:lnTo>
                  <a:pt x="140" y="126"/>
                </a:lnTo>
                <a:lnTo>
                  <a:pt x="138" y="122"/>
                </a:lnTo>
                <a:lnTo>
                  <a:pt x="132" y="120"/>
                </a:lnTo>
                <a:lnTo>
                  <a:pt x="128" y="120"/>
                </a:lnTo>
                <a:close/>
                <a:moveTo>
                  <a:pt x="362" y="120"/>
                </a:moveTo>
                <a:lnTo>
                  <a:pt x="362" y="120"/>
                </a:lnTo>
                <a:lnTo>
                  <a:pt x="360" y="124"/>
                </a:lnTo>
                <a:lnTo>
                  <a:pt x="370" y="122"/>
                </a:lnTo>
                <a:lnTo>
                  <a:pt x="362" y="120"/>
                </a:lnTo>
                <a:close/>
                <a:moveTo>
                  <a:pt x="432" y="120"/>
                </a:moveTo>
                <a:lnTo>
                  <a:pt x="432" y="120"/>
                </a:lnTo>
                <a:lnTo>
                  <a:pt x="432" y="122"/>
                </a:lnTo>
                <a:lnTo>
                  <a:pt x="434" y="124"/>
                </a:lnTo>
                <a:lnTo>
                  <a:pt x="434" y="126"/>
                </a:lnTo>
                <a:lnTo>
                  <a:pt x="436" y="124"/>
                </a:lnTo>
                <a:lnTo>
                  <a:pt x="436" y="122"/>
                </a:lnTo>
                <a:lnTo>
                  <a:pt x="432" y="120"/>
                </a:lnTo>
                <a:close/>
                <a:moveTo>
                  <a:pt x="60" y="134"/>
                </a:moveTo>
                <a:lnTo>
                  <a:pt x="62" y="136"/>
                </a:lnTo>
                <a:lnTo>
                  <a:pt x="62" y="134"/>
                </a:lnTo>
                <a:lnTo>
                  <a:pt x="60" y="134"/>
                </a:lnTo>
                <a:close/>
                <a:moveTo>
                  <a:pt x="154" y="134"/>
                </a:moveTo>
                <a:lnTo>
                  <a:pt x="154" y="134"/>
                </a:lnTo>
                <a:lnTo>
                  <a:pt x="154" y="142"/>
                </a:lnTo>
                <a:lnTo>
                  <a:pt x="160" y="142"/>
                </a:lnTo>
                <a:lnTo>
                  <a:pt x="164" y="134"/>
                </a:lnTo>
                <a:lnTo>
                  <a:pt x="158" y="134"/>
                </a:lnTo>
                <a:lnTo>
                  <a:pt x="154" y="134"/>
                </a:lnTo>
                <a:close/>
                <a:moveTo>
                  <a:pt x="412" y="140"/>
                </a:moveTo>
                <a:lnTo>
                  <a:pt x="412" y="140"/>
                </a:lnTo>
                <a:lnTo>
                  <a:pt x="408" y="146"/>
                </a:lnTo>
                <a:lnTo>
                  <a:pt x="418" y="146"/>
                </a:lnTo>
                <a:lnTo>
                  <a:pt x="430" y="146"/>
                </a:lnTo>
                <a:lnTo>
                  <a:pt x="434" y="150"/>
                </a:lnTo>
                <a:lnTo>
                  <a:pt x="440" y="150"/>
                </a:lnTo>
                <a:lnTo>
                  <a:pt x="440" y="148"/>
                </a:lnTo>
                <a:lnTo>
                  <a:pt x="440" y="146"/>
                </a:lnTo>
                <a:lnTo>
                  <a:pt x="428" y="142"/>
                </a:lnTo>
                <a:lnTo>
                  <a:pt x="412" y="140"/>
                </a:lnTo>
                <a:close/>
                <a:moveTo>
                  <a:pt x="382" y="142"/>
                </a:moveTo>
                <a:lnTo>
                  <a:pt x="388" y="152"/>
                </a:lnTo>
                <a:lnTo>
                  <a:pt x="392" y="152"/>
                </a:lnTo>
                <a:lnTo>
                  <a:pt x="396" y="150"/>
                </a:lnTo>
                <a:lnTo>
                  <a:pt x="398" y="146"/>
                </a:lnTo>
                <a:lnTo>
                  <a:pt x="400" y="146"/>
                </a:lnTo>
                <a:lnTo>
                  <a:pt x="398" y="146"/>
                </a:lnTo>
                <a:lnTo>
                  <a:pt x="398" y="142"/>
                </a:lnTo>
                <a:lnTo>
                  <a:pt x="382" y="142"/>
                </a:lnTo>
                <a:close/>
                <a:moveTo>
                  <a:pt x="348" y="162"/>
                </a:moveTo>
                <a:lnTo>
                  <a:pt x="348" y="162"/>
                </a:lnTo>
                <a:lnTo>
                  <a:pt x="346" y="164"/>
                </a:lnTo>
                <a:lnTo>
                  <a:pt x="346" y="170"/>
                </a:lnTo>
                <a:lnTo>
                  <a:pt x="344" y="168"/>
                </a:lnTo>
                <a:lnTo>
                  <a:pt x="342" y="166"/>
                </a:lnTo>
                <a:lnTo>
                  <a:pt x="342" y="170"/>
                </a:lnTo>
                <a:lnTo>
                  <a:pt x="340" y="174"/>
                </a:lnTo>
                <a:lnTo>
                  <a:pt x="344" y="176"/>
                </a:lnTo>
                <a:lnTo>
                  <a:pt x="346" y="180"/>
                </a:lnTo>
                <a:lnTo>
                  <a:pt x="350" y="180"/>
                </a:lnTo>
                <a:lnTo>
                  <a:pt x="352" y="178"/>
                </a:lnTo>
                <a:lnTo>
                  <a:pt x="352" y="176"/>
                </a:lnTo>
                <a:lnTo>
                  <a:pt x="352" y="170"/>
                </a:lnTo>
                <a:lnTo>
                  <a:pt x="350" y="166"/>
                </a:lnTo>
                <a:lnTo>
                  <a:pt x="350" y="164"/>
                </a:lnTo>
                <a:lnTo>
                  <a:pt x="352" y="162"/>
                </a:lnTo>
                <a:lnTo>
                  <a:pt x="348" y="162"/>
                </a:lnTo>
                <a:close/>
                <a:moveTo>
                  <a:pt x="136" y="180"/>
                </a:moveTo>
                <a:lnTo>
                  <a:pt x="136" y="180"/>
                </a:lnTo>
                <a:lnTo>
                  <a:pt x="128" y="196"/>
                </a:lnTo>
                <a:lnTo>
                  <a:pt x="142" y="198"/>
                </a:lnTo>
                <a:lnTo>
                  <a:pt x="140" y="200"/>
                </a:lnTo>
                <a:lnTo>
                  <a:pt x="138" y="202"/>
                </a:lnTo>
                <a:lnTo>
                  <a:pt x="140" y="204"/>
                </a:lnTo>
                <a:lnTo>
                  <a:pt x="144" y="204"/>
                </a:lnTo>
                <a:lnTo>
                  <a:pt x="148" y="204"/>
                </a:lnTo>
                <a:lnTo>
                  <a:pt x="152" y="202"/>
                </a:lnTo>
                <a:lnTo>
                  <a:pt x="156" y="204"/>
                </a:lnTo>
                <a:lnTo>
                  <a:pt x="156" y="208"/>
                </a:lnTo>
                <a:lnTo>
                  <a:pt x="162" y="210"/>
                </a:lnTo>
                <a:lnTo>
                  <a:pt x="168" y="210"/>
                </a:lnTo>
                <a:lnTo>
                  <a:pt x="172" y="208"/>
                </a:lnTo>
                <a:lnTo>
                  <a:pt x="178" y="208"/>
                </a:lnTo>
                <a:lnTo>
                  <a:pt x="184" y="208"/>
                </a:lnTo>
                <a:lnTo>
                  <a:pt x="192" y="212"/>
                </a:lnTo>
                <a:lnTo>
                  <a:pt x="200" y="216"/>
                </a:lnTo>
                <a:lnTo>
                  <a:pt x="208" y="216"/>
                </a:lnTo>
                <a:lnTo>
                  <a:pt x="216" y="216"/>
                </a:lnTo>
                <a:lnTo>
                  <a:pt x="228" y="216"/>
                </a:lnTo>
                <a:lnTo>
                  <a:pt x="232" y="220"/>
                </a:lnTo>
                <a:lnTo>
                  <a:pt x="236" y="224"/>
                </a:lnTo>
                <a:lnTo>
                  <a:pt x="242" y="224"/>
                </a:lnTo>
                <a:lnTo>
                  <a:pt x="246" y="226"/>
                </a:lnTo>
                <a:lnTo>
                  <a:pt x="240" y="218"/>
                </a:lnTo>
                <a:lnTo>
                  <a:pt x="242" y="212"/>
                </a:lnTo>
                <a:lnTo>
                  <a:pt x="242" y="208"/>
                </a:lnTo>
                <a:lnTo>
                  <a:pt x="238" y="204"/>
                </a:lnTo>
                <a:lnTo>
                  <a:pt x="222" y="204"/>
                </a:lnTo>
                <a:lnTo>
                  <a:pt x="224" y="200"/>
                </a:lnTo>
                <a:lnTo>
                  <a:pt x="224" y="196"/>
                </a:lnTo>
                <a:lnTo>
                  <a:pt x="222" y="190"/>
                </a:lnTo>
                <a:lnTo>
                  <a:pt x="210" y="190"/>
                </a:lnTo>
                <a:lnTo>
                  <a:pt x="200" y="188"/>
                </a:lnTo>
                <a:lnTo>
                  <a:pt x="200" y="186"/>
                </a:lnTo>
                <a:lnTo>
                  <a:pt x="196" y="184"/>
                </a:lnTo>
                <a:lnTo>
                  <a:pt x="192" y="190"/>
                </a:lnTo>
                <a:lnTo>
                  <a:pt x="182" y="190"/>
                </a:lnTo>
                <a:lnTo>
                  <a:pt x="176" y="188"/>
                </a:lnTo>
                <a:lnTo>
                  <a:pt x="172" y="186"/>
                </a:lnTo>
                <a:lnTo>
                  <a:pt x="166" y="182"/>
                </a:lnTo>
                <a:lnTo>
                  <a:pt x="162" y="180"/>
                </a:lnTo>
                <a:lnTo>
                  <a:pt x="158" y="180"/>
                </a:lnTo>
                <a:lnTo>
                  <a:pt x="154" y="180"/>
                </a:lnTo>
                <a:lnTo>
                  <a:pt x="146" y="182"/>
                </a:lnTo>
                <a:lnTo>
                  <a:pt x="144" y="182"/>
                </a:lnTo>
                <a:lnTo>
                  <a:pt x="140" y="182"/>
                </a:lnTo>
                <a:lnTo>
                  <a:pt x="136" y="180"/>
                </a:lnTo>
                <a:close/>
                <a:moveTo>
                  <a:pt x="482" y="182"/>
                </a:moveTo>
                <a:lnTo>
                  <a:pt x="482" y="182"/>
                </a:lnTo>
                <a:lnTo>
                  <a:pt x="484" y="188"/>
                </a:lnTo>
                <a:lnTo>
                  <a:pt x="482" y="196"/>
                </a:lnTo>
                <a:lnTo>
                  <a:pt x="480" y="196"/>
                </a:lnTo>
                <a:lnTo>
                  <a:pt x="480" y="198"/>
                </a:lnTo>
                <a:lnTo>
                  <a:pt x="480" y="204"/>
                </a:lnTo>
                <a:lnTo>
                  <a:pt x="484" y="204"/>
                </a:lnTo>
                <a:lnTo>
                  <a:pt x="486" y="202"/>
                </a:lnTo>
                <a:lnTo>
                  <a:pt x="484" y="200"/>
                </a:lnTo>
                <a:lnTo>
                  <a:pt x="482" y="196"/>
                </a:lnTo>
                <a:lnTo>
                  <a:pt x="486" y="196"/>
                </a:lnTo>
                <a:lnTo>
                  <a:pt x="488" y="196"/>
                </a:lnTo>
                <a:lnTo>
                  <a:pt x="490" y="184"/>
                </a:lnTo>
                <a:lnTo>
                  <a:pt x="482" y="182"/>
                </a:lnTo>
                <a:close/>
                <a:moveTo>
                  <a:pt x="226" y="192"/>
                </a:moveTo>
                <a:lnTo>
                  <a:pt x="236" y="196"/>
                </a:lnTo>
                <a:lnTo>
                  <a:pt x="238" y="192"/>
                </a:lnTo>
                <a:lnTo>
                  <a:pt x="226" y="192"/>
                </a:lnTo>
                <a:close/>
                <a:moveTo>
                  <a:pt x="448" y="208"/>
                </a:moveTo>
                <a:lnTo>
                  <a:pt x="448" y="208"/>
                </a:lnTo>
                <a:lnTo>
                  <a:pt x="446" y="214"/>
                </a:lnTo>
                <a:lnTo>
                  <a:pt x="446" y="218"/>
                </a:lnTo>
                <a:lnTo>
                  <a:pt x="446" y="220"/>
                </a:lnTo>
                <a:lnTo>
                  <a:pt x="450" y="216"/>
                </a:lnTo>
                <a:lnTo>
                  <a:pt x="452" y="210"/>
                </a:lnTo>
                <a:lnTo>
                  <a:pt x="452" y="206"/>
                </a:lnTo>
                <a:lnTo>
                  <a:pt x="450" y="206"/>
                </a:lnTo>
                <a:lnTo>
                  <a:pt x="448" y="208"/>
                </a:lnTo>
                <a:close/>
                <a:moveTo>
                  <a:pt x="534" y="208"/>
                </a:moveTo>
                <a:lnTo>
                  <a:pt x="536" y="212"/>
                </a:lnTo>
                <a:lnTo>
                  <a:pt x="536" y="208"/>
                </a:lnTo>
                <a:lnTo>
                  <a:pt x="534" y="208"/>
                </a:lnTo>
                <a:close/>
                <a:moveTo>
                  <a:pt x="244" y="216"/>
                </a:moveTo>
                <a:lnTo>
                  <a:pt x="244" y="216"/>
                </a:lnTo>
                <a:lnTo>
                  <a:pt x="250" y="224"/>
                </a:lnTo>
                <a:lnTo>
                  <a:pt x="250" y="226"/>
                </a:lnTo>
                <a:lnTo>
                  <a:pt x="252" y="228"/>
                </a:lnTo>
                <a:lnTo>
                  <a:pt x="252" y="226"/>
                </a:lnTo>
                <a:lnTo>
                  <a:pt x="254" y="224"/>
                </a:lnTo>
                <a:lnTo>
                  <a:pt x="254" y="222"/>
                </a:lnTo>
                <a:lnTo>
                  <a:pt x="256" y="220"/>
                </a:lnTo>
                <a:lnTo>
                  <a:pt x="256" y="218"/>
                </a:lnTo>
                <a:lnTo>
                  <a:pt x="254" y="218"/>
                </a:lnTo>
                <a:lnTo>
                  <a:pt x="252" y="218"/>
                </a:lnTo>
                <a:lnTo>
                  <a:pt x="252" y="220"/>
                </a:lnTo>
                <a:lnTo>
                  <a:pt x="250" y="220"/>
                </a:lnTo>
                <a:lnTo>
                  <a:pt x="248" y="218"/>
                </a:lnTo>
                <a:lnTo>
                  <a:pt x="244" y="216"/>
                </a:lnTo>
                <a:close/>
                <a:moveTo>
                  <a:pt x="382" y="216"/>
                </a:moveTo>
                <a:lnTo>
                  <a:pt x="382" y="216"/>
                </a:lnTo>
                <a:lnTo>
                  <a:pt x="382" y="220"/>
                </a:lnTo>
                <a:lnTo>
                  <a:pt x="394" y="218"/>
                </a:lnTo>
                <a:lnTo>
                  <a:pt x="382" y="216"/>
                </a:lnTo>
                <a:close/>
                <a:moveTo>
                  <a:pt x="268" y="218"/>
                </a:moveTo>
                <a:lnTo>
                  <a:pt x="268" y="218"/>
                </a:lnTo>
                <a:lnTo>
                  <a:pt x="266" y="220"/>
                </a:lnTo>
                <a:lnTo>
                  <a:pt x="264" y="222"/>
                </a:lnTo>
                <a:lnTo>
                  <a:pt x="262" y="228"/>
                </a:lnTo>
                <a:lnTo>
                  <a:pt x="270" y="228"/>
                </a:lnTo>
                <a:lnTo>
                  <a:pt x="270" y="224"/>
                </a:lnTo>
                <a:lnTo>
                  <a:pt x="270" y="222"/>
                </a:lnTo>
                <a:lnTo>
                  <a:pt x="270" y="218"/>
                </a:lnTo>
                <a:lnTo>
                  <a:pt x="268" y="218"/>
                </a:lnTo>
                <a:close/>
                <a:moveTo>
                  <a:pt x="284" y="220"/>
                </a:moveTo>
                <a:lnTo>
                  <a:pt x="284" y="220"/>
                </a:lnTo>
                <a:lnTo>
                  <a:pt x="282" y="222"/>
                </a:lnTo>
                <a:lnTo>
                  <a:pt x="282" y="224"/>
                </a:lnTo>
                <a:lnTo>
                  <a:pt x="286" y="224"/>
                </a:lnTo>
                <a:lnTo>
                  <a:pt x="286" y="226"/>
                </a:lnTo>
                <a:lnTo>
                  <a:pt x="286" y="228"/>
                </a:lnTo>
                <a:lnTo>
                  <a:pt x="282" y="230"/>
                </a:lnTo>
                <a:lnTo>
                  <a:pt x="274" y="226"/>
                </a:lnTo>
                <a:lnTo>
                  <a:pt x="272" y="234"/>
                </a:lnTo>
                <a:lnTo>
                  <a:pt x="300" y="230"/>
                </a:lnTo>
                <a:lnTo>
                  <a:pt x="298" y="228"/>
                </a:lnTo>
                <a:lnTo>
                  <a:pt x="298" y="226"/>
                </a:lnTo>
                <a:lnTo>
                  <a:pt x="292" y="224"/>
                </a:lnTo>
                <a:lnTo>
                  <a:pt x="288" y="226"/>
                </a:lnTo>
                <a:lnTo>
                  <a:pt x="288" y="222"/>
                </a:lnTo>
                <a:lnTo>
                  <a:pt x="284" y="220"/>
                </a:lnTo>
                <a:close/>
                <a:moveTo>
                  <a:pt x="314" y="222"/>
                </a:moveTo>
                <a:lnTo>
                  <a:pt x="314" y="222"/>
                </a:lnTo>
                <a:lnTo>
                  <a:pt x="310" y="222"/>
                </a:lnTo>
                <a:lnTo>
                  <a:pt x="308" y="224"/>
                </a:lnTo>
                <a:lnTo>
                  <a:pt x="308" y="226"/>
                </a:lnTo>
                <a:lnTo>
                  <a:pt x="310" y="228"/>
                </a:lnTo>
                <a:lnTo>
                  <a:pt x="314" y="232"/>
                </a:lnTo>
                <a:lnTo>
                  <a:pt x="320" y="232"/>
                </a:lnTo>
                <a:lnTo>
                  <a:pt x="324" y="232"/>
                </a:lnTo>
                <a:lnTo>
                  <a:pt x="330" y="232"/>
                </a:lnTo>
                <a:lnTo>
                  <a:pt x="338" y="230"/>
                </a:lnTo>
                <a:lnTo>
                  <a:pt x="344" y="230"/>
                </a:lnTo>
                <a:lnTo>
                  <a:pt x="346" y="230"/>
                </a:lnTo>
                <a:lnTo>
                  <a:pt x="346" y="224"/>
                </a:lnTo>
                <a:lnTo>
                  <a:pt x="336" y="226"/>
                </a:lnTo>
                <a:lnTo>
                  <a:pt x="326" y="226"/>
                </a:lnTo>
                <a:lnTo>
                  <a:pt x="314" y="222"/>
                </a:lnTo>
                <a:close/>
                <a:moveTo>
                  <a:pt x="392" y="226"/>
                </a:moveTo>
                <a:lnTo>
                  <a:pt x="392" y="226"/>
                </a:lnTo>
                <a:lnTo>
                  <a:pt x="388" y="228"/>
                </a:lnTo>
                <a:lnTo>
                  <a:pt x="382" y="230"/>
                </a:lnTo>
                <a:lnTo>
                  <a:pt x="378" y="230"/>
                </a:lnTo>
                <a:lnTo>
                  <a:pt x="374" y="230"/>
                </a:lnTo>
                <a:lnTo>
                  <a:pt x="370" y="230"/>
                </a:lnTo>
                <a:lnTo>
                  <a:pt x="370" y="236"/>
                </a:lnTo>
                <a:lnTo>
                  <a:pt x="364" y="236"/>
                </a:lnTo>
                <a:lnTo>
                  <a:pt x="364" y="240"/>
                </a:lnTo>
                <a:lnTo>
                  <a:pt x="362" y="242"/>
                </a:lnTo>
                <a:lnTo>
                  <a:pt x="360" y="244"/>
                </a:lnTo>
                <a:lnTo>
                  <a:pt x="356" y="244"/>
                </a:lnTo>
                <a:lnTo>
                  <a:pt x="354" y="250"/>
                </a:lnTo>
                <a:lnTo>
                  <a:pt x="350" y="254"/>
                </a:lnTo>
                <a:lnTo>
                  <a:pt x="348" y="256"/>
                </a:lnTo>
                <a:lnTo>
                  <a:pt x="342" y="256"/>
                </a:lnTo>
                <a:lnTo>
                  <a:pt x="344" y="258"/>
                </a:lnTo>
                <a:lnTo>
                  <a:pt x="342" y="260"/>
                </a:lnTo>
                <a:lnTo>
                  <a:pt x="340" y="262"/>
                </a:lnTo>
                <a:lnTo>
                  <a:pt x="344" y="262"/>
                </a:lnTo>
                <a:lnTo>
                  <a:pt x="346" y="262"/>
                </a:lnTo>
                <a:lnTo>
                  <a:pt x="344" y="264"/>
                </a:lnTo>
                <a:lnTo>
                  <a:pt x="354" y="256"/>
                </a:lnTo>
                <a:lnTo>
                  <a:pt x="358" y="252"/>
                </a:lnTo>
                <a:lnTo>
                  <a:pt x="364" y="250"/>
                </a:lnTo>
                <a:lnTo>
                  <a:pt x="368" y="250"/>
                </a:lnTo>
                <a:lnTo>
                  <a:pt x="372" y="250"/>
                </a:lnTo>
                <a:lnTo>
                  <a:pt x="374" y="246"/>
                </a:lnTo>
                <a:lnTo>
                  <a:pt x="376" y="242"/>
                </a:lnTo>
                <a:lnTo>
                  <a:pt x="392" y="232"/>
                </a:lnTo>
                <a:lnTo>
                  <a:pt x="398" y="226"/>
                </a:lnTo>
                <a:lnTo>
                  <a:pt x="392" y="226"/>
                </a:lnTo>
                <a:close/>
                <a:moveTo>
                  <a:pt x="302" y="242"/>
                </a:moveTo>
                <a:lnTo>
                  <a:pt x="302" y="242"/>
                </a:lnTo>
                <a:lnTo>
                  <a:pt x="300" y="248"/>
                </a:lnTo>
                <a:lnTo>
                  <a:pt x="310" y="252"/>
                </a:lnTo>
                <a:lnTo>
                  <a:pt x="322" y="254"/>
                </a:lnTo>
                <a:lnTo>
                  <a:pt x="322" y="248"/>
                </a:lnTo>
                <a:lnTo>
                  <a:pt x="302" y="242"/>
                </a:lnTo>
                <a:close/>
                <a:moveTo>
                  <a:pt x="90" y="72"/>
                </a:moveTo>
                <a:lnTo>
                  <a:pt x="90" y="72"/>
                </a:lnTo>
                <a:lnTo>
                  <a:pt x="92" y="78"/>
                </a:lnTo>
                <a:lnTo>
                  <a:pt x="92" y="76"/>
                </a:lnTo>
                <a:lnTo>
                  <a:pt x="90" y="72"/>
                </a:lnTo>
                <a:close/>
                <a:moveTo>
                  <a:pt x="182" y="62"/>
                </a:moveTo>
                <a:lnTo>
                  <a:pt x="182" y="62"/>
                </a:lnTo>
                <a:lnTo>
                  <a:pt x="174" y="74"/>
                </a:lnTo>
                <a:lnTo>
                  <a:pt x="172" y="82"/>
                </a:lnTo>
                <a:lnTo>
                  <a:pt x="172" y="90"/>
                </a:lnTo>
                <a:lnTo>
                  <a:pt x="176" y="106"/>
                </a:lnTo>
                <a:lnTo>
                  <a:pt x="178" y="108"/>
                </a:lnTo>
                <a:lnTo>
                  <a:pt x="176" y="112"/>
                </a:lnTo>
                <a:lnTo>
                  <a:pt x="180" y="110"/>
                </a:lnTo>
                <a:lnTo>
                  <a:pt x="184" y="108"/>
                </a:lnTo>
                <a:lnTo>
                  <a:pt x="192" y="136"/>
                </a:lnTo>
                <a:lnTo>
                  <a:pt x="200" y="138"/>
                </a:lnTo>
                <a:lnTo>
                  <a:pt x="208" y="136"/>
                </a:lnTo>
                <a:lnTo>
                  <a:pt x="210" y="136"/>
                </a:lnTo>
                <a:lnTo>
                  <a:pt x="210" y="142"/>
                </a:lnTo>
                <a:lnTo>
                  <a:pt x="220" y="144"/>
                </a:lnTo>
                <a:lnTo>
                  <a:pt x="224" y="140"/>
                </a:lnTo>
                <a:lnTo>
                  <a:pt x="240" y="140"/>
                </a:lnTo>
                <a:lnTo>
                  <a:pt x="244" y="144"/>
                </a:lnTo>
                <a:lnTo>
                  <a:pt x="244" y="146"/>
                </a:lnTo>
                <a:lnTo>
                  <a:pt x="246" y="148"/>
                </a:lnTo>
                <a:lnTo>
                  <a:pt x="254" y="142"/>
                </a:lnTo>
                <a:lnTo>
                  <a:pt x="258" y="142"/>
                </a:lnTo>
                <a:lnTo>
                  <a:pt x="260" y="142"/>
                </a:lnTo>
                <a:lnTo>
                  <a:pt x="262" y="138"/>
                </a:lnTo>
                <a:lnTo>
                  <a:pt x="264" y="134"/>
                </a:lnTo>
                <a:lnTo>
                  <a:pt x="268" y="128"/>
                </a:lnTo>
                <a:lnTo>
                  <a:pt x="274" y="128"/>
                </a:lnTo>
                <a:lnTo>
                  <a:pt x="270" y="116"/>
                </a:lnTo>
                <a:lnTo>
                  <a:pt x="272" y="114"/>
                </a:lnTo>
                <a:lnTo>
                  <a:pt x="274" y="112"/>
                </a:lnTo>
                <a:lnTo>
                  <a:pt x="278" y="110"/>
                </a:lnTo>
                <a:lnTo>
                  <a:pt x="278" y="86"/>
                </a:lnTo>
                <a:lnTo>
                  <a:pt x="286" y="82"/>
                </a:lnTo>
                <a:lnTo>
                  <a:pt x="292" y="82"/>
                </a:lnTo>
                <a:lnTo>
                  <a:pt x="292" y="78"/>
                </a:lnTo>
                <a:lnTo>
                  <a:pt x="290" y="76"/>
                </a:lnTo>
                <a:lnTo>
                  <a:pt x="286" y="72"/>
                </a:lnTo>
                <a:lnTo>
                  <a:pt x="282" y="72"/>
                </a:lnTo>
                <a:lnTo>
                  <a:pt x="282" y="70"/>
                </a:lnTo>
                <a:lnTo>
                  <a:pt x="280" y="66"/>
                </a:lnTo>
                <a:lnTo>
                  <a:pt x="280" y="62"/>
                </a:lnTo>
                <a:lnTo>
                  <a:pt x="282" y="54"/>
                </a:lnTo>
                <a:lnTo>
                  <a:pt x="278" y="50"/>
                </a:lnTo>
                <a:lnTo>
                  <a:pt x="276" y="46"/>
                </a:lnTo>
                <a:lnTo>
                  <a:pt x="276" y="42"/>
                </a:lnTo>
                <a:lnTo>
                  <a:pt x="276" y="40"/>
                </a:lnTo>
                <a:lnTo>
                  <a:pt x="278" y="40"/>
                </a:lnTo>
                <a:lnTo>
                  <a:pt x="278" y="38"/>
                </a:lnTo>
                <a:lnTo>
                  <a:pt x="280" y="38"/>
                </a:lnTo>
                <a:lnTo>
                  <a:pt x="276" y="32"/>
                </a:lnTo>
                <a:lnTo>
                  <a:pt x="266" y="34"/>
                </a:lnTo>
                <a:lnTo>
                  <a:pt x="258" y="32"/>
                </a:lnTo>
                <a:lnTo>
                  <a:pt x="256" y="36"/>
                </a:lnTo>
                <a:lnTo>
                  <a:pt x="254" y="44"/>
                </a:lnTo>
                <a:lnTo>
                  <a:pt x="252" y="48"/>
                </a:lnTo>
                <a:lnTo>
                  <a:pt x="248" y="52"/>
                </a:lnTo>
                <a:lnTo>
                  <a:pt x="246" y="56"/>
                </a:lnTo>
                <a:lnTo>
                  <a:pt x="242" y="58"/>
                </a:lnTo>
                <a:lnTo>
                  <a:pt x="242" y="62"/>
                </a:lnTo>
                <a:lnTo>
                  <a:pt x="240" y="68"/>
                </a:lnTo>
                <a:lnTo>
                  <a:pt x="238" y="72"/>
                </a:lnTo>
                <a:lnTo>
                  <a:pt x="232" y="76"/>
                </a:lnTo>
                <a:lnTo>
                  <a:pt x="224" y="76"/>
                </a:lnTo>
                <a:lnTo>
                  <a:pt x="220" y="74"/>
                </a:lnTo>
                <a:lnTo>
                  <a:pt x="214" y="74"/>
                </a:lnTo>
                <a:lnTo>
                  <a:pt x="212" y="78"/>
                </a:lnTo>
                <a:lnTo>
                  <a:pt x="204" y="78"/>
                </a:lnTo>
                <a:lnTo>
                  <a:pt x="198" y="80"/>
                </a:lnTo>
                <a:lnTo>
                  <a:pt x="192" y="80"/>
                </a:lnTo>
                <a:lnTo>
                  <a:pt x="188" y="76"/>
                </a:lnTo>
                <a:lnTo>
                  <a:pt x="184" y="74"/>
                </a:lnTo>
                <a:lnTo>
                  <a:pt x="182" y="68"/>
                </a:lnTo>
                <a:lnTo>
                  <a:pt x="182" y="62"/>
                </a:lnTo>
                <a:close/>
                <a:moveTo>
                  <a:pt x="0" y="0"/>
                </a:moveTo>
                <a:lnTo>
                  <a:pt x="0" y="0"/>
                </a:lnTo>
                <a:lnTo>
                  <a:pt x="0" y="4"/>
                </a:lnTo>
                <a:lnTo>
                  <a:pt x="0" y="10"/>
                </a:lnTo>
                <a:lnTo>
                  <a:pt x="2" y="18"/>
                </a:lnTo>
                <a:lnTo>
                  <a:pt x="10" y="24"/>
                </a:lnTo>
                <a:lnTo>
                  <a:pt x="22" y="36"/>
                </a:lnTo>
                <a:lnTo>
                  <a:pt x="26" y="40"/>
                </a:lnTo>
                <a:lnTo>
                  <a:pt x="28" y="46"/>
                </a:lnTo>
                <a:lnTo>
                  <a:pt x="30" y="52"/>
                </a:lnTo>
                <a:lnTo>
                  <a:pt x="34" y="56"/>
                </a:lnTo>
                <a:lnTo>
                  <a:pt x="40" y="60"/>
                </a:lnTo>
                <a:lnTo>
                  <a:pt x="48" y="64"/>
                </a:lnTo>
                <a:lnTo>
                  <a:pt x="48" y="70"/>
                </a:lnTo>
                <a:lnTo>
                  <a:pt x="48" y="76"/>
                </a:lnTo>
                <a:lnTo>
                  <a:pt x="50" y="82"/>
                </a:lnTo>
                <a:lnTo>
                  <a:pt x="50" y="86"/>
                </a:lnTo>
                <a:lnTo>
                  <a:pt x="54" y="92"/>
                </a:lnTo>
                <a:lnTo>
                  <a:pt x="58" y="94"/>
                </a:lnTo>
                <a:lnTo>
                  <a:pt x="66" y="102"/>
                </a:lnTo>
                <a:lnTo>
                  <a:pt x="70" y="110"/>
                </a:lnTo>
                <a:lnTo>
                  <a:pt x="74" y="118"/>
                </a:lnTo>
                <a:lnTo>
                  <a:pt x="76" y="126"/>
                </a:lnTo>
                <a:lnTo>
                  <a:pt x="80" y="134"/>
                </a:lnTo>
                <a:lnTo>
                  <a:pt x="88" y="142"/>
                </a:lnTo>
                <a:lnTo>
                  <a:pt x="92" y="156"/>
                </a:lnTo>
                <a:lnTo>
                  <a:pt x="94" y="162"/>
                </a:lnTo>
                <a:lnTo>
                  <a:pt x="96" y="166"/>
                </a:lnTo>
                <a:lnTo>
                  <a:pt x="102" y="168"/>
                </a:lnTo>
                <a:lnTo>
                  <a:pt x="108" y="170"/>
                </a:lnTo>
                <a:lnTo>
                  <a:pt x="108" y="174"/>
                </a:lnTo>
                <a:lnTo>
                  <a:pt x="114" y="176"/>
                </a:lnTo>
                <a:lnTo>
                  <a:pt x="120" y="180"/>
                </a:lnTo>
                <a:lnTo>
                  <a:pt x="120" y="176"/>
                </a:lnTo>
                <a:lnTo>
                  <a:pt x="122" y="174"/>
                </a:lnTo>
                <a:lnTo>
                  <a:pt x="134" y="176"/>
                </a:lnTo>
                <a:lnTo>
                  <a:pt x="134" y="164"/>
                </a:lnTo>
                <a:lnTo>
                  <a:pt x="132" y="160"/>
                </a:lnTo>
                <a:lnTo>
                  <a:pt x="130" y="158"/>
                </a:lnTo>
                <a:lnTo>
                  <a:pt x="130" y="156"/>
                </a:lnTo>
                <a:lnTo>
                  <a:pt x="136" y="154"/>
                </a:lnTo>
                <a:lnTo>
                  <a:pt x="138" y="142"/>
                </a:lnTo>
                <a:lnTo>
                  <a:pt x="132" y="136"/>
                </a:lnTo>
                <a:lnTo>
                  <a:pt x="132" y="130"/>
                </a:lnTo>
                <a:lnTo>
                  <a:pt x="126" y="130"/>
                </a:lnTo>
                <a:lnTo>
                  <a:pt x="120" y="130"/>
                </a:lnTo>
                <a:lnTo>
                  <a:pt x="118" y="126"/>
                </a:lnTo>
                <a:lnTo>
                  <a:pt x="118" y="120"/>
                </a:lnTo>
                <a:lnTo>
                  <a:pt x="118" y="110"/>
                </a:lnTo>
                <a:lnTo>
                  <a:pt x="104" y="108"/>
                </a:lnTo>
                <a:lnTo>
                  <a:pt x="106" y="98"/>
                </a:lnTo>
                <a:lnTo>
                  <a:pt x="106" y="100"/>
                </a:lnTo>
                <a:lnTo>
                  <a:pt x="106" y="102"/>
                </a:lnTo>
                <a:lnTo>
                  <a:pt x="108" y="102"/>
                </a:lnTo>
                <a:lnTo>
                  <a:pt x="108" y="96"/>
                </a:lnTo>
                <a:lnTo>
                  <a:pt x="106" y="88"/>
                </a:lnTo>
                <a:lnTo>
                  <a:pt x="100" y="86"/>
                </a:lnTo>
                <a:lnTo>
                  <a:pt x="100" y="82"/>
                </a:lnTo>
                <a:lnTo>
                  <a:pt x="96" y="82"/>
                </a:lnTo>
                <a:lnTo>
                  <a:pt x="98" y="78"/>
                </a:lnTo>
                <a:lnTo>
                  <a:pt x="98" y="76"/>
                </a:lnTo>
                <a:lnTo>
                  <a:pt x="98" y="74"/>
                </a:lnTo>
                <a:lnTo>
                  <a:pt x="90" y="82"/>
                </a:lnTo>
                <a:lnTo>
                  <a:pt x="88" y="76"/>
                </a:lnTo>
                <a:lnTo>
                  <a:pt x="88" y="70"/>
                </a:lnTo>
                <a:lnTo>
                  <a:pt x="84" y="68"/>
                </a:lnTo>
                <a:lnTo>
                  <a:pt x="80" y="66"/>
                </a:lnTo>
                <a:lnTo>
                  <a:pt x="78" y="60"/>
                </a:lnTo>
                <a:lnTo>
                  <a:pt x="76" y="56"/>
                </a:lnTo>
                <a:lnTo>
                  <a:pt x="74" y="56"/>
                </a:lnTo>
                <a:lnTo>
                  <a:pt x="74" y="60"/>
                </a:lnTo>
                <a:lnTo>
                  <a:pt x="70" y="58"/>
                </a:lnTo>
                <a:lnTo>
                  <a:pt x="66" y="54"/>
                </a:lnTo>
                <a:lnTo>
                  <a:pt x="66" y="52"/>
                </a:lnTo>
                <a:lnTo>
                  <a:pt x="66" y="50"/>
                </a:lnTo>
                <a:lnTo>
                  <a:pt x="66" y="44"/>
                </a:lnTo>
                <a:lnTo>
                  <a:pt x="60" y="44"/>
                </a:lnTo>
                <a:lnTo>
                  <a:pt x="60" y="38"/>
                </a:lnTo>
                <a:lnTo>
                  <a:pt x="56" y="38"/>
                </a:lnTo>
                <a:lnTo>
                  <a:pt x="50" y="36"/>
                </a:lnTo>
                <a:lnTo>
                  <a:pt x="50" y="32"/>
                </a:lnTo>
                <a:lnTo>
                  <a:pt x="48" y="28"/>
                </a:lnTo>
                <a:lnTo>
                  <a:pt x="38" y="20"/>
                </a:lnTo>
                <a:lnTo>
                  <a:pt x="36" y="14"/>
                </a:lnTo>
                <a:lnTo>
                  <a:pt x="34" y="8"/>
                </a:lnTo>
                <a:lnTo>
                  <a:pt x="28" y="6"/>
                </a:lnTo>
                <a:lnTo>
                  <a:pt x="24" y="6"/>
                </a:lnTo>
                <a:lnTo>
                  <a:pt x="18" y="6"/>
                </a:lnTo>
                <a:lnTo>
                  <a:pt x="12" y="6"/>
                </a:lnTo>
                <a:lnTo>
                  <a:pt x="8" y="0"/>
                </a:lnTo>
                <a:lnTo>
                  <a:pt x="4" y="0"/>
                </a:lnTo>
                <a:lnTo>
                  <a:pt x="0" y="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5" name="Freeform 674"/>
          <p:cNvSpPr>
            <a:spLocks noEditPoints="1"/>
          </p:cNvSpPr>
          <p:nvPr/>
        </p:nvSpPr>
        <p:spPr bwMode="auto">
          <a:xfrm>
            <a:off x="6703224" y="3091582"/>
            <a:ext cx="1361343" cy="1060450"/>
          </a:xfrm>
          <a:custGeom>
            <a:avLst/>
            <a:gdLst>
              <a:gd name="T0" fmla="*/ 2147483647 w 768"/>
              <a:gd name="T1" fmla="*/ 348285049 h 612"/>
              <a:gd name="T2" fmla="*/ 2147483647 w 768"/>
              <a:gd name="T3" fmla="*/ 336275279 h 612"/>
              <a:gd name="T4" fmla="*/ 2147483647 w 768"/>
              <a:gd name="T5" fmla="*/ 204167815 h 612"/>
              <a:gd name="T6" fmla="*/ 2147483647 w 768"/>
              <a:gd name="T7" fmla="*/ 42035060 h 612"/>
              <a:gd name="T8" fmla="*/ 2147483647 w 768"/>
              <a:gd name="T9" fmla="*/ 60048848 h 612"/>
              <a:gd name="T10" fmla="*/ 2124019730 w 768"/>
              <a:gd name="T11" fmla="*/ 192158045 h 612"/>
              <a:gd name="T12" fmla="*/ 1969144052 w 768"/>
              <a:gd name="T13" fmla="*/ 264216662 h 612"/>
              <a:gd name="T14" fmla="*/ 2079770359 w 768"/>
              <a:gd name="T15" fmla="*/ 330271261 h 612"/>
              <a:gd name="T16" fmla="*/ 2087144294 w 768"/>
              <a:gd name="T17" fmla="*/ 396325860 h 612"/>
              <a:gd name="T18" fmla="*/ 1821642308 w 768"/>
              <a:gd name="T19" fmla="*/ 498408034 h 612"/>
              <a:gd name="T20" fmla="*/ 1644640984 w 768"/>
              <a:gd name="T21" fmla="*/ 612501711 h 612"/>
              <a:gd name="T22" fmla="*/ 1334887707 w 768"/>
              <a:gd name="T23" fmla="*/ 618507463 h 612"/>
              <a:gd name="T24" fmla="*/ 995634849 w 768"/>
              <a:gd name="T25" fmla="*/ 510417804 h 612"/>
              <a:gd name="T26" fmla="*/ 840757250 w 768"/>
              <a:gd name="T27" fmla="*/ 372304588 h 612"/>
              <a:gd name="T28" fmla="*/ 604754844 w 768"/>
              <a:gd name="T29" fmla="*/ 282232183 h 612"/>
              <a:gd name="T30" fmla="*/ 427753520 w 768"/>
              <a:gd name="T31" fmla="*/ 444364938 h 612"/>
              <a:gd name="T32" fmla="*/ 331878923 w 768"/>
              <a:gd name="T33" fmla="*/ 612501711 h 612"/>
              <a:gd name="T34" fmla="*/ 243378261 w 768"/>
              <a:gd name="T35" fmla="*/ 666546541 h 612"/>
              <a:gd name="T36" fmla="*/ 147501744 w 768"/>
              <a:gd name="T37" fmla="*/ 726595388 h 612"/>
              <a:gd name="T38" fmla="*/ 73750872 w 768"/>
              <a:gd name="T39" fmla="*/ 720591370 h 612"/>
              <a:gd name="T40" fmla="*/ 14749790 w 768"/>
              <a:gd name="T41" fmla="*/ 810665508 h 612"/>
              <a:gd name="T42" fmla="*/ 88500662 w 768"/>
              <a:gd name="T43" fmla="*/ 912747682 h 612"/>
              <a:gd name="T44" fmla="*/ 287627632 w 768"/>
              <a:gd name="T45" fmla="*/ 996817802 h 612"/>
              <a:gd name="T46" fmla="*/ 265501986 w 768"/>
              <a:gd name="T47" fmla="*/ 1140935036 h 612"/>
              <a:gd name="T48" fmla="*/ 368754359 w 768"/>
              <a:gd name="T49" fmla="*/ 1255028713 h 612"/>
              <a:gd name="T50" fmla="*/ 567881329 w 768"/>
              <a:gd name="T51" fmla="*/ 1339098832 h 612"/>
              <a:gd name="T52" fmla="*/ 803881814 w 768"/>
              <a:gd name="T53" fmla="*/ 1345102851 h 612"/>
              <a:gd name="T54" fmla="*/ 1047260075 w 768"/>
              <a:gd name="T55" fmla="*/ 1333093081 h 612"/>
              <a:gd name="T56" fmla="*/ 1165260317 w 768"/>
              <a:gd name="T57" fmla="*/ 1411157450 h 612"/>
              <a:gd name="T58" fmla="*/ 1150510527 w 768"/>
              <a:gd name="T59" fmla="*/ 1573290204 h 612"/>
              <a:gd name="T60" fmla="*/ 1216887464 w 768"/>
              <a:gd name="T61" fmla="*/ 1633339052 h 612"/>
              <a:gd name="T62" fmla="*/ 1342263562 w 768"/>
              <a:gd name="T63" fmla="*/ 1597309744 h 612"/>
              <a:gd name="T64" fmla="*/ 1519264886 w 768"/>
              <a:gd name="T65" fmla="*/ 1651354573 h 612"/>
              <a:gd name="T66" fmla="*/ 1703642065 w 768"/>
              <a:gd name="T67" fmla="*/ 1735422959 h 612"/>
              <a:gd name="T68" fmla="*/ 1711016000 w 768"/>
              <a:gd name="T69" fmla="*/ 1699393651 h 612"/>
              <a:gd name="T70" fmla="*/ 1858517744 w 768"/>
              <a:gd name="T71" fmla="*/ 1639344803 h 612"/>
              <a:gd name="T72" fmla="*/ 1983893842 w 768"/>
              <a:gd name="T73" fmla="*/ 1597309744 h 612"/>
              <a:gd name="T74" fmla="*/ 2094520150 w 768"/>
              <a:gd name="T75" fmla="*/ 1507235606 h 612"/>
              <a:gd name="T76" fmla="*/ 2124019730 w 768"/>
              <a:gd name="T77" fmla="*/ 1447186758 h 612"/>
              <a:gd name="T78" fmla="*/ 2147483647 w 768"/>
              <a:gd name="T79" fmla="*/ 1399147680 h 612"/>
              <a:gd name="T80" fmla="*/ 2147483647 w 768"/>
              <a:gd name="T81" fmla="*/ 1345102851 h 612"/>
              <a:gd name="T82" fmla="*/ 2147483647 w 768"/>
              <a:gd name="T83" fmla="*/ 1261034464 h 612"/>
              <a:gd name="T84" fmla="*/ 2147483647 w 768"/>
              <a:gd name="T85" fmla="*/ 1225005155 h 612"/>
              <a:gd name="T86" fmla="*/ 2147483647 w 768"/>
              <a:gd name="T87" fmla="*/ 1104905727 h 612"/>
              <a:gd name="T88" fmla="*/ 2147483647 w 768"/>
              <a:gd name="T89" fmla="*/ 1068876419 h 612"/>
              <a:gd name="T90" fmla="*/ 2147483647 w 768"/>
              <a:gd name="T91" fmla="*/ 966792512 h 612"/>
              <a:gd name="T92" fmla="*/ 2147483647 w 768"/>
              <a:gd name="T93" fmla="*/ 876718374 h 612"/>
              <a:gd name="T94" fmla="*/ 2094520150 w 768"/>
              <a:gd name="T95" fmla="*/ 900737913 h 612"/>
              <a:gd name="T96" fmla="*/ 2079770359 w 768"/>
              <a:gd name="T97" fmla="*/ 792649987 h 612"/>
              <a:gd name="T98" fmla="*/ 2147483647 w 768"/>
              <a:gd name="T99" fmla="*/ 690566080 h 612"/>
              <a:gd name="T100" fmla="*/ 2147483647 w 768"/>
              <a:gd name="T101" fmla="*/ 780640217 h 612"/>
              <a:gd name="T102" fmla="*/ 2147483647 w 768"/>
              <a:gd name="T103" fmla="*/ 750614927 h 612"/>
              <a:gd name="T104" fmla="*/ 2147483647 w 768"/>
              <a:gd name="T105" fmla="*/ 624511481 h 612"/>
              <a:gd name="T106" fmla="*/ 2147483647 w 768"/>
              <a:gd name="T107" fmla="*/ 558458615 h 612"/>
              <a:gd name="T108" fmla="*/ 2147483647 w 768"/>
              <a:gd name="T109" fmla="*/ 468384477 h 612"/>
              <a:gd name="T110" fmla="*/ 1873267534 w 768"/>
              <a:gd name="T111" fmla="*/ 1615325264 h 612"/>
              <a:gd name="T112" fmla="*/ 1629891194 w 768"/>
              <a:gd name="T113" fmla="*/ 1789467789 h 612"/>
              <a:gd name="T114" fmla="*/ 1755267292 w 768"/>
              <a:gd name="T115" fmla="*/ 1765448250 h 612"/>
              <a:gd name="T116" fmla="*/ 1821642308 w 768"/>
              <a:gd name="T117" fmla="*/ 1327089063 h 612"/>
              <a:gd name="T118" fmla="*/ 2013393423 w 768"/>
              <a:gd name="T119" fmla="*/ 1285054003 h 612"/>
              <a:gd name="T120" fmla="*/ 2147483647 w 768"/>
              <a:gd name="T121" fmla="*/ 1194979865 h 612"/>
              <a:gd name="T122" fmla="*/ 2147483647 w 768"/>
              <a:gd name="T123" fmla="*/ 1170960326 h 612"/>
              <a:gd name="T124" fmla="*/ 1268512690 w 768"/>
              <a:gd name="T125" fmla="*/ 912747682 h 6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8" h="612">
                <a:moveTo>
                  <a:pt x="736" y="156"/>
                </a:moveTo>
                <a:lnTo>
                  <a:pt x="740" y="158"/>
                </a:lnTo>
                <a:lnTo>
                  <a:pt x="742" y="154"/>
                </a:lnTo>
                <a:lnTo>
                  <a:pt x="748" y="150"/>
                </a:lnTo>
                <a:lnTo>
                  <a:pt x="750" y="146"/>
                </a:lnTo>
                <a:lnTo>
                  <a:pt x="754" y="144"/>
                </a:lnTo>
                <a:lnTo>
                  <a:pt x="758" y="138"/>
                </a:lnTo>
                <a:lnTo>
                  <a:pt x="762" y="132"/>
                </a:lnTo>
                <a:lnTo>
                  <a:pt x="764" y="124"/>
                </a:lnTo>
                <a:lnTo>
                  <a:pt x="762" y="118"/>
                </a:lnTo>
                <a:lnTo>
                  <a:pt x="766" y="116"/>
                </a:lnTo>
                <a:lnTo>
                  <a:pt x="768" y="108"/>
                </a:lnTo>
                <a:lnTo>
                  <a:pt x="764" y="106"/>
                </a:lnTo>
                <a:lnTo>
                  <a:pt x="764" y="100"/>
                </a:lnTo>
                <a:lnTo>
                  <a:pt x="768" y="94"/>
                </a:lnTo>
                <a:lnTo>
                  <a:pt x="760" y="96"/>
                </a:lnTo>
                <a:lnTo>
                  <a:pt x="758" y="100"/>
                </a:lnTo>
                <a:lnTo>
                  <a:pt x="752" y="102"/>
                </a:lnTo>
                <a:lnTo>
                  <a:pt x="748" y="102"/>
                </a:lnTo>
                <a:lnTo>
                  <a:pt x="744" y="104"/>
                </a:lnTo>
                <a:lnTo>
                  <a:pt x="740" y="108"/>
                </a:lnTo>
                <a:lnTo>
                  <a:pt x="734" y="112"/>
                </a:lnTo>
                <a:lnTo>
                  <a:pt x="730" y="112"/>
                </a:lnTo>
                <a:lnTo>
                  <a:pt x="724" y="110"/>
                </a:lnTo>
                <a:lnTo>
                  <a:pt x="720" y="106"/>
                </a:lnTo>
                <a:lnTo>
                  <a:pt x="716" y="102"/>
                </a:lnTo>
                <a:lnTo>
                  <a:pt x="718" y="96"/>
                </a:lnTo>
                <a:lnTo>
                  <a:pt x="716" y="90"/>
                </a:lnTo>
                <a:lnTo>
                  <a:pt x="710" y="86"/>
                </a:lnTo>
                <a:lnTo>
                  <a:pt x="708" y="78"/>
                </a:lnTo>
                <a:lnTo>
                  <a:pt x="706" y="74"/>
                </a:lnTo>
                <a:lnTo>
                  <a:pt x="702" y="70"/>
                </a:lnTo>
                <a:lnTo>
                  <a:pt x="694" y="68"/>
                </a:lnTo>
                <a:lnTo>
                  <a:pt x="690" y="66"/>
                </a:lnTo>
                <a:lnTo>
                  <a:pt x="684" y="66"/>
                </a:lnTo>
                <a:lnTo>
                  <a:pt x="680" y="62"/>
                </a:lnTo>
                <a:lnTo>
                  <a:pt x="676" y="54"/>
                </a:lnTo>
                <a:lnTo>
                  <a:pt x="670" y="46"/>
                </a:lnTo>
                <a:lnTo>
                  <a:pt x="668" y="38"/>
                </a:lnTo>
                <a:lnTo>
                  <a:pt x="668" y="32"/>
                </a:lnTo>
                <a:lnTo>
                  <a:pt x="664" y="26"/>
                </a:lnTo>
                <a:lnTo>
                  <a:pt x="660" y="22"/>
                </a:lnTo>
                <a:lnTo>
                  <a:pt x="654" y="16"/>
                </a:lnTo>
                <a:lnTo>
                  <a:pt x="644" y="14"/>
                </a:lnTo>
                <a:lnTo>
                  <a:pt x="640" y="10"/>
                </a:lnTo>
                <a:lnTo>
                  <a:pt x="636" y="6"/>
                </a:lnTo>
                <a:lnTo>
                  <a:pt x="630" y="2"/>
                </a:lnTo>
                <a:lnTo>
                  <a:pt x="622" y="0"/>
                </a:lnTo>
                <a:lnTo>
                  <a:pt x="618" y="2"/>
                </a:lnTo>
                <a:lnTo>
                  <a:pt x="612" y="4"/>
                </a:lnTo>
                <a:lnTo>
                  <a:pt x="606" y="4"/>
                </a:lnTo>
                <a:lnTo>
                  <a:pt x="600" y="8"/>
                </a:lnTo>
                <a:lnTo>
                  <a:pt x="594" y="14"/>
                </a:lnTo>
                <a:lnTo>
                  <a:pt x="590" y="18"/>
                </a:lnTo>
                <a:lnTo>
                  <a:pt x="588" y="20"/>
                </a:lnTo>
                <a:lnTo>
                  <a:pt x="588" y="24"/>
                </a:lnTo>
                <a:lnTo>
                  <a:pt x="592" y="24"/>
                </a:lnTo>
                <a:lnTo>
                  <a:pt x="592" y="30"/>
                </a:lnTo>
                <a:lnTo>
                  <a:pt x="592" y="36"/>
                </a:lnTo>
                <a:lnTo>
                  <a:pt x="588" y="40"/>
                </a:lnTo>
                <a:lnTo>
                  <a:pt x="590" y="46"/>
                </a:lnTo>
                <a:lnTo>
                  <a:pt x="586" y="52"/>
                </a:lnTo>
                <a:lnTo>
                  <a:pt x="582" y="58"/>
                </a:lnTo>
                <a:lnTo>
                  <a:pt x="578" y="62"/>
                </a:lnTo>
                <a:lnTo>
                  <a:pt x="576" y="64"/>
                </a:lnTo>
                <a:lnTo>
                  <a:pt x="576" y="66"/>
                </a:lnTo>
                <a:lnTo>
                  <a:pt x="576" y="68"/>
                </a:lnTo>
                <a:lnTo>
                  <a:pt x="572" y="70"/>
                </a:lnTo>
                <a:lnTo>
                  <a:pt x="568" y="72"/>
                </a:lnTo>
                <a:lnTo>
                  <a:pt x="560" y="80"/>
                </a:lnTo>
                <a:lnTo>
                  <a:pt x="554" y="76"/>
                </a:lnTo>
                <a:lnTo>
                  <a:pt x="546" y="70"/>
                </a:lnTo>
                <a:lnTo>
                  <a:pt x="540" y="74"/>
                </a:lnTo>
                <a:lnTo>
                  <a:pt x="534" y="88"/>
                </a:lnTo>
                <a:lnTo>
                  <a:pt x="536" y="94"/>
                </a:lnTo>
                <a:lnTo>
                  <a:pt x="534" y="100"/>
                </a:lnTo>
                <a:lnTo>
                  <a:pt x="532" y="104"/>
                </a:lnTo>
                <a:lnTo>
                  <a:pt x="532" y="110"/>
                </a:lnTo>
                <a:lnTo>
                  <a:pt x="542" y="112"/>
                </a:lnTo>
                <a:lnTo>
                  <a:pt x="550" y="112"/>
                </a:lnTo>
                <a:lnTo>
                  <a:pt x="558" y="104"/>
                </a:lnTo>
                <a:lnTo>
                  <a:pt x="562" y="106"/>
                </a:lnTo>
                <a:lnTo>
                  <a:pt x="564" y="110"/>
                </a:lnTo>
                <a:lnTo>
                  <a:pt x="570" y="114"/>
                </a:lnTo>
                <a:lnTo>
                  <a:pt x="578" y="118"/>
                </a:lnTo>
                <a:lnTo>
                  <a:pt x="584" y="122"/>
                </a:lnTo>
                <a:lnTo>
                  <a:pt x="582" y="128"/>
                </a:lnTo>
                <a:lnTo>
                  <a:pt x="578" y="128"/>
                </a:lnTo>
                <a:lnTo>
                  <a:pt x="574" y="128"/>
                </a:lnTo>
                <a:lnTo>
                  <a:pt x="570" y="130"/>
                </a:lnTo>
                <a:lnTo>
                  <a:pt x="568" y="130"/>
                </a:lnTo>
                <a:lnTo>
                  <a:pt x="566" y="132"/>
                </a:lnTo>
                <a:lnTo>
                  <a:pt x="562" y="136"/>
                </a:lnTo>
                <a:lnTo>
                  <a:pt x="554" y="134"/>
                </a:lnTo>
                <a:lnTo>
                  <a:pt x="544" y="142"/>
                </a:lnTo>
                <a:lnTo>
                  <a:pt x="540" y="138"/>
                </a:lnTo>
                <a:lnTo>
                  <a:pt x="536" y="140"/>
                </a:lnTo>
                <a:lnTo>
                  <a:pt x="534" y="146"/>
                </a:lnTo>
                <a:lnTo>
                  <a:pt x="530" y="150"/>
                </a:lnTo>
                <a:lnTo>
                  <a:pt x="514" y="154"/>
                </a:lnTo>
                <a:lnTo>
                  <a:pt x="512" y="162"/>
                </a:lnTo>
                <a:lnTo>
                  <a:pt x="502" y="168"/>
                </a:lnTo>
                <a:lnTo>
                  <a:pt x="494" y="166"/>
                </a:lnTo>
                <a:lnTo>
                  <a:pt x="488" y="158"/>
                </a:lnTo>
                <a:lnTo>
                  <a:pt x="482" y="158"/>
                </a:lnTo>
                <a:lnTo>
                  <a:pt x="476" y="160"/>
                </a:lnTo>
                <a:lnTo>
                  <a:pt x="474" y="168"/>
                </a:lnTo>
                <a:lnTo>
                  <a:pt x="474" y="174"/>
                </a:lnTo>
                <a:lnTo>
                  <a:pt x="474" y="182"/>
                </a:lnTo>
                <a:lnTo>
                  <a:pt x="478" y="188"/>
                </a:lnTo>
                <a:lnTo>
                  <a:pt x="474" y="194"/>
                </a:lnTo>
                <a:lnTo>
                  <a:pt x="468" y="198"/>
                </a:lnTo>
                <a:lnTo>
                  <a:pt x="458" y="200"/>
                </a:lnTo>
                <a:lnTo>
                  <a:pt x="446" y="204"/>
                </a:lnTo>
                <a:lnTo>
                  <a:pt x="434" y="202"/>
                </a:lnTo>
                <a:lnTo>
                  <a:pt x="426" y="204"/>
                </a:lnTo>
                <a:lnTo>
                  <a:pt x="422" y="206"/>
                </a:lnTo>
                <a:lnTo>
                  <a:pt x="416" y="212"/>
                </a:lnTo>
                <a:lnTo>
                  <a:pt x="408" y="216"/>
                </a:lnTo>
                <a:lnTo>
                  <a:pt x="398" y="216"/>
                </a:lnTo>
                <a:lnTo>
                  <a:pt x="390" y="220"/>
                </a:lnTo>
                <a:lnTo>
                  <a:pt x="378" y="220"/>
                </a:lnTo>
                <a:lnTo>
                  <a:pt x="370" y="214"/>
                </a:lnTo>
                <a:lnTo>
                  <a:pt x="364" y="208"/>
                </a:lnTo>
                <a:lnTo>
                  <a:pt x="362" y="206"/>
                </a:lnTo>
                <a:lnTo>
                  <a:pt x="342" y="206"/>
                </a:lnTo>
                <a:lnTo>
                  <a:pt x="332" y="204"/>
                </a:lnTo>
                <a:lnTo>
                  <a:pt x="320" y="202"/>
                </a:lnTo>
                <a:lnTo>
                  <a:pt x="312" y="204"/>
                </a:lnTo>
                <a:lnTo>
                  <a:pt x="304" y="202"/>
                </a:lnTo>
                <a:lnTo>
                  <a:pt x="296" y="198"/>
                </a:lnTo>
                <a:lnTo>
                  <a:pt x="290" y="192"/>
                </a:lnTo>
                <a:lnTo>
                  <a:pt x="284" y="186"/>
                </a:lnTo>
                <a:lnTo>
                  <a:pt x="278" y="182"/>
                </a:lnTo>
                <a:lnTo>
                  <a:pt x="276" y="176"/>
                </a:lnTo>
                <a:lnTo>
                  <a:pt x="270" y="170"/>
                </a:lnTo>
                <a:lnTo>
                  <a:pt x="264" y="168"/>
                </a:lnTo>
                <a:lnTo>
                  <a:pt x="260" y="164"/>
                </a:lnTo>
                <a:lnTo>
                  <a:pt x="254" y="160"/>
                </a:lnTo>
                <a:lnTo>
                  <a:pt x="244" y="160"/>
                </a:lnTo>
                <a:lnTo>
                  <a:pt x="238" y="158"/>
                </a:lnTo>
                <a:lnTo>
                  <a:pt x="236" y="152"/>
                </a:lnTo>
                <a:lnTo>
                  <a:pt x="238" y="144"/>
                </a:lnTo>
                <a:lnTo>
                  <a:pt x="240" y="138"/>
                </a:lnTo>
                <a:lnTo>
                  <a:pt x="236" y="132"/>
                </a:lnTo>
                <a:lnTo>
                  <a:pt x="228" y="128"/>
                </a:lnTo>
                <a:lnTo>
                  <a:pt x="228" y="124"/>
                </a:lnTo>
                <a:lnTo>
                  <a:pt x="220" y="116"/>
                </a:lnTo>
                <a:lnTo>
                  <a:pt x="214" y="112"/>
                </a:lnTo>
                <a:lnTo>
                  <a:pt x="206" y="112"/>
                </a:lnTo>
                <a:lnTo>
                  <a:pt x="200" y="112"/>
                </a:lnTo>
                <a:lnTo>
                  <a:pt x="194" y="108"/>
                </a:lnTo>
                <a:lnTo>
                  <a:pt x="194" y="102"/>
                </a:lnTo>
                <a:lnTo>
                  <a:pt x="192" y="92"/>
                </a:lnTo>
                <a:lnTo>
                  <a:pt x="194" y="82"/>
                </a:lnTo>
                <a:lnTo>
                  <a:pt x="188" y="86"/>
                </a:lnTo>
                <a:lnTo>
                  <a:pt x="170" y="88"/>
                </a:lnTo>
                <a:lnTo>
                  <a:pt x="164" y="94"/>
                </a:lnTo>
                <a:lnTo>
                  <a:pt x="160" y="98"/>
                </a:lnTo>
                <a:lnTo>
                  <a:pt x="152" y="102"/>
                </a:lnTo>
                <a:lnTo>
                  <a:pt x="150" y="106"/>
                </a:lnTo>
                <a:lnTo>
                  <a:pt x="150" y="112"/>
                </a:lnTo>
                <a:lnTo>
                  <a:pt x="140" y="116"/>
                </a:lnTo>
                <a:lnTo>
                  <a:pt x="132" y="116"/>
                </a:lnTo>
                <a:lnTo>
                  <a:pt x="126" y="120"/>
                </a:lnTo>
                <a:lnTo>
                  <a:pt x="122" y="126"/>
                </a:lnTo>
                <a:lnTo>
                  <a:pt x="118" y="132"/>
                </a:lnTo>
                <a:lnTo>
                  <a:pt x="116" y="140"/>
                </a:lnTo>
                <a:lnTo>
                  <a:pt x="116" y="148"/>
                </a:lnTo>
                <a:lnTo>
                  <a:pt x="122" y="152"/>
                </a:lnTo>
                <a:lnTo>
                  <a:pt x="118" y="158"/>
                </a:lnTo>
                <a:lnTo>
                  <a:pt x="106" y="158"/>
                </a:lnTo>
                <a:lnTo>
                  <a:pt x="96" y="162"/>
                </a:lnTo>
                <a:lnTo>
                  <a:pt x="86" y="164"/>
                </a:lnTo>
                <a:lnTo>
                  <a:pt x="84" y="166"/>
                </a:lnTo>
                <a:lnTo>
                  <a:pt x="86" y="172"/>
                </a:lnTo>
                <a:lnTo>
                  <a:pt x="92" y="178"/>
                </a:lnTo>
                <a:lnTo>
                  <a:pt x="94" y="182"/>
                </a:lnTo>
                <a:lnTo>
                  <a:pt x="90" y="194"/>
                </a:lnTo>
                <a:lnTo>
                  <a:pt x="90" y="204"/>
                </a:lnTo>
                <a:lnTo>
                  <a:pt x="80" y="208"/>
                </a:lnTo>
                <a:lnTo>
                  <a:pt x="74" y="214"/>
                </a:lnTo>
                <a:lnTo>
                  <a:pt x="70" y="216"/>
                </a:lnTo>
                <a:lnTo>
                  <a:pt x="68" y="216"/>
                </a:lnTo>
                <a:lnTo>
                  <a:pt x="66" y="220"/>
                </a:lnTo>
                <a:lnTo>
                  <a:pt x="66" y="222"/>
                </a:lnTo>
                <a:lnTo>
                  <a:pt x="62" y="224"/>
                </a:lnTo>
                <a:lnTo>
                  <a:pt x="56" y="224"/>
                </a:lnTo>
                <a:lnTo>
                  <a:pt x="50" y="226"/>
                </a:lnTo>
                <a:lnTo>
                  <a:pt x="44" y="230"/>
                </a:lnTo>
                <a:lnTo>
                  <a:pt x="44" y="232"/>
                </a:lnTo>
                <a:lnTo>
                  <a:pt x="44" y="236"/>
                </a:lnTo>
                <a:lnTo>
                  <a:pt x="44" y="238"/>
                </a:lnTo>
                <a:lnTo>
                  <a:pt x="42" y="240"/>
                </a:lnTo>
                <a:lnTo>
                  <a:pt x="40" y="242"/>
                </a:lnTo>
                <a:lnTo>
                  <a:pt x="36" y="242"/>
                </a:lnTo>
                <a:lnTo>
                  <a:pt x="32" y="244"/>
                </a:lnTo>
                <a:lnTo>
                  <a:pt x="28" y="246"/>
                </a:lnTo>
                <a:lnTo>
                  <a:pt x="26" y="246"/>
                </a:lnTo>
                <a:lnTo>
                  <a:pt x="24" y="246"/>
                </a:lnTo>
                <a:lnTo>
                  <a:pt x="22" y="244"/>
                </a:lnTo>
                <a:lnTo>
                  <a:pt x="22" y="242"/>
                </a:lnTo>
                <a:lnTo>
                  <a:pt x="20" y="240"/>
                </a:lnTo>
                <a:lnTo>
                  <a:pt x="16" y="242"/>
                </a:lnTo>
                <a:lnTo>
                  <a:pt x="14" y="244"/>
                </a:lnTo>
                <a:lnTo>
                  <a:pt x="8" y="250"/>
                </a:lnTo>
                <a:lnTo>
                  <a:pt x="4" y="252"/>
                </a:lnTo>
                <a:lnTo>
                  <a:pt x="0" y="256"/>
                </a:lnTo>
                <a:lnTo>
                  <a:pt x="2" y="264"/>
                </a:lnTo>
                <a:lnTo>
                  <a:pt x="0" y="268"/>
                </a:lnTo>
                <a:lnTo>
                  <a:pt x="4" y="270"/>
                </a:lnTo>
                <a:lnTo>
                  <a:pt x="12" y="268"/>
                </a:lnTo>
                <a:lnTo>
                  <a:pt x="14" y="270"/>
                </a:lnTo>
                <a:lnTo>
                  <a:pt x="14" y="272"/>
                </a:lnTo>
                <a:lnTo>
                  <a:pt x="12" y="278"/>
                </a:lnTo>
                <a:lnTo>
                  <a:pt x="16" y="286"/>
                </a:lnTo>
                <a:lnTo>
                  <a:pt x="16" y="292"/>
                </a:lnTo>
                <a:lnTo>
                  <a:pt x="18" y="294"/>
                </a:lnTo>
                <a:lnTo>
                  <a:pt x="20" y="298"/>
                </a:lnTo>
                <a:lnTo>
                  <a:pt x="14" y="300"/>
                </a:lnTo>
                <a:lnTo>
                  <a:pt x="14" y="304"/>
                </a:lnTo>
                <a:lnTo>
                  <a:pt x="24" y="304"/>
                </a:lnTo>
                <a:lnTo>
                  <a:pt x="38" y="314"/>
                </a:lnTo>
                <a:lnTo>
                  <a:pt x="40" y="318"/>
                </a:lnTo>
                <a:lnTo>
                  <a:pt x="46" y="322"/>
                </a:lnTo>
                <a:lnTo>
                  <a:pt x="52" y="318"/>
                </a:lnTo>
                <a:lnTo>
                  <a:pt x="54" y="316"/>
                </a:lnTo>
                <a:lnTo>
                  <a:pt x="60" y="316"/>
                </a:lnTo>
                <a:lnTo>
                  <a:pt x="64" y="316"/>
                </a:lnTo>
                <a:lnTo>
                  <a:pt x="70" y="318"/>
                </a:lnTo>
                <a:lnTo>
                  <a:pt x="74" y="322"/>
                </a:lnTo>
                <a:lnTo>
                  <a:pt x="76" y="326"/>
                </a:lnTo>
                <a:lnTo>
                  <a:pt x="78" y="332"/>
                </a:lnTo>
                <a:lnTo>
                  <a:pt x="76" y="336"/>
                </a:lnTo>
                <a:lnTo>
                  <a:pt x="74" y="340"/>
                </a:lnTo>
                <a:lnTo>
                  <a:pt x="72" y="344"/>
                </a:lnTo>
                <a:lnTo>
                  <a:pt x="68" y="348"/>
                </a:lnTo>
                <a:lnTo>
                  <a:pt x="66" y="352"/>
                </a:lnTo>
                <a:lnTo>
                  <a:pt x="64" y="356"/>
                </a:lnTo>
                <a:lnTo>
                  <a:pt x="60" y="360"/>
                </a:lnTo>
                <a:lnTo>
                  <a:pt x="66" y="364"/>
                </a:lnTo>
                <a:lnTo>
                  <a:pt x="68" y="370"/>
                </a:lnTo>
                <a:lnTo>
                  <a:pt x="68" y="378"/>
                </a:lnTo>
                <a:lnTo>
                  <a:pt x="72" y="380"/>
                </a:lnTo>
                <a:lnTo>
                  <a:pt x="76" y="380"/>
                </a:lnTo>
                <a:lnTo>
                  <a:pt x="76" y="384"/>
                </a:lnTo>
                <a:lnTo>
                  <a:pt x="74" y="392"/>
                </a:lnTo>
                <a:lnTo>
                  <a:pt x="74" y="394"/>
                </a:lnTo>
                <a:lnTo>
                  <a:pt x="72" y="398"/>
                </a:lnTo>
                <a:lnTo>
                  <a:pt x="74" y="404"/>
                </a:lnTo>
                <a:lnTo>
                  <a:pt x="80" y="406"/>
                </a:lnTo>
                <a:lnTo>
                  <a:pt x="86" y="410"/>
                </a:lnTo>
                <a:lnTo>
                  <a:pt x="92" y="410"/>
                </a:lnTo>
                <a:lnTo>
                  <a:pt x="96" y="414"/>
                </a:lnTo>
                <a:lnTo>
                  <a:pt x="100" y="418"/>
                </a:lnTo>
                <a:lnTo>
                  <a:pt x="104" y="418"/>
                </a:lnTo>
                <a:lnTo>
                  <a:pt x="110" y="418"/>
                </a:lnTo>
                <a:lnTo>
                  <a:pt x="116" y="418"/>
                </a:lnTo>
                <a:lnTo>
                  <a:pt x="120" y="420"/>
                </a:lnTo>
                <a:lnTo>
                  <a:pt x="126" y="428"/>
                </a:lnTo>
                <a:lnTo>
                  <a:pt x="132" y="428"/>
                </a:lnTo>
                <a:lnTo>
                  <a:pt x="138" y="428"/>
                </a:lnTo>
                <a:lnTo>
                  <a:pt x="142" y="430"/>
                </a:lnTo>
                <a:lnTo>
                  <a:pt x="142" y="436"/>
                </a:lnTo>
                <a:lnTo>
                  <a:pt x="150" y="440"/>
                </a:lnTo>
                <a:lnTo>
                  <a:pt x="154" y="446"/>
                </a:lnTo>
                <a:lnTo>
                  <a:pt x="158" y="450"/>
                </a:lnTo>
                <a:lnTo>
                  <a:pt x="164" y="450"/>
                </a:lnTo>
                <a:lnTo>
                  <a:pt x="170" y="454"/>
                </a:lnTo>
                <a:lnTo>
                  <a:pt x="180" y="454"/>
                </a:lnTo>
                <a:lnTo>
                  <a:pt x="190" y="456"/>
                </a:lnTo>
                <a:lnTo>
                  <a:pt x="194" y="454"/>
                </a:lnTo>
                <a:lnTo>
                  <a:pt x="198" y="454"/>
                </a:lnTo>
                <a:lnTo>
                  <a:pt x="202" y="462"/>
                </a:lnTo>
                <a:lnTo>
                  <a:pt x="208" y="452"/>
                </a:lnTo>
                <a:lnTo>
                  <a:pt x="212" y="450"/>
                </a:lnTo>
                <a:lnTo>
                  <a:pt x="218" y="448"/>
                </a:lnTo>
                <a:lnTo>
                  <a:pt x="226" y="450"/>
                </a:lnTo>
                <a:lnTo>
                  <a:pt x="232" y="450"/>
                </a:lnTo>
                <a:lnTo>
                  <a:pt x="238" y="452"/>
                </a:lnTo>
                <a:lnTo>
                  <a:pt x="246" y="450"/>
                </a:lnTo>
                <a:lnTo>
                  <a:pt x="252" y="448"/>
                </a:lnTo>
                <a:lnTo>
                  <a:pt x="258" y="444"/>
                </a:lnTo>
                <a:lnTo>
                  <a:pt x="264" y="444"/>
                </a:lnTo>
                <a:lnTo>
                  <a:pt x="268" y="444"/>
                </a:lnTo>
                <a:lnTo>
                  <a:pt x="272" y="440"/>
                </a:lnTo>
                <a:lnTo>
                  <a:pt x="278" y="442"/>
                </a:lnTo>
                <a:lnTo>
                  <a:pt x="284" y="444"/>
                </a:lnTo>
                <a:lnTo>
                  <a:pt x="284" y="450"/>
                </a:lnTo>
                <a:lnTo>
                  <a:pt x="286" y="454"/>
                </a:lnTo>
                <a:lnTo>
                  <a:pt x="292" y="452"/>
                </a:lnTo>
                <a:lnTo>
                  <a:pt x="294" y="454"/>
                </a:lnTo>
                <a:lnTo>
                  <a:pt x="298" y="456"/>
                </a:lnTo>
                <a:lnTo>
                  <a:pt x="302" y="456"/>
                </a:lnTo>
                <a:lnTo>
                  <a:pt x="306" y="460"/>
                </a:lnTo>
                <a:lnTo>
                  <a:pt x="306" y="466"/>
                </a:lnTo>
                <a:lnTo>
                  <a:pt x="310" y="464"/>
                </a:lnTo>
                <a:lnTo>
                  <a:pt x="314" y="464"/>
                </a:lnTo>
                <a:lnTo>
                  <a:pt x="316" y="470"/>
                </a:lnTo>
                <a:lnTo>
                  <a:pt x="318" y="474"/>
                </a:lnTo>
                <a:lnTo>
                  <a:pt x="316" y="480"/>
                </a:lnTo>
                <a:lnTo>
                  <a:pt x="318" y="484"/>
                </a:lnTo>
                <a:lnTo>
                  <a:pt x="318" y="490"/>
                </a:lnTo>
                <a:lnTo>
                  <a:pt x="316" y="498"/>
                </a:lnTo>
                <a:lnTo>
                  <a:pt x="314" y="504"/>
                </a:lnTo>
                <a:lnTo>
                  <a:pt x="308" y="510"/>
                </a:lnTo>
                <a:lnTo>
                  <a:pt x="308" y="514"/>
                </a:lnTo>
                <a:lnTo>
                  <a:pt x="312" y="518"/>
                </a:lnTo>
                <a:lnTo>
                  <a:pt x="312" y="522"/>
                </a:lnTo>
                <a:lnTo>
                  <a:pt x="312" y="524"/>
                </a:lnTo>
                <a:lnTo>
                  <a:pt x="314" y="524"/>
                </a:lnTo>
                <a:lnTo>
                  <a:pt x="316" y="522"/>
                </a:lnTo>
                <a:lnTo>
                  <a:pt x="322" y="518"/>
                </a:lnTo>
                <a:lnTo>
                  <a:pt x="326" y="520"/>
                </a:lnTo>
                <a:lnTo>
                  <a:pt x="328" y="522"/>
                </a:lnTo>
                <a:lnTo>
                  <a:pt x="326" y="526"/>
                </a:lnTo>
                <a:lnTo>
                  <a:pt x="328" y="532"/>
                </a:lnTo>
                <a:lnTo>
                  <a:pt x="332" y="532"/>
                </a:lnTo>
                <a:lnTo>
                  <a:pt x="334" y="534"/>
                </a:lnTo>
                <a:lnTo>
                  <a:pt x="330" y="542"/>
                </a:lnTo>
                <a:lnTo>
                  <a:pt x="330" y="544"/>
                </a:lnTo>
                <a:lnTo>
                  <a:pt x="334" y="546"/>
                </a:lnTo>
                <a:lnTo>
                  <a:pt x="338" y="546"/>
                </a:lnTo>
                <a:lnTo>
                  <a:pt x="340" y="554"/>
                </a:lnTo>
                <a:lnTo>
                  <a:pt x="342" y="560"/>
                </a:lnTo>
                <a:lnTo>
                  <a:pt x="350" y="562"/>
                </a:lnTo>
                <a:lnTo>
                  <a:pt x="354" y="562"/>
                </a:lnTo>
                <a:lnTo>
                  <a:pt x="360" y="560"/>
                </a:lnTo>
                <a:lnTo>
                  <a:pt x="360" y="552"/>
                </a:lnTo>
                <a:lnTo>
                  <a:pt x="356" y="538"/>
                </a:lnTo>
                <a:lnTo>
                  <a:pt x="358" y="534"/>
                </a:lnTo>
                <a:lnTo>
                  <a:pt x="364" y="532"/>
                </a:lnTo>
                <a:lnTo>
                  <a:pt x="372" y="538"/>
                </a:lnTo>
                <a:lnTo>
                  <a:pt x="376" y="536"/>
                </a:lnTo>
                <a:lnTo>
                  <a:pt x="384" y="542"/>
                </a:lnTo>
                <a:lnTo>
                  <a:pt x="388" y="538"/>
                </a:lnTo>
                <a:lnTo>
                  <a:pt x="396" y="536"/>
                </a:lnTo>
                <a:lnTo>
                  <a:pt x="400" y="534"/>
                </a:lnTo>
                <a:lnTo>
                  <a:pt x="406" y="536"/>
                </a:lnTo>
                <a:lnTo>
                  <a:pt x="412" y="540"/>
                </a:lnTo>
                <a:lnTo>
                  <a:pt x="416" y="542"/>
                </a:lnTo>
                <a:lnTo>
                  <a:pt x="416" y="546"/>
                </a:lnTo>
                <a:lnTo>
                  <a:pt x="412" y="550"/>
                </a:lnTo>
                <a:lnTo>
                  <a:pt x="420" y="558"/>
                </a:lnTo>
                <a:lnTo>
                  <a:pt x="424" y="556"/>
                </a:lnTo>
                <a:lnTo>
                  <a:pt x="432" y="556"/>
                </a:lnTo>
                <a:lnTo>
                  <a:pt x="438" y="558"/>
                </a:lnTo>
                <a:lnTo>
                  <a:pt x="446" y="556"/>
                </a:lnTo>
                <a:lnTo>
                  <a:pt x="458" y="554"/>
                </a:lnTo>
                <a:lnTo>
                  <a:pt x="456" y="562"/>
                </a:lnTo>
                <a:lnTo>
                  <a:pt x="456" y="566"/>
                </a:lnTo>
                <a:lnTo>
                  <a:pt x="462" y="578"/>
                </a:lnTo>
                <a:lnTo>
                  <a:pt x="464" y="576"/>
                </a:lnTo>
                <a:lnTo>
                  <a:pt x="466" y="576"/>
                </a:lnTo>
                <a:lnTo>
                  <a:pt x="466" y="570"/>
                </a:lnTo>
                <a:lnTo>
                  <a:pt x="464" y="568"/>
                </a:lnTo>
                <a:lnTo>
                  <a:pt x="464" y="566"/>
                </a:lnTo>
                <a:lnTo>
                  <a:pt x="474" y="560"/>
                </a:lnTo>
                <a:lnTo>
                  <a:pt x="476" y="558"/>
                </a:lnTo>
                <a:lnTo>
                  <a:pt x="478" y="554"/>
                </a:lnTo>
                <a:lnTo>
                  <a:pt x="484" y="554"/>
                </a:lnTo>
                <a:lnTo>
                  <a:pt x="488" y="552"/>
                </a:lnTo>
                <a:lnTo>
                  <a:pt x="494" y="552"/>
                </a:lnTo>
                <a:lnTo>
                  <a:pt x="500" y="550"/>
                </a:lnTo>
                <a:lnTo>
                  <a:pt x="504" y="546"/>
                </a:lnTo>
                <a:lnTo>
                  <a:pt x="508" y="540"/>
                </a:lnTo>
                <a:lnTo>
                  <a:pt x="514" y="546"/>
                </a:lnTo>
                <a:lnTo>
                  <a:pt x="518" y="542"/>
                </a:lnTo>
                <a:lnTo>
                  <a:pt x="526" y="540"/>
                </a:lnTo>
                <a:lnTo>
                  <a:pt x="534" y="540"/>
                </a:lnTo>
                <a:lnTo>
                  <a:pt x="538" y="538"/>
                </a:lnTo>
                <a:lnTo>
                  <a:pt x="538" y="532"/>
                </a:lnTo>
                <a:lnTo>
                  <a:pt x="538" y="528"/>
                </a:lnTo>
                <a:lnTo>
                  <a:pt x="558" y="518"/>
                </a:lnTo>
                <a:lnTo>
                  <a:pt x="558" y="510"/>
                </a:lnTo>
                <a:lnTo>
                  <a:pt x="560" y="510"/>
                </a:lnTo>
                <a:lnTo>
                  <a:pt x="564" y="510"/>
                </a:lnTo>
                <a:lnTo>
                  <a:pt x="568" y="510"/>
                </a:lnTo>
                <a:lnTo>
                  <a:pt x="570" y="508"/>
                </a:lnTo>
                <a:lnTo>
                  <a:pt x="568" y="502"/>
                </a:lnTo>
                <a:lnTo>
                  <a:pt x="572" y="502"/>
                </a:lnTo>
                <a:lnTo>
                  <a:pt x="572" y="500"/>
                </a:lnTo>
                <a:lnTo>
                  <a:pt x="570" y="500"/>
                </a:lnTo>
                <a:lnTo>
                  <a:pt x="570" y="498"/>
                </a:lnTo>
                <a:lnTo>
                  <a:pt x="578" y="498"/>
                </a:lnTo>
                <a:lnTo>
                  <a:pt x="578" y="484"/>
                </a:lnTo>
                <a:lnTo>
                  <a:pt x="576" y="482"/>
                </a:lnTo>
                <a:lnTo>
                  <a:pt x="574" y="482"/>
                </a:lnTo>
                <a:lnTo>
                  <a:pt x="574" y="480"/>
                </a:lnTo>
                <a:lnTo>
                  <a:pt x="576" y="480"/>
                </a:lnTo>
                <a:lnTo>
                  <a:pt x="578" y="476"/>
                </a:lnTo>
                <a:lnTo>
                  <a:pt x="578" y="470"/>
                </a:lnTo>
                <a:lnTo>
                  <a:pt x="580" y="470"/>
                </a:lnTo>
                <a:lnTo>
                  <a:pt x="584" y="470"/>
                </a:lnTo>
                <a:lnTo>
                  <a:pt x="586" y="466"/>
                </a:lnTo>
                <a:lnTo>
                  <a:pt x="590" y="462"/>
                </a:lnTo>
                <a:lnTo>
                  <a:pt x="592" y="462"/>
                </a:lnTo>
                <a:lnTo>
                  <a:pt x="592" y="458"/>
                </a:lnTo>
                <a:lnTo>
                  <a:pt x="592" y="454"/>
                </a:lnTo>
                <a:lnTo>
                  <a:pt x="598" y="448"/>
                </a:lnTo>
                <a:lnTo>
                  <a:pt x="600" y="448"/>
                </a:lnTo>
                <a:lnTo>
                  <a:pt x="604" y="448"/>
                </a:lnTo>
                <a:lnTo>
                  <a:pt x="602" y="440"/>
                </a:lnTo>
                <a:lnTo>
                  <a:pt x="602" y="432"/>
                </a:lnTo>
                <a:lnTo>
                  <a:pt x="608" y="432"/>
                </a:lnTo>
                <a:lnTo>
                  <a:pt x="608" y="426"/>
                </a:lnTo>
                <a:lnTo>
                  <a:pt x="608" y="424"/>
                </a:lnTo>
                <a:lnTo>
                  <a:pt x="606" y="426"/>
                </a:lnTo>
                <a:lnTo>
                  <a:pt x="610" y="420"/>
                </a:lnTo>
                <a:lnTo>
                  <a:pt x="606" y="414"/>
                </a:lnTo>
                <a:lnTo>
                  <a:pt x="600" y="416"/>
                </a:lnTo>
                <a:lnTo>
                  <a:pt x="598" y="416"/>
                </a:lnTo>
                <a:lnTo>
                  <a:pt x="596" y="416"/>
                </a:lnTo>
                <a:lnTo>
                  <a:pt x="594" y="412"/>
                </a:lnTo>
                <a:lnTo>
                  <a:pt x="602" y="408"/>
                </a:lnTo>
                <a:lnTo>
                  <a:pt x="606" y="402"/>
                </a:lnTo>
                <a:lnTo>
                  <a:pt x="606" y="400"/>
                </a:lnTo>
                <a:lnTo>
                  <a:pt x="606" y="398"/>
                </a:lnTo>
                <a:lnTo>
                  <a:pt x="598" y="390"/>
                </a:lnTo>
                <a:lnTo>
                  <a:pt x="602" y="390"/>
                </a:lnTo>
                <a:lnTo>
                  <a:pt x="602" y="384"/>
                </a:lnTo>
                <a:lnTo>
                  <a:pt x="594" y="376"/>
                </a:lnTo>
                <a:lnTo>
                  <a:pt x="590" y="372"/>
                </a:lnTo>
                <a:lnTo>
                  <a:pt x="588" y="368"/>
                </a:lnTo>
                <a:lnTo>
                  <a:pt x="588" y="364"/>
                </a:lnTo>
                <a:lnTo>
                  <a:pt x="588" y="360"/>
                </a:lnTo>
                <a:lnTo>
                  <a:pt x="586" y="360"/>
                </a:lnTo>
                <a:lnTo>
                  <a:pt x="582" y="358"/>
                </a:lnTo>
                <a:lnTo>
                  <a:pt x="584" y="356"/>
                </a:lnTo>
                <a:lnTo>
                  <a:pt x="580" y="352"/>
                </a:lnTo>
                <a:lnTo>
                  <a:pt x="578" y="346"/>
                </a:lnTo>
                <a:lnTo>
                  <a:pt x="576" y="340"/>
                </a:lnTo>
                <a:lnTo>
                  <a:pt x="576" y="332"/>
                </a:lnTo>
                <a:lnTo>
                  <a:pt x="578" y="330"/>
                </a:lnTo>
                <a:lnTo>
                  <a:pt x="580" y="328"/>
                </a:lnTo>
                <a:lnTo>
                  <a:pt x="586" y="324"/>
                </a:lnTo>
                <a:lnTo>
                  <a:pt x="586" y="322"/>
                </a:lnTo>
                <a:lnTo>
                  <a:pt x="584" y="320"/>
                </a:lnTo>
                <a:lnTo>
                  <a:pt x="592" y="312"/>
                </a:lnTo>
                <a:lnTo>
                  <a:pt x="602" y="306"/>
                </a:lnTo>
                <a:lnTo>
                  <a:pt x="610" y="304"/>
                </a:lnTo>
                <a:lnTo>
                  <a:pt x="616" y="302"/>
                </a:lnTo>
                <a:lnTo>
                  <a:pt x="618" y="296"/>
                </a:lnTo>
                <a:lnTo>
                  <a:pt x="618" y="292"/>
                </a:lnTo>
                <a:lnTo>
                  <a:pt x="610" y="292"/>
                </a:lnTo>
                <a:lnTo>
                  <a:pt x="602" y="292"/>
                </a:lnTo>
                <a:lnTo>
                  <a:pt x="598" y="288"/>
                </a:lnTo>
                <a:lnTo>
                  <a:pt x="594" y="288"/>
                </a:lnTo>
                <a:lnTo>
                  <a:pt x="588" y="288"/>
                </a:lnTo>
                <a:lnTo>
                  <a:pt x="582" y="292"/>
                </a:lnTo>
                <a:lnTo>
                  <a:pt x="578" y="298"/>
                </a:lnTo>
                <a:lnTo>
                  <a:pt x="568" y="300"/>
                </a:lnTo>
                <a:lnTo>
                  <a:pt x="562" y="284"/>
                </a:lnTo>
                <a:lnTo>
                  <a:pt x="554" y="270"/>
                </a:lnTo>
                <a:lnTo>
                  <a:pt x="556" y="268"/>
                </a:lnTo>
                <a:lnTo>
                  <a:pt x="556" y="266"/>
                </a:lnTo>
                <a:lnTo>
                  <a:pt x="558" y="264"/>
                </a:lnTo>
                <a:lnTo>
                  <a:pt x="560" y="264"/>
                </a:lnTo>
                <a:lnTo>
                  <a:pt x="564" y="264"/>
                </a:lnTo>
                <a:lnTo>
                  <a:pt x="568" y="266"/>
                </a:lnTo>
                <a:lnTo>
                  <a:pt x="570" y="264"/>
                </a:lnTo>
                <a:lnTo>
                  <a:pt x="572" y="260"/>
                </a:lnTo>
                <a:lnTo>
                  <a:pt x="574" y="256"/>
                </a:lnTo>
                <a:lnTo>
                  <a:pt x="582" y="252"/>
                </a:lnTo>
                <a:lnTo>
                  <a:pt x="588" y="250"/>
                </a:lnTo>
                <a:lnTo>
                  <a:pt x="594" y="240"/>
                </a:lnTo>
                <a:lnTo>
                  <a:pt x="600" y="230"/>
                </a:lnTo>
                <a:lnTo>
                  <a:pt x="610" y="234"/>
                </a:lnTo>
                <a:lnTo>
                  <a:pt x="614" y="234"/>
                </a:lnTo>
                <a:lnTo>
                  <a:pt x="614" y="236"/>
                </a:lnTo>
                <a:lnTo>
                  <a:pt x="612" y="242"/>
                </a:lnTo>
                <a:lnTo>
                  <a:pt x="608" y="250"/>
                </a:lnTo>
                <a:lnTo>
                  <a:pt x="602" y="260"/>
                </a:lnTo>
                <a:lnTo>
                  <a:pt x="602" y="264"/>
                </a:lnTo>
                <a:lnTo>
                  <a:pt x="604" y="264"/>
                </a:lnTo>
                <a:lnTo>
                  <a:pt x="608" y="260"/>
                </a:lnTo>
                <a:lnTo>
                  <a:pt x="604" y="266"/>
                </a:lnTo>
                <a:lnTo>
                  <a:pt x="604" y="270"/>
                </a:lnTo>
                <a:lnTo>
                  <a:pt x="606" y="270"/>
                </a:lnTo>
                <a:lnTo>
                  <a:pt x="612" y="266"/>
                </a:lnTo>
                <a:lnTo>
                  <a:pt x="618" y="258"/>
                </a:lnTo>
                <a:lnTo>
                  <a:pt x="626" y="252"/>
                </a:lnTo>
                <a:lnTo>
                  <a:pt x="632" y="250"/>
                </a:lnTo>
                <a:lnTo>
                  <a:pt x="636" y="250"/>
                </a:lnTo>
                <a:lnTo>
                  <a:pt x="638" y="252"/>
                </a:lnTo>
                <a:lnTo>
                  <a:pt x="642" y="252"/>
                </a:lnTo>
                <a:lnTo>
                  <a:pt x="644" y="252"/>
                </a:lnTo>
                <a:lnTo>
                  <a:pt x="650" y="242"/>
                </a:lnTo>
                <a:lnTo>
                  <a:pt x="654" y="238"/>
                </a:lnTo>
                <a:lnTo>
                  <a:pt x="660" y="230"/>
                </a:lnTo>
                <a:lnTo>
                  <a:pt x="664" y="224"/>
                </a:lnTo>
                <a:lnTo>
                  <a:pt x="670" y="218"/>
                </a:lnTo>
                <a:lnTo>
                  <a:pt x="670" y="210"/>
                </a:lnTo>
                <a:lnTo>
                  <a:pt x="676" y="208"/>
                </a:lnTo>
                <a:lnTo>
                  <a:pt x="678" y="212"/>
                </a:lnTo>
                <a:lnTo>
                  <a:pt x="684" y="214"/>
                </a:lnTo>
                <a:lnTo>
                  <a:pt x="690" y="216"/>
                </a:lnTo>
                <a:lnTo>
                  <a:pt x="690" y="210"/>
                </a:lnTo>
                <a:lnTo>
                  <a:pt x="690" y="206"/>
                </a:lnTo>
                <a:lnTo>
                  <a:pt x="694" y="204"/>
                </a:lnTo>
                <a:lnTo>
                  <a:pt x="700" y="204"/>
                </a:lnTo>
                <a:lnTo>
                  <a:pt x="704" y="202"/>
                </a:lnTo>
                <a:lnTo>
                  <a:pt x="704" y="198"/>
                </a:lnTo>
                <a:lnTo>
                  <a:pt x="710" y="196"/>
                </a:lnTo>
                <a:lnTo>
                  <a:pt x="710" y="186"/>
                </a:lnTo>
                <a:lnTo>
                  <a:pt x="718" y="198"/>
                </a:lnTo>
                <a:lnTo>
                  <a:pt x="720" y="194"/>
                </a:lnTo>
                <a:lnTo>
                  <a:pt x="720" y="190"/>
                </a:lnTo>
                <a:lnTo>
                  <a:pt x="724" y="186"/>
                </a:lnTo>
                <a:lnTo>
                  <a:pt x="724" y="182"/>
                </a:lnTo>
                <a:lnTo>
                  <a:pt x="722" y="172"/>
                </a:lnTo>
                <a:lnTo>
                  <a:pt x="724" y="166"/>
                </a:lnTo>
                <a:lnTo>
                  <a:pt x="724" y="160"/>
                </a:lnTo>
                <a:lnTo>
                  <a:pt x="728" y="158"/>
                </a:lnTo>
                <a:lnTo>
                  <a:pt x="732" y="156"/>
                </a:lnTo>
                <a:lnTo>
                  <a:pt x="730" y="152"/>
                </a:lnTo>
                <a:lnTo>
                  <a:pt x="732" y="152"/>
                </a:lnTo>
                <a:lnTo>
                  <a:pt x="736" y="154"/>
                </a:lnTo>
                <a:lnTo>
                  <a:pt x="736" y="156"/>
                </a:lnTo>
                <a:close/>
                <a:moveTo>
                  <a:pt x="508" y="536"/>
                </a:moveTo>
                <a:lnTo>
                  <a:pt x="508" y="536"/>
                </a:lnTo>
                <a:lnTo>
                  <a:pt x="508" y="538"/>
                </a:lnTo>
                <a:lnTo>
                  <a:pt x="506" y="540"/>
                </a:lnTo>
                <a:lnTo>
                  <a:pt x="506" y="536"/>
                </a:lnTo>
                <a:lnTo>
                  <a:pt x="508" y="536"/>
                </a:lnTo>
                <a:close/>
                <a:moveTo>
                  <a:pt x="466" y="582"/>
                </a:moveTo>
                <a:lnTo>
                  <a:pt x="466" y="582"/>
                </a:lnTo>
                <a:lnTo>
                  <a:pt x="460" y="584"/>
                </a:lnTo>
                <a:lnTo>
                  <a:pt x="454" y="588"/>
                </a:lnTo>
                <a:lnTo>
                  <a:pt x="442" y="596"/>
                </a:lnTo>
                <a:lnTo>
                  <a:pt x="444" y="602"/>
                </a:lnTo>
                <a:lnTo>
                  <a:pt x="446" y="608"/>
                </a:lnTo>
                <a:lnTo>
                  <a:pt x="450" y="612"/>
                </a:lnTo>
                <a:lnTo>
                  <a:pt x="460" y="612"/>
                </a:lnTo>
                <a:lnTo>
                  <a:pt x="464" y="610"/>
                </a:lnTo>
                <a:lnTo>
                  <a:pt x="468" y="604"/>
                </a:lnTo>
                <a:lnTo>
                  <a:pt x="472" y="590"/>
                </a:lnTo>
                <a:lnTo>
                  <a:pt x="476" y="588"/>
                </a:lnTo>
                <a:lnTo>
                  <a:pt x="476" y="586"/>
                </a:lnTo>
                <a:lnTo>
                  <a:pt x="474" y="582"/>
                </a:lnTo>
                <a:lnTo>
                  <a:pt x="466" y="582"/>
                </a:lnTo>
                <a:close/>
                <a:moveTo>
                  <a:pt x="486" y="434"/>
                </a:moveTo>
                <a:lnTo>
                  <a:pt x="486" y="434"/>
                </a:lnTo>
                <a:lnTo>
                  <a:pt x="492" y="436"/>
                </a:lnTo>
                <a:lnTo>
                  <a:pt x="496" y="436"/>
                </a:lnTo>
                <a:lnTo>
                  <a:pt x="496" y="438"/>
                </a:lnTo>
                <a:lnTo>
                  <a:pt x="494" y="438"/>
                </a:lnTo>
                <a:lnTo>
                  <a:pt x="494" y="442"/>
                </a:lnTo>
                <a:lnTo>
                  <a:pt x="490" y="442"/>
                </a:lnTo>
                <a:lnTo>
                  <a:pt x="486" y="442"/>
                </a:lnTo>
                <a:lnTo>
                  <a:pt x="484" y="436"/>
                </a:lnTo>
                <a:lnTo>
                  <a:pt x="484" y="434"/>
                </a:lnTo>
                <a:lnTo>
                  <a:pt x="486" y="434"/>
                </a:lnTo>
                <a:close/>
                <a:moveTo>
                  <a:pt x="542" y="428"/>
                </a:moveTo>
                <a:lnTo>
                  <a:pt x="542" y="428"/>
                </a:lnTo>
                <a:lnTo>
                  <a:pt x="546" y="428"/>
                </a:lnTo>
                <a:lnTo>
                  <a:pt x="546" y="430"/>
                </a:lnTo>
                <a:lnTo>
                  <a:pt x="546" y="432"/>
                </a:lnTo>
                <a:lnTo>
                  <a:pt x="542" y="430"/>
                </a:lnTo>
                <a:lnTo>
                  <a:pt x="540" y="428"/>
                </a:lnTo>
                <a:lnTo>
                  <a:pt x="542" y="428"/>
                </a:lnTo>
                <a:close/>
                <a:moveTo>
                  <a:pt x="588" y="394"/>
                </a:moveTo>
                <a:lnTo>
                  <a:pt x="588" y="394"/>
                </a:lnTo>
                <a:lnTo>
                  <a:pt x="590" y="394"/>
                </a:lnTo>
                <a:lnTo>
                  <a:pt x="592" y="398"/>
                </a:lnTo>
                <a:lnTo>
                  <a:pt x="590" y="400"/>
                </a:lnTo>
                <a:lnTo>
                  <a:pt x="586" y="402"/>
                </a:lnTo>
                <a:lnTo>
                  <a:pt x="584" y="396"/>
                </a:lnTo>
                <a:lnTo>
                  <a:pt x="586" y="394"/>
                </a:lnTo>
                <a:lnTo>
                  <a:pt x="588" y="394"/>
                </a:lnTo>
                <a:close/>
                <a:moveTo>
                  <a:pt x="594" y="386"/>
                </a:moveTo>
                <a:lnTo>
                  <a:pt x="594" y="386"/>
                </a:lnTo>
                <a:lnTo>
                  <a:pt x="596" y="388"/>
                </a:lnTo>
                <a:lnTo>
                  <a:pt x="596" y="390"/>
                </a:lnTo>
                <a:lnTo>
                  <a:pt x="594" y="392"/>
                </a:lnTo>
                <a:lnTo>
                  <a:pt x="590" y="390"/>
                </a:lnTo>
                <a:lnTo>
                  <a:pt x="588" y="388"/>
                </a:lnTo>
                <a:lnTo>
                  <a:pt x="590" y="386"/>
                </a:lnTo>
                <a:lnTo>
                  <a:pt x="594" y="386"/>
                </a:lnTo>
                <a:close/>
                <a:moveTo>
                  <a:pt x="340" y="298"/>
                </a:moveTo>
                <a:lnTo>
                  <a:pt x="340" y="298"/>
                </a:lnTo>
                <a:lnTo>
                  <a:pt x="344" y="302"/>
                </a:lnTo>
                <a:lnTo>
                  <a:pt x="344" y="304"/>
                </a:lnTo>
                <a:lnTo>
                  <a:pt x="340" y="304"/>
                </a:lnTo>
                <a:lnTo>
                  <a:pt x="338" y="300"/>
                </a:lnTo>
                <a:lnTo>
                  <a:pt x="338" y="298"/>
                </a:lnTo>
                <a:lnTo>
                  <a:pt x="340" y="298"/>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6" name="Freeform 675"/>
          <p:cNvSpPr>
            <a:spLocks/>
          </p:cNvSpPr>
          <p:nvPr/>
        </p:nvSpPr>
        <p:spPr bwMode="auto">
          <a:xfrm>
            <a:off x="7353855" y="4236173"/>
            <a:ext cx="118696" cy="125413"/>
          </a:xfrm>
          <a:custGeom>
            <a:avLst/>
            <a:gdLst>
              <a:gd name="T0" fmla="*/ 14303413 w 68"/>
              <a:gd name="T1" fmla="*/ 151700958 h 72"/>
              <a:gd name="T2" fmla="*/ 14303413 w 68"/>
              <a:gd name="T3" fmla="*/ 151700958 h 72"/>
              <a:gd name="T4" fmla="*/ 42910238 w 68"/>
              <a:gd name="T5" fmla="*/ 200246240 h 72"/>
              <a:gd name="T6" fmla="*/ 42910238 w 68"/>
              <a:gd name="T7" fmla="*/ 200246240 h 72"/>
              <a:gd name="T8" fmla="*/ 57213651 w 68"/>
              <a:gd name="T9" fmla="*/ 194177645 h 72"/>
              <a:gd name="T10" fmla="*/ 57213651 w 68"/>
              <a:gd name="T11" fmla="*/ 194177645 h 72"/>
              <a:gd name="T12" fmla="*/ 64365357 w 68"/>
              <a:gd name="T13" fmla="*/ 194177645 h 72"/>
              <a:gd name="T14" fmla="*/ 64365357 w 68"/>
              <a:gd name="T15" fmla="*/ 194177645 h 72"/>
              <a:gd name="T16" fmla="*/ 57213651 w 68"/>
              <a:gd name="T17" fmla="*/ 212381690 h 72"/>
              <a:gd name="T18" fmla="*/ 57213651 w 68"/>
              <a:gd name="T19" fmla="*/ 212381690 h 72"/>
              <a:gd name="T20" fmla="*/ 85820477 w 68"/>
              <a:gd name="T21" fmla="*/ 218450286 h 72"/>
              <a:gd name="T22" fmla="*/ 92972183 w 68"/>
              <a:gd name="T23" fmla="*/ 206314836 h 72"/>
              <a:gd name="T24" fmla="*/ 107275596 w 68"/>
              <a:gd name="T25" fmla="*/ 194177645 h 72"/>
              <a:gd name="T26" fmla="*/ 121579009 w 68"/>
              <a:gd name="T27" fmla="*/ 188110791 h 72"/>
              <a:gd name="T28" fmla="*/ 135880530 w 68"/>
              <a:gd name="T29" fmla="*/ 188110791 h 72"/>
              <a:gd name="T30" fmla="*/ 171639062 w 68"/>
              <a:gd name="T31" fmla="*/ 194177645 h 72"/>
              <a:gd name="T32" fmla="*/ 178790769 w 68"/>
              <a:gd name="T33" fmla="*/ 175973599 h 72"/>
              <a:gd name="T34" fmla="*/ 200245888 w 68"/>
              <a:gd name="T35" fmla="*/ 163838150 h 72"/>
              <a:gd name="T36" fmla="*/ 221701007 w 68"/>
              <a:gd name="T37" fmla="*/ 151700958 h 72"/>
              <a:gd name="T38" fmla="*/ 236004420 w 68"/>
              <a:gd name="T39" fmla="*/ 127430059 h 72"/>
              <a:gd name="T40" fmla="*/ 243156126 w 68"/>
              <a:gd name="T41" fmla="*/ 103157418 h 72"/>
              <a:gd name="T42" fmla="*/ 236004420 w 68"/>
              <a:gd name="T43" fmla="*/ 78884777 h 72"/>
              <a:gd name="T44" fmla="*/ 228852713 w 68"/>
              <a:gd name="T45" fmla="*/ 66749327 h 72"/>
              <a:gd name="T46" fmla="*/ 228852713 w 68"/>
              <a:gd name="T47" fmla="*/ 48545282 h 72"/>
              <a:gd name="T48" fmla="*/ 221701007 w 68"/>
              <a:gd name="T49" fmla="*/ 30339495 h 72"/>
              <a:gd name="T50" fmla="*/ 221701007 w 68"/>
              <a:gd name="T51" fmla="*/ 12135450 h 72"/>
              <a:gd name="T52" fmla="*/ 200245888 w 68"/>
              <a:gd name="T53" fmla="*/ 12135450 h 72"/>
              <a:gd name="T54" fmla="*/ 185942475 w 68"/>
              <a:gd name="T55" fmla="*/ 6068596 h 72"/>
              <a:gd name="T56" fmla="*/ 171639062 w 68"/>
              <a:gd name="T57" fmla="*/ 0 h 72"/>
              <a:gd name="T58" fmla="*/ 164487356 w 68"/>
              <a:gd name="T59" fmla="*/ 12135450 h 72"/>
              <a:gd name="T60" fmla="*/ 164487356 w 68"/>
              <a:gd name="T61" fmla="*/ 30339495 h 72"/>
              <a:gd name="T62" fmla="*/ 150183943 w 68"/>
              <a:gd name="T63" fmla="*/ 36408091 h 72"/>
              <a:gd name="T64" fmla="*/ 135880530 w 68"/>
              <a:gd name="T65" fmla="*/ 24272641 h 72"/>
              <a:gd name="T66" fmla="*/ 128728824 w 68"/>
              <a:gd name="T67" fmla="*/ 12135450 h 72"/>
              <a:gd name="T68" fmla="*/ 100123889 w 68"/>
              <a:gd name="T69" fmla="*/ 12135450 h 72"/>
              <a:gd name="T70" fmla="*/ 92972183 w 68"/>
              <a:gd name="T71" fmla="*/ 24272641 h 72"/>
              <a:gd name="T72" fmla="*/ 71517064 w 68"/>
              <a:gd name="T73" fmla="*/ 36408091 h 72"/>
              <a:gd name="T74" fmla="*/ 57213651 w 68"/>
              <a:gd name="T75" fmla="*/ 36408091 h 72"/>
              <a:gd name="T76" fmla="*/ 35758532 w 68"/>
              <a:gd name="T77" fmla="*/ 36408091 h 72"/>
              <a:gd name="T78" fmla="*/ 14303413 w 68"/>
              <a:gd name="T79" fmla="*/ 42476686 h 72"/>
              <a:gd name="T80" fmla="*/ 7151706 w 68"/>
              <a:gd name="T81" fmla="*/ 48545282 h 72"/>
              <a:gd name="T82" fmla="*/ 0 w 68"/>
              <a:gd name="T83" fmla="*/ 72816181 h 72"/>
              <a:gd name="T84" fmla="*/ 0 w 68"/>
              <a:gd name="T85" fmla="*/ 103157418 h 72"/>
              <a:gd name="T86" fmla="*/ 14303413 w 68"/>
              <a:gd name="T87" fmla="*/ 121361463 h 72"/>
              <a:gd name="T88" fmla="*/ 14303413 w 68"/>
              <a:gd name="T89" fmla="*/ 151700958 h 72"/>
              <a:gd name="T90" fmla="*/ 14303413 w 68"/>
              <a:gd name="T91" fmla="*/ 151700958 h 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8" h="72">
                <a:moveTo>
                  <a:pt x="4" y="50"/>
                </a:moveTo>
                <a:lnTo>
                  <a:pt x="4" y="50"/>
                </a:lnTo>
                <a:lnTo>
                  <a:pt x="12" y="66"/>
                </a:lnTo>
                <a:lnTo>
                  <a:pt x="16" y="64"/>
                </a:lnTo>
                <a:lnTo>
                  <a:pt x="18" y="64"/>
                </a:lnTo>
                <a:lnTo>
                  <a:pt x="16" y="70"/>
                </a:lnTo>
                <a:lnTo>
                  <a:pt x="24" y="72"/>
                </a:lnTo>
                <a:lnTo>
                  <a:pt x="26" y="68"/>
                </a:lnTo>
                <a:lnTo>
                  <a:pt x="30" y="64"/>
                </a:lnTo>
                <a:lnTo>
                  <a:pt x="34" y="62"/>
                </a:lnTo>
                <a:lnTo>
                  <a:pt x="38" y="62"/>
                </a:lnTo>
                <a:lnTo>
                  <a:pt x="48" y="64"/>
                </a:lnTo>
                <a:lnTo>
                  <a:pt x="50" y="58"/>
                </a:lnTo>
                <a:lnTo>
                  <a:pt x="56" y="54"/>
                </a:lnTo>
                <a:lnTo>
                  <a:pt x="62" y="50"/>
                </a:lnTo>
                <a:lnTo>
                  <a:pt x="66" y="42"/>
                </a:lnTo>
                <a:lnTo>
                  <a:pt x="68" y="34"/>
                </a:lnTo>
                <a:lnTo>
                  <a:pt x="66" y="26"/>
                </a:lnTo>
                <a:lnTo>
                  <a:pt x="64" y="22"/>
                </a:lnTo>
                <a:lnTo>
                  <a:pt x="64" y="16"/>
                </a:lnTo>
                <a:lnTo>
                  <a:pt x="62" y="10"/>
                </a:lnTo>
                <a:lnTo>
                  <a:pt x="62" y="4"/>
                </a:lnTo>
                <a:lnTo>
                  <a:pt x="56" y="4"/>
                </a:lnTo>
                <a:lnTo>
                  <a:pt x="52" y="2"/>
                </a:lnTo>
                <a:lnTo>
                  <a:pt x="48" y="0"/>
                </a:lnTo>
                <a:lnTo>
                  <a:pt x="46" y="4"/>
                </a:lnTo>
                <a:lnTo>
                  <a:pt x="46" y="10"/>
                </a:lnTo>
                <a:lnTo>
                  <a:pt x="42" y="12"/>
                </a:lnTo>
                <a:lnTo>
                  <a:pt x="38" y="8"/>
                </a:lnTo>
                <a:lnTo>
                  <a:pt x="36" y="4"/>
                </a:lnTo>
                <a:lnTo>
                  <a:pt x="28" y="4"/>
                </a:lnTo>
                <a:lnTo>
                  <a:pt x="26" y="8"/>
                </a:lnTo>
                <a:lnTo>
                  <a:pt x="20" y="12"/>
                </a:lnTo>
                <a:lnTo>
                  <a:pt x="16" y="12"/>
                </a:lnTo>
                <a:lnTo>
                  <a:pt x="10" y="12"/>
                </a:lnTo>
                <a:lnTo>
                  <a:pt x="4" y="14"/>
                </a:lnTo>
                <a:lnTo>
                  <a:pt x="2" y="16"/>
                </a:lnTo>
                <a:lnTo>
                  <a:pt x="0" y="24"/>
                </a:lnTo>
                <a:lnTo>
                  <a:pt x="0" y="34"/>
                </a:lnTo>
                <a:lnTo>
                  <a:pt x="4" y="40"/>
                </a:lnTo>
                <a:lnTo>
                  <a:pt x="4" y="5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7" name="Freeform 676"/>
          <p:cNvSpPr>
            <a:spLocks/>
          </p:cNvSpPr>
          <p:nvPr/>
        </p:nvSpPr>
        <p:spPr bwMode="auto">
          <a:xfrm>
            <a:off x="7139910" y="3896445"/>
            <a:ext cx="187569" cy="442913"/>
          </a:xfrm>
          <a:custGeom>
            <a:avLst/>
            <a:gdLst>
              <a:gd name="T0" fmla="*/ 301334098 w 106"/>
              <a:gd name="T1" fmla="*/ 748336116 h 256"/>
              <a:gd name="T2" fmla="*/ 316033509 w 106"/>
              <a:gd name="T3" fmla="*/ 682482220 h 256"/>
              <a:gd name="T4" fmla="*/ 271937192 w 106"/>
              <a:gd name="T5" fmla="*/ 604655831 h 256"/>
              <a:gd name="T6" fmla="*/ 286636604 w 106"/>
              <a:gd name="T7" fmla="*/ 538801934 h 256"/>
              <a:gd name="T8" fmla="*/ 235188664 w 106"/>
              <a:gd name="T9" fmla="*/ 466961792 h 256"/>
              <a:gd name="T10" fmla="*/ 235188664 w 106"/>
              <a:gd name="T11" fmla="*/ 401107895 h 256"/>
              <a:gd name="T12" fmla="*/ 271937192 w 106"/>
              <a:gd name="T13" fmla="*/ 371174935 h 256"/>
              <a:gd name="T14" fmla="*/ 293984392 w 106"/>
              <a:gd name="T15" fmla="*/ 341241975 h 256"/>
              <a:gd name="T16" fmla="*/ 352782038 w 106"/>
              <a:gd name="T17" fmla="*/ 347228221 h 256"/>
              <a:gd name="T18" fmla="*/ 389530566 w 106"/>
              <a:gd name="T19" fmla="*/ 293348546 h 256"/>
              <a:gd name="T20" fmla="*/ 338082626 w 106"/>
              <a:gd name="T21" fmla="*/ 245455118 h 256"/>
              <a:gd name="T22" fmla="*/ 308683804 w 106"/>
              <a:gd name="T23" fmla="*/ 233480896 h 256"/>
              <a:gd name="T24" fmla="*/ 301334098 w 106"/>
              <a:gd name="T25" fmla="*/ 203547936 h 256"/>
              <a:gd name="T26" fmla="*/ 293984392 w 106"/>
              <a:gd name="T27" fmla="*/ 167626999 h 256"/>
              <a:gd name="T28" fmla="*/ 249888075 w 106"/>
              <a:gd name="T29" fmla="*/ 179601222 h 256"/>
              <a:gd name="T30" fmla="*/ 242538370 w 106"/>
              <a:gd name="T31" fmla="*/ 161640753 h 256"/>
              <a:gd name="T32" fmla="*/ 249888075 w 106"/>
              <a:gd name="T33" fmla="*/ 119733571 h 256"/>
              <a:gd name="T34" fmla="*/ 264587487 w 106"/>
              <a:gd name="T35" fmla="*/ 59867651 h 256"/>
              <a:gd name="T36" fmla="*/ 257237781 w 106"/>
              <a:gd name="T37" fmla="*/ 17960468 h 256"/>
              <a:gd name="T38" fmla="*/ 220489253 w 106"/>
              <a:gd name="T39" fmla="*/ 5986246 h 256"/>
              <a:gd name="T40" fmla="*/ 191090430 w 106"/>
              <a:gd name="T41" fmla="*/ 47893428 h 256"/>
              <a:gd name="T42" fmla="*/ 146992196 w 106"/>
              <a:gd name="T43" fmla="*/ 83814365 h 256"/>
              <a:gd name="T44" fmla="*/ 95546174 w 106"/>
              <a:gd name="T45" fmla="*/ 125719817 h 256"/>
              <a:gd name="T46" fmla="*/ 95546174 w 106"/>
              <a:gd name="T47" fmla="*/ 149666531 h 256"/>
              <a:gd name="T48" fmla="*/ 44098234 w 106"/>
              <a:gd name="T49" fmla="*/ 179601222 h 256"/>
              <a:gd name="T50" fmla="*/ 51447940 w 106"/>
              <a:gd name="T51" fmla="*/ 251441364 h 256"/>
              <a:gd name="T52" fmla="*/ 36748528 w 106"/>
              <a:gd name="T53" fmla="*/ 275388078 h 256"/>
              <a:gd name="T54" fmla="*/ 14699411 w 106"/>
              <a:gd name="T55" fmla="*/ 287360570 h 256"/>
              <a:gd name="T56" fmla="*/ 22049117 w 106"/>
              <a:gd name="T57" fmla="*/ 317295261 h 256"/>
              <a:gd name="T58" fmla="*/ 0 w 106"/>
              <a:gd name="T59" fmla="*/ 329267753 h 256"/>
              <a:gd name="T60" fmla="*/ 0 w 106"/>
              <a:gd name="T61" fmla="*/ 347228221 h 256"/>
              <a:gd name="T62" fmla="*/ 14699411 w 106"/>
              <a:gd name="T63" fmla="*/ 359200713 h 256"/>
              <a:gd name="T64" fmla="*/ 14699411 w 106"/>
              <a:gd name="T65" fmla="*/ 353214467 h 256"/>
              <a:gd name="T66" fmla="*/ 29398823 w 106"/>
              <a:gd name="T67" fmla="*/ 347228221 h 256"/>
              <a:gd name="T68" fmla="*/ 51447940 w 106"/>
              <a:gd name="T69" fmla="*/ 383149157 h 256"/>
              <a:gd name="T70" fmla="*/ 73497057 w 106"/>
              <a:gd name="T71" fmla="*/ 431042586 h 256"/>
              <a:gd name="T72" fmla="*/ 88196468 w 106"/>
              <a:gd name="T73" fmla="*/ 449001324 h 256"/>
              <a:gd name="T74" fmla="*/ 66147351 w 106"/>
              <a:gd name="T75" fmla="*/ 502882728 h 256"/>
              <a:gd name="T76" fmla="*/ 66147351 w 106"/>
              <a:gd name="T77" fmla="*/ 538801934 h 256"/>
              <a:gd name="T78" fmla="*/ 117593374 w 106"/>
              <a:gd name="T79" fmla="*/ 538801934 h 256"/>
              <a:gd name="T80" fmla="*/ 161691608 w 106"/>
              <a:gd name="T81" fmla="*/ 514855220 h 256"/>
              <a:gd name="T82" fmla="*/ 161691608 w 106"/>
              <a:gd name="T83" fmla="*/ 490908506 h 256"/>
              <a:gd name="T84" fmla="*/ 205789842 w 106"/>
              <a:gd name="T85" fmla="*/ 520841466 h 256"/>
              <a:gd name="T86" fmla="*/ 220489253 w 106"/>
              <a:gd name="T87" fmla="*/ 526829442 h 256"/>
              <a:gd name="T88" fmla="*/ 213139547 w 106"/>
              <a:gd name="T89" fmla="*/ 550776157 h 256"/>
              <a:gd name="T90" fmla="*/ 235188664 w 106"/>
              <a:gd name="T91" fmla="*/ 568734895 h 256"/>
              <a:gd name="T92" fmla="*/ 242538370 w 106"/>
              <a:gd name="T93" fmla="*/ 628602545 h 256"/>
              <a:gd name="T94" fmla="*/ 264587487 w 106"/>
              <a:gd name="T95" fmla="*/ 646563013 h 256"/>
              <a:gd name="T96" fmla="*/ 271937192 w 106"/>
              <a:gd name="T97" fmla="*/ 694456442 h 256"/>
              <a:gd name="T98" fmla="*/ 279286898 w 106"/>
              <a:gd name="T99" fmla="*/ 694456442 h 256"/>
              <a:gd name="T100" fmla="*/ 264587487 w 106"/>
              <a:gd name="T101" fmla="*/ 730375648 h 256"/>
              <a:gd name="T102" fmla="*/ 286636604 w 106"/>
              <a:gd name="T103" fmla="*/ 760310338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6" h="256">
                <a:moveTo>
                  <a:pt x="78" y="256"/>
                </a:moveTo>
                <a:lnTo>
                  <a:pt x="80" y="256"/>
                </a:lnTo>
                <a:lnTo>
                  <a:pt x="82" y="250"/>
                </a:lnTo>
                <a:lnTo>
                  <a:pt x="84" y="242"/>
                </a:lnTo>
                <a:lnTo>
                  <a:pt x="86" y="236"/>
                </a:lnTo>
                <a:lnTo>
                  <a:pt x="86" y="228"/>
                </a:lnTo>
                <a:lnTo>
                  <a:pt x="84" y="218"/>
                </a:lnTo>
                <a:lnTo>
                  <a:pt x="76" y="212"/>
                </a:lnTo>
                <a:lnTo>
                  <a:pt x="74" y="202"/>
                </a:lnTo>
                <a:lnTo>
                  <a:pt x="72" y="188"/>
                </a:lnTo>
                <a:lnTo>
                  <a:pt x="78" y="186"/>
                </a:lnTo>
                <a:lnTo>
                  <a:pt x="78" y="180"/>
                </a:lnTo>
                <a:lnTo>
                  <a:pt x="72" y="174"/>
                </a:lnTo>
                <a:lnTo>
                  <a:pt x="66" y="168"/>
                </a:lnTo>
                <a:lnTo>
                  <a:pt x="64" y="156"/>
                </a:lnTo>
                <a:lnTo>
                  <a:pt x="66" y="148"/>
                </a:lnTo>
                <a:lnTo>
                  <a:pt x="68" y="142"/>
                </a:lnTo>
                <a:lnTo>
                  <a:pt x="64" y="134"/>
                </a:lnTo>
                <a:lnTo>
                  <a:pt x="66" y="130"/>
                </a:lnTo>
                <a:lnTo>
                  <a:pt x="70" y="130"/>
                </a:lnTo>
                <a:lnTo>
                  <a:pt x="74" y="124"/>
                </a:lnTo>
                <a:lnTo>
                  <a:pt x="78" y="124"/>
                </a:lnTo>
                <a:lnTo>
                  <a:pt x="78" y="120"/>
                </a:lnTo>
                <a:lnTo>
                  <a:pt x="80" y="114"/>
                </a:lnTo>
                <a:lnTo>
                  <a:pt x="84" y="114"/>
                </a:lnTo>
                <a:lnTo>
                  <a:pt x="86" y="118"/>
                </a:lnTo>
                <a:lnTo>
                  <a:pt x="96" y="116"/>
                </a:lnTo>
                <a:lnTo>
                  <a:pt x="100" y="110"/>
                </a:lnTo>
                <a:lnTo>
                  <a:pt x="100" y="104"/>
                </a:lnTo>
                <a:lnTo>
                  <a:pt x="106" y="98"/>
                </a:lnTo>
                <a:lnTo>
                  <a:pt x="96" y="96"/>
                </a:lnTo>
                <a:lnTo>
                  <a:pt x="94" y="90"/>
                </a:lnTo>
                <a:lnTo>
                  <a:pt x="92" y="82"/>
                </a:lnTo>
                <a:lnTo>
                  <a:pt x="88" y="82"/>
                </a:lnTo>
                <a:lnTo>
                  <a:pt x="84" y="80"/>
                </a:lnTo>
                <a:lnTo>
                  <a:pt x="84" y="78"/>
                </a:lnTo>
                <a:lnTo>
                  <a:pt x="88" y="70"/>
                </a:lnTo>
                <a:lnTo>
                  <a:pt x="86" y="68"/>
                </a:lnTo>
                <a:lnTo>
                  <a:pt x="82" y="68"/>
                </a:lnTo>
                <a:lnTo>
                  <a:pt x="80" y="62"/>
                </a:lnTo>
                <a:lnTo>
                  <a:pt x="82" y="58"/>
                </a:lnTo>
                <a:lnTo>
                  <a:pt x="80" y="56"/>
                </a:lnTo>
                <a:lnTo>
                  <a:pt x="76" y="54"/>
                </a:lnTo>
                <a:lnTo>
                  <a:pt x="70" y="58"/>
                </a:lnTo>
                <a:lnTo>
                  <a:pt x="68" y="60"/>
                </a:lnTo>
                <a:lnTo>
                  <a:pt x="66" y="60"/>
                </a:lnTo>
                <a:lnTo>
                  <a:pt x="66" y="58"/>
                </a:lnTo>
                <a:lnTo>
                  <a:pt x="66" y="54"/>
                </a:lnTo>
                <a:lnTo>
                  <a:pt x="62" y="50"/>
                </a:lnTo>
                <a:lnTo>
                  <a:pt x="62" y="46"/>
                </a:lnTo>
                <a:lnTo>
                  <a:pt x="68" y="40"/>
                </a:lnTo>
                <a:lnTo>
                  <a:pt x="70" y="34"/>
                </a:lnTo>
                <a:lnTo>
                  <a:pt x="72" y="26"/>
                </a:lnTo>
                <a:lnTo>
                  <a:pt x="72" y="20"/>
                </a:lnTo>
                <a:lnTo>
                  <a:pt x="70" y="16"/>
                </a:lnTo>
                <a:lnTo>
                  <a:pt x="72" y="10"/>
                </a:lnTo>
                <a:lnTo>
                  <a:pt x="70" y="6"/>
                </a:lnTo>
                <a:lnTo>
                  <a:pt x="68" y="0"/>
                </a:lnTo>
                <a:lnTo>
                  <a:pt x="64" y="0"/>
                </a:lnTo>
                <a:lnTo>
                  <a:pt x="60" y="2"/>
                </a:lnTo>
                <a:lnTo>
                  <a:pt x="60" y="10"/>
                </a:lnTo>
                <a:lnTo>
                  <a:pt x="56" y="16"/>
                </a:lnTo>
                <a:lnTo>
                  <a:pt x="52" y="16"/>
                </a:lnTo>
                <a:lnTo>
                  <a:pt x="44" y="16"/>
                </a:lnTo>
                <a:lnTo>
                  <a:pt x="40" y="26"/>
                </a:lnTo>
                <a:lnTo>
                  <a:pt x="40" y="28"/>
                </a:lnTo>
                <a:lnTo>
                  <a:pt x="34" y="34"/>
                </a:lnTo>
                <a:lnTo>
                  <a:pt x="30" y="38"/>
                </a:lnTo>
                <a:lnTo>
                  <a:pt x="26" y="42"/>
                </a:lnTo>
                <a:lnTo>
                  <a:pt x="24" y="44"/>
                </a:lnTo>
                <a:lnTo>
                  <a:pt x="26" y="46"/>
                </a:lnTo>
                <a:lnTo>
                  <a:pt x="26" y="50"/>
                </a:lnTo>
                <a:lnTo>
                  <a:pt x="22" y="56"/>
                </a:lnTo>
                <a:lnTo>
                  <a:pt x="20" y="64"/>
                </a:lnTo>
                <a:lnTo>
                  <a:pt x="12" y="60"/>
                </a:lnTo>
                <a:lnTo>
                  <a:pt x="12" y="72"/>
                </a:lnTo>
                <a:lnTo>
                  <a:pt x="14" y="78"/>
                </a:lnTo>
                <a:lnTo>
                  <a:pt x="14" y="84"/>
                </a:lnTo>
                <a:lnTo>
                  <a:pt x="14" y="88"/>
                </a:lnTo>
                <a:lnTo>
                  <a:pt x="12" y="90"/>
                </a:lnTo>
                <a:lnTo>
                  <a:pt x="10" y="92"/>
                </a:lnTo>
                <a:lnTo>
                  <a:pt x="6" y="90"/>
                </a:lnTo>
                <a:lnTo>
                  <a:pt x="2" y="92"/>
                </a:lnTo>
                <a:lnTo>
                  <a:pt x="4" y="96"/>
                </a:lnTo>
                <a:lnTo>
                  <a:pt x="4" y="100"/>
                </a:lnTo>
                <a:lnTo>
                  <a:pt x="6" y="106"/>
                </a:lnTo>
                <a:lnTo>
                  <a:pt x="0" y="104"/>
                </a:lnTo>
                <a:lnTo>
                  <a:pt x="0" y="108"/>
                </a:lnTo>
                <a:lnTo>
                  <a:pt x="0" y="110"/>
                </a:lnTo>
                <a:lnTo>
                  <a:pt x="0" y="112"/>
                </a:lnTo>
                <a:lnTo>
                  <a:pt x="0" y="116"/>
                </a:lnTo>
                <a:lnTo>
                  <a:pt x="0" y="120"/>
                </a:lnTo>
                <a:lnTo>
                  <a:pt x="4" y="120"/>
                </a:lnTo>
                <a:lnTo>
                  <a:pt x="4" y="118"/>
                </a:lnTo>
                <a:lnTo>
                  <a:pt x="6" y="118"/>
                </a:lnTo>
                <a:lnTo>
                  <a:pt x="8" y="116"/>
                </a:lnTo>
                <a:lnTo>
                  <a:pt x="12" y="116"/>
                </a:lnTo>
                <a:lnTo>
                  <a:pt x="14" y="128"/>
                </a:lnTo>
                <a:lnTo>
                  <a:pt x="16" y="140"/>
                </a:lnTo>
                <a:lnTo>
                  <a:pt x="20" y="144"/>
                </a:lnTo>
                <a:lnTo>
                  <a:pt x="22" y="148"/>
                </a:lnTo>
                <a:lnTo>
                  <a:pt x="24" y="150"/>
                </a:lnTo>
                <a:lnTo>
                  <a:pt x="22" y="156"/>
                </a:lnTo>
                <a:lnTo>
                  <a:pt x="22" y="160"/>
                </a:lnTo>
                <a:lnTo>
                  <a:pt x="18" y="168"/>
                </a:lnTo>
                <a:lnTo>
                  <a:pt x="18" y="174"/>
                </a:lnTo>
                <a:lnTo>
                  <a:pt x="18" y="180"/>
                </a:lnTo>
                <a:lnTo>
                  <a:pt x="24" y="180"/>
                </a:lnTo>
                <a:lnTo>
                  <a:pt x="32" y="180"/>
                </a:lnTo>
                <a:lnTo>
                  <a:pt x="40" y="178"/>
                </a:lnTo>
                <a:lnTo>
                  <a:pt x="42" y="174"/>
                </a:lnTo>
                <a:lnTo>
                  <a:pt x="44" y="172"/>
                </a:lnTo>
                <a:lnTo>
                  <a:pt x="44" y="168"/>
                </a:lnTo>
                <a:lnTo>
                  <a:pt x="44" y="164"/>
                </a:lnTo>
                <a:lnTo>
                  <a:pt x="48" y="164"/>
                </a:lnTo>
                <a:lnTo>
                  <a:pt x="56" y="174"/>
                </a:lnTo>
                <a:lnTo>
                  <a:pt x="60" y="174"/>
                </a:lnTo>
                <a:lnTo>
                  <a:pt x="60" y="176"/>
                </a:lnTo>
                <a:lnTo>
                  <a:pt x="60" y="180"/>
                </a:lnTo>
                <a:lnTo>
                  <a:pt x="58" y="182"/>
                </a:lnTo>
                <a:lnTo>
                  <a:pt x="58" y="184"/>
                </a:lnTo>
                <a:lnTo>
                  <a:pt x="60" y="188"/>
                </a:lnTo>
                <a:lnTo>
                  <a:pt x="64" y="190"/>
                </a:lnTo>
                <a:lnTo>
                  <a:pt x="64" y="200"/>
                </a:lnTo>
                <a:lnTo>
                  <a:pt x="66" y="210"/>
                </a:lnTo>
                <a:lnTo>
                  <a:pt x="68" y="216"/>
                </a:lnTo>
                <a:lnTo>
                  <a:pt x="72" y="216"/>
                </a:lnTo>
                <a:lnTo>
                  <a:pt x="72" y="224"/>
                </a:lnTo>
                <a:lnTo>
                  <a:pt x="74" y="232"/>
                </a:lnTo>
                <a:lnTo>
                  <a:pt x="76" y="232"/>
                </a:lnTo>
                <a:lnTo>
                  <a:pt x="74" y="236"/>
                </a:lnTo>
                <a:lnTo>
                  <a:pt x="74" y="240"/>
                </a:lnTo>
                <a:lnTo>
                  <a:pt x="72" y="244"/>
                </a:lnTo>
                <a:lnTo>
                  <a:pt x="76" y="246"/>
                </a:lnTo>
                <a:lnTo>
                  <a:pt x="78" y="254"/>
                </a:lnTo>
                <a:lnTo>
                  <a:pt x="78" y="25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8" name="Freeform 677"/>
          <p:cNvSpPr>
            <a:spLocks/>
          </p:cNvSpPr>
          <p:nvPr/>
        </p:nvSpPr>
        <p:spPr bwMode="auto">
          <a:xfrm>
            <a:off x="7614694" y="4510810"/>
            <a:ext cx="30773" cy="20637"/>
          </a:xfrm>
          <a:custGeom>
            <a:avLst/>
            <a:gdLst>
              <a:gd name="T0" fmla="*/ 0 w 18"/>
              <a:gd name="T1" fmla="*/ 23660321 h 12"/>
              <a:gd name="T2" fmla="*/ 13720028 w 18"/>
              <a:gd name="T3" fmla="*/ 35490481 h 12"/>
              <a:gd name="T4" fmla="*/ 34301921 w 18"/>
              <a:gd name="T5" fmla="*/ 35490481 h 12"/>
              <a:gd name="T6" fmla="*/ 34301921 w 18"/>
              <a:gd name="T7" fmla="*/ 29576261 h 12"/>
              <a:gd name="T8" fmla="*/ 41161935 w 18"/>
              <a:gd name="T9" fmla="*/ 23660321 h 12"/>
              <a:gd name="T10" fmla="*/ 54881962 w 18"/>
              <a:gd name="T11" fmla="*/ 29576261 h 12"/>
              <a:gd name="T12" fmla="*/ 61741976 w 18"/>
              <a:gd name="T13" fmla="*/ 23660321 h 12"/>
              <a:gd name="T14" fmla="*/ 48021949 w 18"/>
              <a:gd name="T15" fmla="*/ 0 h 12"/>
              <a:gd name="T16" fmla="*/ 48021949 w 18"/>
              <a:gd name="T17" fmla="*/ 0 h 12"/>
              <a:gd name="T18" fmla="*/ 34301921 w 18"/>
              <a:gd name="T19" fmla="*/ 0 h 12"/>
              <a:gd name="T20" fmla="*/ 20580041 w 18"/>
              <a:gd name="T21" fmla="*/ 5915940 h 12"/>
              <a:gd name="T22" fmla="*/ 20580041 w 18"/>
              <a:gd name="T23" fmla="*/ 5915940 h 12"/>
              <a:gd name="T24" fmla="*/ 20580041 w 18"/>
              <a:gd name="T25" fmla="*/ 11830160 h 12"/>
              <a:gd name="T26" fmla="*/ 13720028 w 18"/>
              <a:gd name="T27" fmla="*/ 23660321 h 12"/>
              <a:gd name="T28" fmla="*/ 13720028 w 18"/>
              <a:gd name="T29" fmla="*/ 23660321 h 12"/>
              <a:gd name="T30" fmla="*/ 6860014 w 18"/>
              <a:gd name="T31" fmla="*/ 23660321 h 12"/>
              <a:gd name="T32" fmla="*/ 6860014 w 18"/>
              <a:gd name="T33" fmla="*/ 23660321 h 12"/>
              <a:gd name="T34" fmla="*/ 0 w 18"/>
              <a:gd name="T35" fmla="*/ 23660321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2">
                <a:moveTo>
                  <a:pt x="0" y="8"/>
                </a:moveTo>
                <a:lnTo>
                  <a:pt x="4" y="12"/>
                </a:lnTo>
                <a:lnTo>
                  <a:pt x="10" y="12"/>
                </a:lnTo>
                <a:lnTo>
                  <a:pt x="10" y="10"/>
                </a:lnTo>
                <a:lnTo>
                  <a:pt x="12" y="8"/>
                </a:lnTo>
                <a:lnTo>
                  <a:pt x="16" y="10"/>
                </a:lnTo>
                <a:lnTo>
                  <a:pt x="18" y="8"/>
                </a:lnTo>
                <a:lnTo>
                  <a:pt x="14" y="0"/>
                </a:lnTo>
                <a:lnTo>
                  <a:pt x="10" y="0"/>
                </a:lnTo>
                <a:lnTo>
                  <a:pt x="6" y="2"/>
                </a:lnTo>
                <a:lnTo>
                  <a:pt x="6" y="4"/>
                </a:lnTo>
                <a:lnTo>
                  <a:pt x="4" y="8"/>
                </a:lnTo>
                <a:lnTo>
                  <a:pt x="2" y="8"/>
                </a:lnTo>
                <a:lnTo>
                  <a:pt x="0" y="8"/>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49" name="Freeform 678"/>
          <p:cNvSpPr>
            <a:spLocks noEditPoints="1"/>
          </p:cNvSpPr>
          <p:nvPr/>
        </p:nvSpPr>
        <p:spPr bwMode="auto">
          <a:xfrm>
            <a:off x="7586851" y="4944194"/>
            <a:ext cx="876300" cy="922338"/>
          </a:xfrm>
          <a:custGeom>
            <a:avLst/>
            <a:gdLst>
              <a:gd name="T0" fmla="*/ 102571121 w 496"/>
              <a:gd name="T1" fmla="*/ 925779430 h 532"/>
              <a:gd name="T2" fmla="*/ 109897766 w 496"/>
              <a:gd name="T3" fmla="*/ 1106125983 h 532"/>
              <a:gd name="T4" fmla="*/ 249100200 w 496"/>
              <a:gd name="T5" fmla="*/ 1100115182 h 532"/>
              <a:gd name="T6" fmla="*/ 351671322 w 496"/>
              <a:gd name="T7" fmla="*/ 1088091847 h 532"/>
              <a:gd name="T8" fmla="*/ 468895733 w 496"/>
              <a:gd name="T9" fmla="*/ 1082079313 h 532"/>
              <a:gd name="T10" fmla="*/ 542160273 w 496"/>
              <a:gd name="T11" fmla="*/ 1027976908 h 532"/>
              <a:gd name="T12" fmla="*/ 776609097 w 496"/>
              <a:gd name="T13" fmla="*/ 967860235 h 532"/>
              <a:gd name="T14" fmla="*/ 930464821 w 496"/>
              <a:gd name="T15" fmla="*/ 1003930239 h 532"/>
              <a:gd name="T16" fmla="*/ 945118112 w 496"/>
              <a:gd name="T17" fmla="*/ 1039998509 h 532"/>
              <a:gd name="T18" fmla="*/ 1084322460 w 496"/>
              <a:gd name="T19" fmla="*/ 1070057712 h 532"/>
              <a:gd name="T20" fmla="*/ 1084322460 w 496"/>
              <a:gd name="T21" fmla="*/ 1136183452 h 532"/>
              <a:gd name="T22" fmla="*/ 1120953773 w 496"/>
              <a:gd name="T23" fmla="*/ 1118149317 h 532"/>
              <a:gd name="T24" fmla="*/ 1230851539 w 496"/>
              <a:gd name="T25" fmla="*/ 1286472535 h 532"/>
              <a:gd name="T26" fmla="*/ 1326096015 w 496"/>
              <a:gd name="T27" fmla="*/ 1340576674 h 532"/>
              <a:gd name="T28" fmla="*/ 1443320427 w 496"/>
              <a:gd name="T29" fmla="*/ 1292485069 h 532"/>
              <a:gd name="T30" fmla="*/ 1465300363 w 496"/>
              <a:gd name="T31" fmla="*/ 1346589208 h 532"/>
              <a:gd name="T32" fmla="*/ 1545891548 w 496"/>
              <a:gd name="T33" fmla="*/ 1328553339 h 532"/>
              <a:gd name="T34" fmla="*/ 1663115960 w 496"/>
              <a:gd name="T35" fmla="*/ 1256415065 h 532"/>
              <a:gd name="T36" fmla="*/ 1707073918 w 496"/>
              <a:gd name="T37" fmla="*/ 1118149317 h 532"/>
              <a:gd name="T38" fmla="*/ 1780338458 w 496"/>
              <a:gd name="T39" fmla="*/ 1015953573 h 532"/>
              <a:gd name="T40" fmla="*/ 1802318394 w 496"/>
              <a:gd name="T41" fmla="*/ 871675291 h 532"/>
              <a:gd name="T42" fmla="*/ 1794991749 w 496"/>
              <a:gd name="T43" fmla="*/ 697341273 h 532"/>
              <a:gd name="T44" fmla="*/ 1699747273 w 496"/>
              <a:gd name="T45" fmla="*/ 547052191 h 532"/>
              <a:gd name="T46" fmla="*/ 1619156088 w 496"/>
              <a:gd name="T47" fmla="*/ 426820578 h 532"/>
              <a:gd name="T48" fmla="*/ 1487278385 w 496"/>
              <a:gd name="T49" fmla="*/ 276531496 h 532"/>
              <a:gd name="T50" fmla="*/ 1428667136 w 496"/>
              <a:gd name="T51" fmla="*/ 162312417 h 532"/>
              <a:gd name="T52" fmla="*/ 1348075951 w 496"/>
              <a:gd name="T53" fmla="*/ 30057470 h 532"/>
              <a:gd name="T54" fmla="*/ 1282138057 w 496"/>
              <a:gd name="T55" fmla="*/ 234450691 h 532"/>
              <a:gd name="T56" fmla="*/ 1245504830 w 496"/>
              <a:gd name="T57" fmla="*/ 306588965 h 532"/>
              <a:gd name="T58" fmla="*/ 1150260354 w 496"/>
              <a:gd name="T59" fmla="*/ 264508161 h 532"/>
              <a:gd name="T60" fmla="*/ 1018382652 w 496"/>
              <a:gd name="T61" fmla="*/ 150289082 h 532"/>
              <a:gd name="T62" fmla="*/ 1055015879 w 496"/>
              <a:gd name="T63" fmla="*/ 90174143 h 532"/>
              <a:gd name="T64" fmla="*/ 989077984 w 496"/>
              <a:gd name="T65" fmla="*/ 42080804 h 532"/>
              <a:gd name="T66" fmla="*/ 908486799 w 496"/>
              <a:gd name="T67" fmla="*/ 30057470 h 532"/>
              <a:gd name="T68" fmla="*/ 901160154 w 496"/>
              <a:gd name="T69" fmla="*/ 42080804 h 532"/>
              <a:gd name="T70" fmla="*/ 805915678 w 496"/>
              <a:gd name="T71" fmla="*/ 66127474 h 532"/>
              <a:gd name="T72" fmla="*/ 739975870 w 496"/>
              <a:gd name="T73" fmla="*/ 144276548 h 532"/>
              <a:gd name="T74" fmla="*/ 703344557 w 496"/>
              <a:gd name="T75" fmla="*/ 168323218 h 532"/>
              <a:gd name="T76" fmla="*/ 593446791 w 496"/>
              <a:gd name="T77" fmla="*/ 138265748 h 532"/>
              <a:gd name="T78" fmla="*/ 549486918 w 496"/>
              <a:gd name="T79" fmla="*/ 180346552 h 532"/>
              <a:gd name="T80" fmla="*/ 520182251 w 496"/>
              <a:gd name="T81" fmla="*/ 234450691 h 532"/>
              <a:gd name="T82" fmla="*/ 454242443 w 496"/>
              <a:gd name="T83" fmla="*/ 270520695 h 532"/>
              <a:gd name="T84" fmla="*/ 380977903 w 496"/>
              <a:gd name="T85" fmla="*/ 354682304 h 532"/>
              <a:gd name="T86" fmla="*/ 263753491 w 496"/>
              <a:gd name="T87" fmla="*/ 402773909 h 532"/>
              <a:gd name="T88" fmla="*/ 161182370 w 496"/>
              <a:gd name="T89" fmla="*/ 456878048 h 532"/>
              <a:gd name="T90" fmla="*/ 43959872 w 496"/>
              <a:gd name="T91" fmla="*/ 523005522 h 532"/>
              <a:gd name="T92" fmla="*/ 29306581 w 496"/>
              <a:gd name="T93" fmla="*/ 589132995 h 532"/>
              <a:gd name="T94" fmla="*/ 43959872 w 496"/>
              <a:gd name="T95" fmla="*/ 679305404 h 532"/>
              <a:gd name="T96" fmla="*/ 43959872 w 496"/>
              <a:gd name="T97" fmla="*/ 727398743 h 532"/>
              <a:gd name="T98" fmla="*/ 73264540 w 496"/>
              <a:gd name="T99" fmla="*/ 817571152 h 532"/>
              <a:gd name="T100" fmla="*/ 1414013846 w 496"/>
              <a:gd name="T101" fmla="*/ 1472831621 h 532"/>
              <a:gd name="T102" fmla="*/ 1479953654 w 496"/>
              <a:gd name="T103" fmla="*/ 1599074034 h 532"/>
              <a:gd name="T104" fmla="*/ 1560544839 w 496"/>
              <a:gd name="T105" fmla="*/ 1544969895 h 532"/>
              <a:gd name="T106" fmla="*/ 1560544839 w 496"/>
              <a:gd name="T107" fmla="*/ 1406704147 h 532"/>
              <a:gd name="T108" fmla="*/ 1377382533 w 496"/>
              <a:gd name="T109" fmla="*/ 1418727482 h 532"/>
              <a:gd name="T110" fmla="*/ 1003731275 w 496"/>
              <a:gd name="T111" fmla="*/ 955836900 h 532"/>
              <a:gd name="T112" fmla="*/ 1040362588 w 496"/>
              <a:gd name="T113" fmla="*/ 973872769 h 532"/>
              <a:gd name="T114" fmla="*/ 1106300482 w 496"/>
              <a:gd name="T115" fmla="*/ 961849434 h 532"/>
              <a:gd name="T116" fmla="*/ 1194220227 w 496"/>
              <a:gd name="T117" fmla="*/ 246474026 h 532"/>
              <a:gd name="T118" fmla="*/ 1055015879 w 496"/>
              <a:gd name="T119" fmla="*/ 126242413 h 532"/>
              <a:gd name="T120" fmla="*/ 783935742 w 496"/>
              <a:gd name="T121" fmla="*/ 30057470 h 532"/>
              <a:gd name="T122" fmla="*/ 827893700 w 496"/>
              <a:gd name="T123" fmla="*/ 24046669 h 5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96" h="532">
                <a:moveTo>
                  <a:pt x="20" y="272"/>
                </a:moveTo>
                <a:lnTo>
                  <a:pt x="20" y="272"/>
                </a:lnTo>
                <a:lnTo>
                  <a:pt x="20" y="274"/>
                </a:lnTo>
                <a:lnTo>
                  <a:pt x="20" y="276"/>
                </a:lnTo>
                <a:lnTo>
                  <a:pt x="18" y="276"/>
                </a:lnTo>
                <a:lnTo>
                  <a:pt x="18" y="278"/>
                </a:lnTo>
                <a:lnTo>
                  <a:pt x="22" y="284"/>
                </a:lnTo>
                <a:lnTo>
                  <a:pt x="24" y="290"/>
                </a:lnTo>
                <a:lnTo>
                  <a:pt x="24" y="298"/>
                </a:lnTo>
                <a:lnTo>
                  <a:pt x="24" y="306"/>
                </a:lnTo>
                <a:lnTo>
                  <a:pt x="28" y="308"/>
                </a:lnTo>
                <a:lnTo>
                  <a:pt x="30" y="318"/>
                </a:lnTo>
                <a:lnTo>
                  <a:pt x="30" y="326"/>
                </a:lnTo>
                <a:lnTo>
                  <a:pt x="32" y="326"/>
                </a:lnTo>
                <a:lnTo>
                  <a:pt x="32" y="340"/>
                </a:lnTo>
                <a:lnTo>
                  <a:pt x="30" y="358"/>
                </a:lnTo>
                <a:lnTo>
                  <a:pt x="24" y="358"/>
                </a:lnTo>
                <a:lnTo>
                  <a:pt x="20" y="358"/>
                </a:lnTo>
                <a:lnTo>
                  <a:pt x="24" y="366"/>
                </a:lnTo>
                <a:lnTo>
                  <a:pt x="30" y="368"/>
                </a:lnTo>
                <a:lnTo>
                  <a:pt x="34" y="370"/>
                </a:lnTo>
                <a:lnTo>
                  <a:pt x="36" y="372"/>
                </a:lnTo>
                <a:lnTo>
                  <a:pt x="36" y="376"/>
                </a:lnTo>
                <a:lnTo>
                  <a:pt x="40" y="376"/>
                </a:lnTo>
                <a:lnTo>
                  <a:pt x="42" y="376"/>
                </a:lnTo>
                <a:lnTo>
                  <a:pt x="48" y="376"/>
                </a:lnTo>
                <a:lnTo>
                  <a:pt x="54" y="380"/>
                </a:lnTo>
                <a:lnTo>
                  <a:pt x="60" y="378"/>
                </a:lnTo>
                <a:lnTo>
                  <a:pt x="64" y="376"/>
                </a:lnTo>
                <a:lnTo>
                  <a:pt x="68" y="366"/>
                </a:lnTo>
                <a:lnTo>
                  <a:pt x="72" y="370"/>
                </a:lnTo>
                <a:lnTo>
                  <a:pt x="74" y="372"/>
                </a:lnTo>
                <a:lnTo>
                  <a:pt x="76" y="372"/>
                </a:lnTo>
                <a:lnTo>
                  <a:pt x="78" y="370"/>
                </a:lnTo>
                <a:lnTo>
                  <a:pt x="78" y="368"/>
                </a:lnTo>
                <a:lnTo>
                  <a:pt x="76" y="362"/>
                </a:lnTo>
                <a:lnTo>
                  <a:pt x="80" y="364"/>
                </a:lnTo>
                <a:lnTo>
                  <a:pt x="84" y="364"/>
                </a:lnTo>
                <a:lnTo>
                  <a:pt x="96" y="362"/>
                </a:lnTo>
                <a:lnTo>
                  <a:pt x="108" y="358"/>
                </a:lnTo>
                <a:lnTo>
                  <a:pt x="110" y="360"/>
                </a:lnTo>
                <a:lnTo>
                  <a:pt x="110" y="362"/>
                </a:lnTo>
                <a:lnTo>
                  <a:pt x="116" y="360"/>
                </a:lnTo>
                <a:lnTo>
                  <a:pt x="118" y="358"/>
                </a:lnTo>
                <a:lnTo>
                  <a:pt x="122" y="358"/>
                </a:lnTo>
                <a:lnTo>
                  <a:pt x="124" y="360"/>
                </a:lnTo>
                <a:lnTo>
                  <a:pt x="126" y="360"/>
                </a:lnTo>
                <a:lnTo>
                  <a:pt x="128" y="360"/>
                </a:lnTo>
                <a:lnTo>
                  <a:pt x="130" y="358"/>
                </a:lnTo>
                <a:lnTo>
                  <a:pt x="132" y="354"/>
                </a:lnTo>
                <a:lnTo>
                  <a:pt x="134" y="350"/>
                </a:lnTo>
                <a:lnTo>
                  <a:pt x="136" y="346"/>
                </a:lnTo>
                <a:lnTo>
                  <a:pt x="138" y="346"/>
                </a:lnTo>
                <a:lnTo>
                  <a:pt x="140" y="346"/>
                </a:lnTo>
                <a:lnTo>
                  <a:pt x="142" y="348"/>
                </a:lnTo>
                <a:lnTo>
                  <a:pt x="146" y="346"/>
                </a:lnTo>
                <a:lnTo>
                  <a:pt x="146" y="344"/>
                </a:lnTo>
                <a:lnTo>
                  <a:pt x="146" y="342"/>
                </a:lnTo>
                <a:lnTo>
                  <a:pt x="148" y="342"/>
                </a:lnTo>
                <a:lnTo>
                  <a:pt x="154" y="342"/>
                </a:lnTo>
                <a:lnTo>
                  <a:pt x="154" y="338"/>
                </a:lnTo>
                <a:lnTo>
                  <a:pt x="156" y="336"/>
                </a:lnTo>
                <a:lnTo>
                  <a:pt x="158" y="336"/>
                </a:lnTo>
                <a:lnTo>
                  <a:pt x="158" y="334"/>
                </a:lnTo>
                <a:lnTo>
                  <a:pt x="162" y="334"/>
                </a:lnTo>
                <a:lnTo>
                  <a:pt x="168" y="336"/>
                </a:lnTo>
                <a:lnTo>
                  <a:pt x="180" y="332"/>
                </a:lnTo>
                <a:lnTo>
                  <a:pt x="196" y="328"/>
                </a:lnTo>
                <a:lnTo>
                  <a:pt x="212" y="322"/>
                </a:lnTo>
                <a:lnTo>
                  <a:pt x="220" y="322"/>
                </a:lnTo>
                <a:lnTo>
                  <a:pt x="226" y="322"/>
                </a:lnTo>
                <a:lnTo>
                  <a:pt x="228" y="324"/>
                </a:lnTo>
                <a:lnTo>
                  <a:pt x="230" y="326"/>
                </a:lnTo>
                <a:lnTo>
                  <a:pt x="232" y="330"/>
                </a:lnTo>
                <a:lnTo>
                  <a:pt x="234" y="332"/>
                </a:lnTo>
                <a:lnTo>
                  <a:pt x="238" y="332"/>
                </a:lnTo>
                <a:lnTo>
                  <a:pt x="242" y="330"/>
                </a:lnTo>
                <a:lnTo>
                  <a:pt x="248" y="330"/>
                </a:lnTo>
                <a:lnTo>
                  <a:pt x="254" y="332"/>
                </a:lnTo>
                <a:lnTo>
                  <a:pt x="254" y="334"/>
                </a:lnTo>
                <a:lnTo>
                  <a:pt x="254" y="336"/>
                </a:lnTo>
                <a:lnTo>
                  <a:pt x="254" y="340"/>
                </a:lnTo>
                <a:lnTo>
                  <a:pt x="260" y="340"/>
                </a:lnTo>
                <a:lnTo>
                  <a:pt x="258" y="344"/>
                </a:lnTo>
                <a:lnTo>
                  <a:pt x="258" y="346"/>
                </a:lnTo>
                <a:lnTo>
                  <a:pt x="256" y="344"/>
                </a:lnTo>
                <a:lnTo>
                  <a:pt x="258" y="346"/>
                </a:lnTo>
                <a:lnTo>
                  <a:pt x="258" y="348"/>
                </a:lnTo>
                <a:lnTo>
                  <a:pt x="268" y="350"/>
                </a:lnTo>
                <a:lnTo>
                  <a:pt x="270" y="360"/>
                </a:lnTo>
                <a:lnTo>
                  <a:pt x="272" y="370"/>
                </a:lnTo>
                <a:lnTo>
                  <a:pt x="278" y="372"/>
                </a:lnTo>
                <a:lnTo>
                  <a:pt x="290" y="356"/>
                </a:lnTo>
                <a:lnTo>
                  <a:pt x="292" y="356"/>
                </a:lnTo>
                <a:lnTo>
                  <a:pt x="296" y="356"/>
                </a:lnTo>
                <a:lnTo>
                  <a:pt x="298" y="352"/>
                </a:lnTo>
                <a:lnTo>
                  <a:pt x="302" y="346"/>
                </a:lnTo>
                <a:lnTo>
                  <a:pt x="304" y="348"/>
                </a:lnTo>
                <a:lnTo>
                  <a:pt x="304" y="350"/>
                </a:lnTo>
                <a:lnTo>
                  <a:pt x="302" y="356"/>
                </a:lnTo>
                <a:lnTo>
                  <a:pt x="298" y="368"/>
                </a:lnTo>
                <a:lnTo>
                  <a:pt x="298" y="374"/>
                </a:lnTo>
                <a:lnTo>
                  <a:pt x="300" y="378"/>
                </a:lnTo>
                <a:lnTo>
                  <a:pt x="296" y="378"/>
                </a:lnTo>
                <a:lnTo>
                  <a:pt x="292" y="380"/>
                </a:lnTo>
                <a:lnTo>
                  <a:pt x="292" y="384"/>
                </a:lnTo>
                <a:lnTo>
                  <a:pt x="296" y="382"/>
                </a:lnTo>
                <a:lnTo>
                  <a:pt x="300" y="380"/>
                </a:lnTo>
                <a:lnTo>
                  <a:pt x="302" y="378"/>
                </a:lnTo>
                <a:lnTo>
                  <a:pt x="302" y="368"/>
                </a:lnTo>
                <a:lnTo>
                  <a:pt x="308" y="368"/>
                </a:lnTo>
                <a:lnTo>
                  <a:pt x="308" y="370"/>
                </a:lnTo>
                <a:lnTo>
                  <a:pt x="306" y="372"/>
                </a:lnTo>
                <a:lnTo>
                  <a:pt x="310" y="374"/>
                </a:lnTo>
                <a:lnTo>
                  <a:pt x="312" y="378"/>
                </a:lnTo>
                <a:lnTo>
                  <a:pt x="312" y="388"/>
                </a:lnTo>
                <a:lnTo>
                  <a:pt x="310" y="392"/>
                </a:lnTo>
                <a:lnTo>
                  <a:pt x="322" y="390"/>
                </a:lnTo>
                <a:lnTo>
                  <a:pt x="326" y="406"/>
                </a:lnTo>
                <a:lnTo>
                  <a:pt x="328" y="424"/>
                </a:lnTo>
                <a:lnTo>
                  <a:pt x="336" y="428"/>
                </a:lnTo>
                <a:lnTo>
                  <a:pt x="338" y="432"/>
                </a:lnTo>
                <a:lnTo>
                  <a:pt x="340" y="436"/>
                </a:lnTo>
                <a:lnTo>
                  <a:pt x="350" y="440"/>
                </a:lnTo>
                <a:lnTo>
                  <a:pt x="352" y="438"/>
                </a:lnTo>
                <a:lnTo>
                  <a:pt x="354" y="438"/>
                </a:lnTo>
                <a:lnTo>
                  <a:pt x="358" y="440"/>
                </a:lnTo>
                <a:lnTo>
                  <a:pt x="360" y="442"/>
                </a:lnTo>
                <a:lnTo>
                  <a:pt x="362" y="446"/>
                </a:lnTo>
                <a:lnTo>
                  <a:pt x="368" y="450"/>
                </a:lnTo>
                <a:lnTo>
                  <a:pt x="372" y="450"/>
                </a:lnTo>
                <a:lnTo>
                  <a:pt x="376" y="450"/>
                </a:lnTo>
                <a:lnTo>
                  <a:pt x="378" y="448"/>
                </a:lnTo>
                <a:lnTo>
                  <a:pt x="380" y="442"/>
                </a:lnTo>
                <a:lnTo>
                  <a:pt x="384" y="440"/>
                </a:lnTo>
                <a:lnTo>
                  <a:pt x="388" y="440"/>
                </a:lnTo>
                <a:lnTo>
                  <a:pt x="386" y="438"/>
                </a:lnTo>
                <a:lnTo>
                  <a:pt x="386" y="436"/>
                </a:lnTo>
                <a:lnTo>
                  <a:pt x="394" y="430"/>
                </a:lnTo>
                <a:lnTo>
                  <a:pt x="394" y="432"/>
                </a:lnTo>
                <a:lnTo>
                  <a:pt x="396" y="436"/>
                </a:lnTo>
                <a:lnTo>
                  <a:pt x="392" y="438"/>
                </a:lnTo>
                <a:lnTo>
                  <a:pt x="390" y="440"/>
                </a:lnTo>
                <a:lnTo>
                  <a:pt x="400" y="438"/>
                </a:lnTo>
                <a:lnTo>
                  <a:pt x="400" y="440"/>
                </a:lnTo>
                <a:lnTo>
                  <a:pt x="396" y="444"/>
                </a:lnTo>
                <a:lnTo>
                  <a:pt x="400" y="448"/>
                </a:lnTo>
                <a:lnTo>
                  <a:pt x="406" y="450"/>
                </a:lnTo>
                <a:lnTo>
                  <a:pt x="408" y="454"/>
                </a:lnTo>
                <a:lnTo>
                  <a:pt x="408" y="456"/>
                </a:lnTo>
                <a:lnTo>
                  <a:pt x="410" y="454"/>
                </a:lnTo>
                <a:lnTo>
                  <a:pt x="410" y="450"/>
                </a:lnTo>
                <a:lnTo>
                  <a:pt x="414" y="450"/>
                </a:lnTo>
                <a:lnTo>
                  <a:pt x="416" y="450"/>
                </a:lnTo>
                <a:lnTo>
                  <a:pt x="420" y="446"/>
                </a:lnTo>
                <a:lnTo>
                  <a:pt x="422" y="442"/>
                </a:lnTo>
                <a:lnTo>
                  <a:pt x="426" y="432"/>
                </a:lnTo>
                <a:lnTo>
                  <a:pt x="438" y="432"/>
                </a:lnTo>
                <a:lnTo>
                  <a:pt x="448" y="432"/>
                </a:lnTo>
                <a:lnTo>
                  <a:pt x="450" y="430"/>
                </a:lnTo>
                <a:lnTo>
                  <a:pt x="452" y="428"/>
                </a:lnTo>
                <a:lnTo>
                  <a:pt x="452" y="424"/>
                </a:lnTo>
                <a:lnTo>
                  <a:pt x="454" y="422"/>
                </a:lnTo>
                <a:lnTo>
                  <a:pt x="454" y="420"/>
                </a:lnTo>
                <a:lnTo>
                  <a:pt x="454" y="418"/>
                </a:lnTo>
                <a:lnTo>
                  <a:pt x="452" y="418"/>
                </a:lnTo>
                <a:lnTo>
                  <a:pt x="450" y="416"/>
                </a:lnTo>
                <a:lnTo>
                  <a:pt x="448" y="412"/>
                </a:lnTo>
                <a:lnTo>
                  <a:pt x="454" y="408"/>
                </a:lnTo>
                <a:lnTo>
                  <a:pt x="456" y="404"/>
                </a:lnTo>
                <a:lnTo>
                  <a:pt x="456" y="400"/>
                </a:lnTo>
                <a:lnTo>
                  <a:pt x="456" y="392"/>
                </a:lnTo>
                <a:lnTo>
                  <a:pt x="462" y="382"/>
                </a:lnTo>
                <a:lnTo>
                  <a:pt x="466" y="372"/>
                </a:lnTo>
                <a:lnTo>
                  <a:pt x="466" y="362"/>
                </a:lnTo>
                <a:lnTo>
                  <a:pt x="466" y="358"/>
                </a:lnTo>
                <a:lnTo>
                  <a:pt x="466" y="354"/>
                </a:lnTo>
                <a:lnTo>
                  <a:pt x="472" y="354"/>
                </a:lnTo>
                <a:lnTo>
                  <a:pt x="472" y="348"/>
                </a:lnTo>
                <a:lnTo>
                  <a:pt x="474" y="346"/>
                </a:lnTo>
                <a:lnTo>
                  <a:pt x="478" y="344"/>
                </a:lnTo>
                <a:lnTo>
                  <a:pt x="486" y="342"/>
                </a:lnTo>
                <a:lnTo>
                  <a:pt x="486" y="338"/>
                </a:lnTo>
                <a:lnTo>
                  <a:pt x="484" y="338"/>
                </a:lnTo>
                <a:lnTo>
                  <a:pt x="484" y="336"/>
                </a:lnTo>
                <a:lnTo>
                  <a:pt x="486" y="332"/>
                </a:lnTo>
                <a:lnTo>
                  <a:pt x="490" y="332"/>
                </a:lnTo>
                <a:lnTo>
                  <a:pt x="492" y="326"/>
                </a:lnTo>
                <a:lnTo>
                  <a:pt x="492" y="318"/>
                </a:lnTo>
                <a:lnTo>
                  <a:pt x="492" y="314"/>
                </a:lnTo>
                <a:lnTo>
                  <a:pt x="492" y="310"/>
                </a:lnTo>
                <a:lnTo>
                  <a:pt x="492" y="300"/>
                </a:lnTo>
                <a:lnTo>
                  <a:pt x="492" y="290"/>
                </a:lnTo>
                <a:lnTo>
                  <a:pt x="494" y="290"/>
                </a:lnTo>
                <a:lnTo>
                  <a:pt x="496" y="282"/>
                </a:lnTo>
                <a:lnTo>
                  <a:pt x="496" y="274"/>
                </a:lnTo>
                <a:lnTo>
                  <a:pt x="494" y="270"/>
                </a:lnTo>
                <a:lnTo>
                  <a:pt x="492" y="264"/>
                </a:lnTo>
                <a:lnTo>
                  <a:pt x="490" y="256"/>
                </a:lnTo>
                <a:lnTo>
                  <a:pt x="490" y="250"/>
                </a:lnTo>
                <a:lnTo>
                  <a:pt x="490" y="242"/>
                </a:lnTo>
                <a:lnTo>
                  <a:pt x="490" y="232"/>
                </a:lnTo>
                <a:lnTo>
                  <a:pt x="490" y="224"/>
                </a:lnTo>
                <a:lnTo>
                  <a:pt x="478" y="216"/>
                </a:lnTo>
                <a:lnTo>
                  <a:pt x="478" y="212"/>
                </a:lnTo>
                <a:lnTo>
                  <a:pt x="478" y="208"/>
                </a:lnTo>
                <a:lnTo>
                  <a:pt x="472" y="204"/>
                </a:lnTo>
                <a:lnTo>
                  <a:pt x="466" y="200"/>
                </a:lnTo>
                <a:lnTo>
                  <a:pt x="464" y="196"/>
                </a:lnTo>
                <a:lnTo>
                  <a:pt x="464" y="192"/>
                </a:lnTo>
                <a:lnTo>
                  <a:pt x="464" y="182"/>
                </a:lnTo>
                <a:lnTo>
                  <a:pt x="456" y="178"/>
                </a:lnTo>
                <a:lnTo>
                  <a:pt x="448" y="174"/>
                </a:lnTo>
                <a:lnTo>
                  <a:pt x="450" y="160"/>
                </a:lnTo>
                <a:lnTo>
                  <a:pt x="448" y="154"/>
                </a:lnTo>
                <a:lnTo>
                  <a:pt x="444" y="152"/>
                </a:lnTo>
                <a:lnTo>
                  <a:pt x="440" y="152"/>
                </a:lnTo>
                <a:lnTo>
                  <a:pt x="442" y="148"/>
                </a:lnTo>
                <a:lnTo>
                  <a:pt x="444" y="146"/>
                </a:lnTo>
                <a:lnTo>
                  <a:pt x="442" y="144"/>
                </a:lnTo>
                <a:lnTo>
                  <a:pt x="442" y="142"/>
                </a:lnTo>
                <a:lnTo>
                  <a:pt x="442" y="140"/>
                </a:lnTo>
                <a:lnTo>
                  <a:pt x="424" y="130"/>
                </a:lnTo>
                <a:lnTo>
                  <a:pt x="416" y="126"/>
                </a:lnTo>
                <a:lnTo>
                  <a:pt x="410" y="122"/>
                </a:lnTo>
                <a:lnTo>
                  <a:pt x="408" y="116"/>
                </a:lnTo>
                <a:lnTo>
                  <a:pt x="408" y="110"/>
                </a:lnTo>
                <a:lnTo>
                  <a:pt x="410" y="102"/>
                </a:lnTo>
                <a:lnTo>
                  <a:pt x="408" y="96"/>
                </a:lnTo>
                <a:lnTo>
                  <a:pt x="406" y="92"/>
                </a:lnTo>
                <a:lnTo>
                  <a:pt x="404" y="88"/>
                </a:lnTo>
                <a:lnTo>
                  <a:pt x="398" y="80"/>
                </a:lnTo>
                <a:lnTo>
                  <a:pt x="398" y="74"/>
                </a:lnTo>
                <a:lnTo>
                  <a:pt x="400" y="68"/>
                </a:lnTo>
                <a:lnTo>
                  <a:pt x="400" y="62"/>
                </a:lnTo>
                <a:lnTo>
                  <a:pt x="398" y="56"/>
                </a:lnTo>
                <a:lnTo>
                  <a:pt x="394" y="56"/>
                </a:lnTo>
                <a:lnTo>
                  <a:pt x="392" y="54"/>
                </a:lnTo>
                <a:lnTo>
                  <a:pt x="390" y="54"/>
                </a:lnTo>
                <a:lnTo>
                  <a:pt x="390" y="48"/>
                </a:lnTo>
                <a:lnTo>
                  <a:pt x="384" y="50"/>
                </a:lnTo>
                <a:lnTo>
                  <a:pt x="384" y="54"/>
                </a:lnTo>
                <a:lnTo>
                  <a:pt x="380" y="54"/>
                </a:lnTo>
                <a:lnTo>
                  <a:pt x="380" y="52"/>
                </a:lnTo>
                <a:lnTo>
                  <a:pt x="378" y="52"/>
                </a:lnTo>
                <a:lnTo>
                  <a:pt x="376" y="34"/>
                </a:lnTo>
                <a:lnTo>
                  <a:pt x="374" y="22"/>
                </a:lnTo>
                <a:lnTo>
                  <a:pt x="368" y="10"/>
                </a:lnTo>
                <a:lnTo>
                  <a:pt x="362" y="0"/>
                </a:lnTo>
                <a:lnTo>
                  <a:pt x="356" y="0"/>
                </a:lnTo>
                <a:lnTo>
                  <a:pt x="354" y="18"/>
                </a:lnTo>
                <a:lnTo>
                  <a:pt x="354" y="36"/>
                </a:lnTo>
                <a:lnTo>
                  <a:pt x="350" y="38"/>
                </a:lnTo>
                <a:lnTo>
                  <a:pt x="350" y="48"/>
                </a:lnTo>
                <a:lnTo>
                  <a:pt x="352" y="58"/>
                </a:lnTo>
                <a:lnTo>
                  <a:pt x="352" y="68"/>
                </a:lnTo>
                <a:lnTo>
                  <a:pt x="350" y="78"/>
                </a:lnTo>
                <a:lnTo>
                  <a:pt x="348" y="80"/>
                </a:lnTo>
                <a:lnTo>
                  <a:pt x="346" y="84"/>
                </a:lnTo>
                <a:lnTo>
                  <a:pt x="348" y="90"/>
                </a:lnTo>
                <a:lnTo>
                  <a:pt x="344" y="94"/>
                </a:lnTo>
                <a:lnTo>
                  <a:pt x="344" y="98"/>
                </a:lnTo>
                <a:lnTo>
                  <a:pt x="344" y="102"/>
                </a:lnTo>
                <a:lnTo>
                  <a:pt x="342" y="102"/>
                </a:lnTo>
                <a:lnTo>
                  <a:pt x="340" y="102"/>
                </a:lnTo>
                <a:lnTo>
                  <a:pt x="340" y="104"/>
                </a:lnTo>
                <a:lnTo>
                  <a:pt x="334" y="104"/>
                </a:lnTo>
                <a:lnTo>
                  <a:pt x="330" y="104"/>
                </a:lnTo>
                <a:lnTo>
                  <a:pt x="328" y="102"/>
                </a:lnTo>
                <a:lnTo>
                  <a:pt x="326" y="98"/>
                </a:lnTo>
                <a:lnTo>
                  <a:pt x="324" y="92"/>
                </a:lnTo>
                <a:lnTo>
                  <a:pt x="322" y="92"/>
                </a:lnTo>
                <a:lnTo>
                  <a:pt x="318" y="92"/>
                </a:lnTo>
                <a:lnTo>
                  <a:pt x="314" y="88"/>
                </a:lnTo>
                <a:lnTo>
                  <a:pt x="312" y="84"/>
                </a:lnTo>
                <a:lnTo>
                  <a:pt x="308" y="80"/>
                </a:lnTo>
                <a:lnTo>
                  <a:pt x="304" y="76"/>
                </a:lnTo>
                <a:lnTo>
                  <a:pt x="302" y="74"/>
                </a:lnTo>
                <a:lnTo>
                  <a:pt x="298" y="74"/>
                </a:lnTo>
                <a:lnTo>
                  <a:pt x="294" y="74"/>
                </a:lnTo>
                <a:lnTo>
                  <a:pt x="290" y="72"/>
                </a:lnTo>
                <a:lnTo>
                  <a:pt x="290" y="68"/>
                </a:lnTo>
                <a:lnTo>
                  <a:pt x="278" y="62"/>
                </a:lnTo>
                <a:lnTo>
                  <a:pt x="278" y="50"/>
                </a:lnTo>
                <a:lnTo>
                  <a:pt x="282" y="48"/>
                </a:lnTo>
                <a:lnTo>
                  <a:pt x="282" y="40"/>
                </a:lnTo>
                <a:lnTo>
                  <a:pt x="282" y="38"/>
                </a:lnTo>
                <a:lnTo>
                  <a:pt x="280" y="36"/>
                </a:lnTo>
                <a:lnTo>
                  <a:pt x="284" y="36"/>
                </a:lnTo>
                <a:lnTo>
                  <a:pt x="290" y="36"/>
                </a:lnTo>
                <a:lnTo>
                  <a:pt x="290" y="30"/>
                </a:lnTo>
                <a:lnTo>
                  <a:pt x="288" y="30"/>
                </a:lnTo>
                <a:lnTo>
                  <a:pt x="288" y="28"/>
                </a:lnTo>
                <a:lnTo>
                  <a:pt x="288" y="26"/>
                </a:lnTo>
                <a:lnTo>
                  <a:pt x="290" y="24"/>
                </a:lnTo>
                <a:lnTo>
                  <a:pt x="294" y="22"/>
                </a:lnTo>
                <a:lnTo>
                  <a:pt x="292" y="14"/>
                </a:lnTo>
                <a:lnTo>
                  <a:pt x="282" y="18"/>
                </a:lnTo>
                <a:lnTo>
                  <a:pt x="280" y="14"/>
                </a:lnTo>
                <a:lnTo>
                  <a:pt x="270" y="14"/>
                </a:lnTo>
                <a:lnTo>
                  <a:pt x="258" y="12"/>
                </a:lnTo>
                <a:lnTo>
                  <a:pt x="260" y="12"/>
                </a:lnTo>
                <a:lnTo>
                  <a:pt x="258" y="12"/>
                </a:lnTo>
                <a:lnTo>
                  <a:pt x="256" y="12"/>
                </a:lnTo>
                <a:lnTo>
                  <a:pt x="254" y="10"/>
                </a:lnTo>
                <a:lnTo>
                  <a:pt x="252" y="8"/>
                </a:lnTo>
                <a:lnTo>
                  <a:pt x="248" y="8"/>
                </a:lnTo>
                <a:lnTo>
                  <a:pt x="246" y="10"/>
                </a:lnTo>
                <a:lnTo>
                  <a:pt x="248" y="10"/>
                </a:lnTo>
                <a:lnTo>
                  <a:pt x="244" y="10"/>
                </a:lnTo>
                <a:lnTo>
                  <a:pt x="242" y="10"/>
                </a:lnTo>
                <a:lnTo>
                  <a:pt x="244" y="8"/>
                </a:lnTo>
                <a:lnTo>
                  <a:pt x="240" y="6"/>
                </a:lnTo>
                <a:lnTo>
                  <a:pt x="236" y="4"/>
                </a:lnTo>
                <a:lnTo>
                  <a:pt x="232" y="2"/>
                </a:lnTo>
                <a:lnTo>
                  <a:pt x="230" y="4"/>
                </a:lnTo>
                <a:lnTo>
                  <a:pt x="234" y="8"/>
                </a:lnTo>
                <a:lnTo>
                  <a:pt x="246" y="14"/>
                </a:lnTo>
                <a:lnTo>
                  <a:pt x="244" y="18"/>
                </a:lnTo>
                <a:lnTo>
                  <a:pt x="244" y="20"/>
                </a:lnTo>
                <a:lnTo>
                  <a:pt x="242" y="18"/>
                </a:lnTo>
                <a:lnTo>
                  <a:pt x="242" y="22"/>
                </a:lnTo>
                <a:lnTo>
                  <a:pt x="238" y="22"/>
                </a:lnTo>
                <a:lnTo>
                  <a:pt x="232" y="20"/>
                </a:lnTo>
                <a:lnTo>
                  <a:pt x="228" y="18"/>
                </a:lnTo>
                <a:lnTo>
                  <a:pt x="222" y="16"/>
                </a:lnTo>
                <a:lnTo>
                  <a:pt x="222" y="20"/>
                </a:lnTo>
                <a:lnTo>
                  <a:pt x="220" y="22"/>
                </a:lnTo>
                <a:lnTo>
                  <a:pt x="218" y="20"/>
                </a:lnTo>
                <a:lnTo>
                  <a:pt x="214" y="18"/>
                </a:lnTo>
                <a:lnTo>
                  <a:pt x="212" y="28"/>
                </a:lnTo>
                <a:lnTo>
                  <a:pt x="212" y="32"/>
                </a:lnTo>
                <a:lnTo>
                  <a:pt x="214" y="36"/>
                </a:lnTo>
                <a:lnTo>
                  <a:pt x="210" y="36"/>
                </a:lnTo>
                <a:lnTo>
                  <a:pt x="206" y="36"/>
                </a:lnTo>
                <a:lnTo>
                  <a:pt x="206" y="46"/>
                </a:lnTo>
                <a:lnTo>
                  <a:pt x="202" y="48"/>
                </a:lnTo>
                <a:lnTo>
                  <a:pt x="200" y="50"/>
                </a:lnTo>
                <a:lnTo>
                  <a:pt x="202" y="54"/>
                </a:lnTo>
                <a:lnTo>
                  <a:pt x="204" y="58"/>
                </a:lnTo>
                <a:lnTo>
                  <a:pt x="204" y="60"/>
                </a:lnTo>
                <a:lnTo>
                  <a:pt x="198" y="60"/>
                </a:lnTo>
                <a:lnTo>
                  <a:pt x="196" y="60"/>
                </a:lnTo>
                <a:lnTo>
                  <a:pt x="194" y="58"/>
                </a:lnTo>
                <a:lnTo>
                  <a:pt x="192" y="56"/>
                </a:lnTo>
                <a:lnTo>
                  <a:pt x="188" y="56"/>
                </a:lnTo>
                <a:lnTo>
                  <a:pt x="188" y="64"/>
                </a:lnTo>
                <a:lnTo>
                  <a:pt x="182" y="66"/>
                </a:lnTo>
                <a:lnTo>
                  <a:pt x="184" y="56"/>
                </a:lnTo>
                <a:lnTo>
                  <a:pt x="182" y="52"/>
                </a:lnTo>
                <a:lnTo>
                  <a:pt x="178" y="48"/>
                </a:lnTo>
                <a:lnTo>
                  <a:pt x="176" y="42"/>
                </a:lnTo>
                <a:lnTo>
                  <a:pt x="164" y="44"/>
                </a:lnTo>
                <a:lnTo>
                  <a:pt x="162" y="46"/>
                </a:lnTo>
                <a:lnTo>
                  <a:pt x="160" y="54"/>
                </a:lnTo>
                <a:lnTo>
                  <a:pt x="160" y="52"/>
                </a:lnTo>
                <a:lnTo>
                  <a:pt x="158" y="50"/>
                </a:lnTo>
                <a:lnTo>
                  <a:pt x="156" y="50"/>
                </a:lnTo>
                <a:lnTo>
                  <a:pt x="158" y="54"/>
                </a:lnTo>
                <a:lnTo>
                  <a:pt x="154" y="54"/>
                </a:lnTo>
                <a:lnTo>
                  <a:pt x="156" y="60"/>
                </a:lnTo>
                <a:lnTo>
                  <a:pt x="152" y="60"/>
                </a:lnTo>
                <a:lnTo>
                  <a:pt x="150" y="60"/>
                </a:lnTo>
                <a:lnTo>
                  <a:pt x="152" y="64"/>
                </a:lnTo>
                <a:lnTo>
                  <a:pt x="152" y="66"/>
                </a:lnTo>
                <a:lnTo>
                  <a:pt x="148" y="64"/>
                </a:lnTo>
                <a:lnTo>
                  <a:pt x="146" y="62"/>
                </a:lnTo>
                <a:lnTo>
                  <a:pt x="144" y="66"/>
                </a:lnTo>
                <a:lnTo>
                  <a:pt x="142" y="66"/>
                </a:lnTo>
                <a:lnTo>
                  <a:pt x="142" y="74"/>
                </a:lnTo>
                <a:lnTo>
                  <a:pt x="142" y="78"/>
                </a:lnTo>
                <a:lnTo>
                  <a:pt x="134" y="74"/>
                </a:lnTo>
                <a:lnTo>
                  <a:pt x="132" y="74"/>
                </a:lnTo>
                <a:lnTo>
                  <a:pt x="130" y="76"/>
                </a:lnTo>
                <a:lnTo>
                  <a:pt x="130" y="88"/>
                </a:lnTo>
                <a:lnTo>
                  <a:pt x="132" y="88"/>
                </a:lnTo>
                <a:lnTo>
                  <a:pt x="132" y="90"/>
                </a:lnTo>
                <a:lnTo>
                  <a:pt x="130" y="96"/>
                </a:lnTo>
                <a:lnTo>
                  <a:pt x="124" y="90"/>
                </a:lnTo>
                <a:lnTo>
                  <a:pt x="122" y="82"/>
                </a:lnTo>
                <a:lnTo>
                  <a:pt x="120" y="84"/>
                </a:lnTo>
                <a:lnTo>
                  <a:pt x="114" y="88"/>
                </a:lnTo>
                <a:lnTo>
                  <a:pt x="112" y="102"/>
                </a:lnTo>
                <a:lnTo>
                  <a:pt x="112" y="106"/>
                </a:lnTo>
                <a:lnTo>
                  <a:pt x="114" y="108"/>
                </a:lnTo>
                <a:lnTo>
                  <a:pt x="108" y="114"/>
                </a:lnTo>
                <a:lnTo>
                  <a:pt x="104" y="118"/>
                </a:lnTo>
                <a:lnTo>
                  <a:pt x="102" y="122"/>
                </a:lnTo>
                <a:lnTo>
                  <a:pt x="102" y="126"/>
                </a:lnTo>
                <a:lnTo>
                  <a:pt x="96" y="128"/>
                </a:lnTo>
                <a:lnTo>
                  <a:pt x="92" y="130"/>
                </a:lnTo>
                <a:lnTo>
                  <a:pt x="80" y="132"/>
                </a:lnTo>
                <a:lnTo>
                  <a:pt x="78" y="136"/>
                </a:lnTo>
                <a:lnTo>
                  <a:pt x="76" y="136"/>
                </a:lnTo>
                <a:lnTo>
                  <a:pt x="74" y="134"/>
                </a:lnTo>
                <a:lnTo>
                  <a:pt x="72" y="134"/>
                </a:lnTo>
                <a:lnTo>
                  <a:pt x="70" y="138"/>
                </a:lnTo>
                <a:lnTo>
                  <a:pt x="66" y="144"/>
                </a:lnTo>
                <a:lnTo>
                  <a:pt x="64" y="144"/>
                </a:lnTo>
                <a:lnTo>
                  <a:pt x="60" y="144"/>
                </a:lnTo>
                <a:lnTo>
                  <a:pt x="58" y="148"/>
                </a:lnTo>
                <a:lnTo>
                  <a:pt x="50" y="146"/>
                </a:lnTo>
                <a:lnTo>
                  <a:pt x="46" y="146"/>
                </a:lnTo>
                <a:lnTo>
                  <a:pt x="44" y="148"/>
                </a:lnTo>
                <a:lnTo>
                  <a:pt x="44" y="152"/>
                </a:lnTo>
                <a:lnTo>
                  <a:pt x="40" y="152"/>
                </a:lnTo>
                <a:lnTo>
                  <a:pt x="36" y="152"/>
                </a:lnTo>
                <a:lnTo>
                  <a:pt x="32" y="156"/>
                </a:lnTo>
                <a:lnTo>
                  <a:pt x="28" y="160"/>
                </a:lnTo>
                <a:lnTo>
                  <a:pt x="18" y="168"/>
                </a:lnTo>
                <a:lnTo>
                  <a:pt x="14" y="172"/>
                </a:lnTo>
                <a:lnTo>
                  <a:pt x="12" y="174"/>
                </a:lnTo>
                <a:lnTo>
                  <a:pt x="10" y="174"/>
                </a:lnTo>
                <a:lnTo>
                  <a:pt x="12" y="168"/>
                </a:lnTo>
                <a:lnTo>
                  <a:pt x="10" y="170"/>
                </a:lnTo>
                <a:lnTo>
                  <a:pt x="8" y="170"/>
                </a:lnTo>
                <a:lnTo>
                  <a:pt x="8" y="172"/>
                </a:lnTo>
                <a:lnTo>
                  <a:pt x="8" y="174"/>
                </a:lnTo>
                <a:lnTo>
                  <a:pt x="6" y="176"/>
                </a:lnTo>
                <a:lnTo>
                  <a:pt x="8" y="184"/>
                </a:lnTo>
                <a:lnTo>
                  <a:pt x="8" y="190"/>
                </a:lnTo>
                <a:lnTo>
                  <a:pt x="8" y="196"/>
                </a:lnTo>
                <a:lnTo>
                  <a:pt x="4" y="198"/>
                </a:lnTo>
                <a:lnTo>
                  <a:pt x="0" y="200"/>
                </a:lnTo>
                <a:lnTo>
                  <a:pt x="0" y="206"/>
                </a:lnTo>
                <a:lnTo>
                  <a:pt x="2" y="206"/>
                </a:lnTo>
                <a:lnTo>
                  <a:pt x="4" y="206"/>
                </a:lnTo>
                <a:lnTo>
                  <a:pt x="4" y="208"/>
                </a:lnTo>
                <a:lnTo>
                  <a:pt x="6" y="212"/>
                </a:lnTo>
                <a:lnTo>
                  <a:pt x="8" y="216"/>
                </a:lnTo>
                <a:lnTo>
                  <a:pt x="12" y="226"/>
                </a:lnTo>
                <a:lnTo>
                  <a:pt x="12" y="236"/>
                </a:lnTo>
                <a:lnTo>
                  <a:pt x="8" y="234"/>
                </a:lnTo>
                <a:lnTo>
                  <a:pt x="6" y="234"/>
                </a:lnTo>
                <a:lnTo>
                  <a:pt x="6" y="228"/>
                </a:lnTo>
                <a:lnTo>
                  <a:pt x="4" y="228"/>
                </a:lnTo>
                <a:lnTo>
                  <a:pt x="4" y="230"/>
                </a:lnTo>
                <a:lnTo>
                  <a:pt x="4" y="234"/>
                </a:lnTo>
                <a:lnTo>
                  <a:pt x="12" y="242"/>
                </a:lnTo>
                <a:lnTo>
                  <a:pt x="10" y="242"/>
                </a:lnTo>
                <a:lnTo>
                  <a:pt x="2" y="240"/>
                </a:lnTo>
                <a:lnTo>
                  <a:pt x="2" y="244"/>
                </a:lnTo>
                <a:lnTo>
                  <a:pt x="8" y="248"/>
                </a:lnTo>
                <a:lnTo>
                  <a:pt x="12" y="252"/>
                </a:lnTo>
                <a:lnTo>
                  <a:pt x="14" y="254"/>
                </a:lnTo>
                <a:lnTo>
                  <a:pt x="12" y="260"/>
                </a:lnTo>
                <a:lnTo>
                  <a:pt x="14" y="266"/>
                </a:lnTo>
                <a:lnTo>
                  <a:pt x="16" y="270"/>
                </a:lnTo>
                <a:lnTo>
                  <a:pt x="20" y="272"/>
                </a:lnTo>
                <a:close/>
                <a:moveTo>
                  <a:pt x="418" y="528"/>
                </a:moveTo>
                <a:lnTo>
                  <a:pt x="420" y="532"/>
                </a:lnTo>
                <a:lnTo>
                  <a:pt x="420" y="528"/>
                </a:lnTo>
                <a:lnTo>
                  <a:pt x="418" y="528"/>
                </a:lnTo>
                <a:close/>
                <a:moveTo>
                  <a:pt x="386" y="482"/>
                </a:moveTo>
                <a:lnTo>
                  <a:pt x="386" y="482"/>
                </a:lnTo>
                <a:lnTo>
                  <a:pt x="384" y="484"/>
                </a:lnTo>
                <a:lnTo>
                  <a:pt x="384" y="488"/>
                </a:lnTo>
                <a:lnTo>
                  <a:pt x="386" y="490"/>
                </a:lnTo>
                <a:lnTo>
                  <a:pt x="388" y="496"/>
                </a:lnTo>
                <a:lnTo>
                  <a:pt x="390" y="502"/>
                </a:lnTo>
                <a:lnTo>
                  <a:pt x="394" y="506"/>
                </a:lnTo>
                <a:lnTo>
                  <a:pt x="398" y="508"/>
                </a:lnTo>
                <a:lnTo>
                  <a:pt x="396" y="512"/>
                </a:lnTo>
                <a:lnTo>
                  <a:pt x="394" y="514"/>
                </a:lnTo>
                <a:lnTo>
                  <a:pt x="396" y="518"/>
                </a:lnTo>
                <a:lnTo>
                  <a:pt x="402" y="524"/>
                </a:lnTo>
                <a:lnTo>
                  <a:pt x="404" y="528"/>
                </a:lnTo>
                <a:lnTo>
                  <a:pt x="404" y="532"/>
                </a:lnTo>
                <a:lnTo>
                  <a:pt x="412" y="532"/>
                </a:lnTo>
                <a:lnTo>
                  <a:pt x="416" y="530"/>
                </a:lnTo>
                <a:lnTo>
                  <a:pt x="418" y="526"/>
                </a:lnTo>
                <a:lnTo>
                  <a:pt x="420" y="522"/>
                </a:lnTo>
                <a:lnTo>
                  <a:pt x="424" y="526"/>
                </a:lnTo>
                <a:lnTo>
                  <a:pt x="426" y="526"/>
                </a:lnTo>
                <a:lnTo>
                  <a:pt x="428" y="526"/>
                </a:lnTo>
                <a:lnTo>
                  <a:pt x="428" y="522"/>
                </a:lnTo>
                <a:lnTo>
                  <a:pt x="426" y="520"/>
                </a:lnTo>
                <a:lnTo>
                  <a:pt x="426" y="514"/>
                </a:lnTo>
                <a:lnTo>
                  <a:pt x="428" y="506"/>
                </a:lnTo>
                <a:lnTo>
                  <a:pt x="432" y="506"/>
                </a:lnTo>
                <a:lnTo>
                  <a:pt x="432" y="500"/>
                </a:lnTo>
                <a:lnTo>
                  <a:pt x="432" y="496"/>
                </a:lnTo>
                <a:lnTo>
                  <a:pt x="430" y="486"/>
                </a:lnTo>
                <a:lnTo>
                  <a:pt x="418" y="490"/>
                </a:lnTo>
                <a:lnTo>
                  <a:pt x="408" y="488"/>
                </a:lnTo>
                <a:lnTo>
                  <a:pt x="386" y="482"/>
                </a:lnTo>
                <a:close/>
                <a:moveTo>
                  <a:pt x="426" y="468"/>
                </a:moveTo>
                <a:lnTo>
                  <a:pt x="426" y="468"/>
                </a:lnTo>
                <a:lnTo>
                  <a:pt x="428" y="476"/>
                </a:lnTo>
                <a:lnTo>
                  <a:pt x="432" y="476"/>
                </a:lnTo>
                <a:lnTo>
                  <a:pt x="432" y="474"/>
                </a:lnTo>
                <a:lnTo>
                  <a:pt x="430" y="470"/>
                </a:lnTo>
                <a:lnTo>
                  <a:pt x="426" y="468"/>
                </a:lnTo>
                <a:close/>
                <a:moveTo>
                  <a:pt x="374" y="464"/>
                </a:moveTo>
                <a:lnTo>
                  <a:pt x="374" y="464"/>
                </a:lnTo>
                <a:lnTo>
                  <a:pt x="374" y="466"/>
                </a:lnTo>
                <a:lnTo>
                  <a:pt x="374" y="468"/>
                </a:lnTo>
                <a:lnTo>
                  <a:pt x="376" y="472"/>
                </a:lnTo>
                <a:lnTo>
                  <a:pt x="378" y="466"/>
                </a:lnTo>
                <a:lnTo>
                  <a:pt x="378" y="464"/>
                </a:lnTo>
                <a:lnTo>
                  <a:pt x="374" y="464"/>
                </a:lnTo>
                <a:close/>
                <a:moveTo>
                  <a:pt x="298" y="392"/>
                </a:moveTo>
                <a:lnTo>
                  <a:pt x="296" y="398"/>
                </a:lnTo>
                <a:lnTo>
                  <a:pt x="304" y="396"/>
                </a:lnTo>
                <a:lnTo>
                  <a:pt x="306" y="396"/>
                </a:lnTo>
                <a:lnTo>
                  <a:pt x="304" y="394"/>
                </a:lnTo>
                <a:lnTo>
                  <a:pt x="298" y="392"/>
                </a:lnTo>
                <a:close/>
                <a:moveTo>
                  <a:pt x="274" y="318"/>
                </a:moveTo>
                <a:lnTo>
                  <a:pt x="274" y="318"/>
                </a:lnTo>
                <a:lnTo>
                  <a:pt x="274" y="320"/>
                </a:lnTo>
                <a:lnTo>
                  <a:pt x="272" y="322"/>
                </a:lnTo>
                <a:lnTo>
                  <a:pt x="272" y="318"/>
                </a:lnTo>
                <a:lnTo>
                  <a:pt x="274" y="318"/>
                </a:lnTo>
                <a:close/>
                <a:moveTo>
                  <a:pt x="280" y="316"/>
                </a:moveTo>
                <a:lnTo>
                  <a:pt x="280" y="316"/>
                </a:lnTo>
                <a:lnTo>
                  <a:pt x="282" y="320"/>
                </a:lnTo>
                <a:lnTo>
                  <a:pt x="284" y="324"/>
                </a:lnTo>
                <a:lnTo>
                  <a:pt x="284" y="328"/>
                </a:lnTo>
                <a:lnTo>
                  <a:pt x="282" y="330"/>
                </a:lnTo>
                <a:lnTo>
                  <a:pt x="280" y="330"/>
                </a:lnTo>
                <a:lnTo>
                  <a:pt x="280" y="322"/>
                </a:lnTo>
                <a:lnTo>
                  <a:pt x="280" y="316"/>
                </a:lnTo>
                <a:close/>
                <a:moveTo>
                  <a:pt x="302" y="310"/>
                </a:moveTo>
                <a:lnTo>
                  <a:pt x="302" y="310"/>
                </a:lnTo>
                <a:lnTo>
                  <a:pt x="304" y="318"/>
                </a:lnTo>
                <a:lnTo>
                  <a:pt x="306" y="320"/>
                </a:lnTo>
                <a:lnTo>
                  <a:pt x="302" y="320"/>
                </a:lnTo>
                <a:lnTo>
                  <a:pt x="300" y="314"/>
                </a:lnTo>
                <a:lnTo>
                  <a:pt x="300" y="310"/>
                </a:lnTo>
                <a:lnTo>
                  <a:pt x="302" y="310"/>
                </a:lnTo>
                <a:close/>
                <a:moveTo>
                  <a:pt x="0" y="230"/>
                </a:moveTo>
                <a:lnTo>
                  <a:pt x="2" y="238"/>
                </a:lnTo>
                <a:lnTo>
                  <a:pt x="2" y="232"/>
                </a:lnTo>
                <a:lnTo>
                  <a:pt x="2" y="230"/>
                </a:lnTo>
                <a:lnTo>
                  <a:pt x="0" y="230"/>
                </a:lnTo>
                <a:close/>
                <a:moveTo>
                  <a:pt x="326" y="82"/>
                </a:moveTo>
                <a:lnTo>
                  <a:pt x="326" y="82"/>
                </a:lnTo>
                <a:lnTo>
                  <a:pt x="324" y="82"/>
                </a:lnTo>
                <a:lnTo>
                  <a:pt x="324" y="84"/>
                </a:lnTo>
                <a:lnTo>
                  <a:pt x="326" y="86"/>
                </a:lnTo>
                <a:lnTo>
                  <a:pt x="328" y="88"/>
                </a:lnTo>
                <a:lnTo>
                  <a:pt x="328" y="84"/>
                </a:lnTo>
                <a:lnTo>
                  <a:pt x="328" y="82"/>
                </a:lnTo>
                <a:lnTo>
                  <a:pt x="326" y="82"/>
                </a:lnTo>
                <a:close/>
                <a:moveTo>
                  <a:pt x="292" y="40"/>
                </a:moveTo>
                <a:lnTo>
                  <a:pt x="292" y="40"/>
                </a:lnTo>
                <a:lnTo>
                  <a:pt x="288" y="42"/>
                </a:lnTo>
                <a:lnTo>
                  <a:pt x="288" y="50"/>
                </a:lnTo>
                <a:lnTo>
                  <a:pt x="294" y="48"/>
                </a:lnTo>
                <a:lnTo>
                  <a:pt x="296" y="46"/>
                </a:lnTo>
                <a:lnTo>
                  <a:pt x="292" y="40"/>
                </a:lnTo>
                <a:close/>
                <a:moveTo>
                  <a:pt x="210" y="8"/>
                </a:moveTo>
                <a:lnTo>
                  <a:pt x="210" y="12"/>
                </a:lnTo>
                <a:lnTo>
                  <a:pt x="214" y="12"/>
                </a:lnTo>
                <a:lnTo>
                  <a:pt x="214" y="10"/>
                </a:lnTo>
                <a:lnTo>
                  <a:pt x="210" y="8"/>
                </a:lnTo>
                <a:close/>
                <a:moveTo>
                  <a:pt x="216" y="8"/>
                </a:moveTo>
                <a:lnTo>
                  <a:pt x="218" y="10"/>
                </a:lnTo>
                <a:lnTo>
                  <a:pt x="220" y="10"/>
                </a:lnTo>
                <a:lnTo>
                  <a:pt x="216" y="8"/>
                </a:lnTo>
                <a:close/>
                <a:moveTo>
                  <a:pt x="222" y="6"/>
                </a:moveTo>
                <a:lnTo>
                  <a:pt x="222" y="8"/>
                </a:lnTo>
                <a:lnTo>
                  <a:pt x="226" y="8"/>
                </a:lnTo>
                <a:lnTo>
                  <a:pt x="226" y="6"/>
                </a:lnTo>
                <a:lnTo>
                  <a:pt x="222" y="6"/>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683" name="Freeform 289"/>
          <p:cNvSpPr>
            <a:spLocks/>
          </p:cNvSpPr>
          <p:nvPr/>
        </p:nvSpPr>
        <p:spPr bwMode="auto">
          <a:xfrm>
            <a:off x="3669879" y="4280399"/>
            <a:ext cx="77665" cy="53975"/>
          </a:xfrm>
          <a:custGeom>
            <a:avLst/>
            <a:gdLst>
              <a:gd name="T0" fmla="*/ 0 w 44"/>
              <a:gd name="T1" fmla="*/ 5689302 h 32"/>
              <a:gd name="T2" fmla="*/ 7312270 w 44"/>
              <a:gd name="T3" fmla="*/ 28449885 h 32"/>
              <a:gd name="T4" fmla="*/ 0 w 44"/>
              <a:gd name="T5" fmla="*/ 39830177 h 32"/>
              <a:gd name="T6" fmla="*/ 0 w 44"/>
              <a:gd name="T7" fmla="*/ 45521166 h 32"/>
              <a:gd name="T8" fmla="*/ 0 w 44"/>
              <a:gd name="T9" fmla="*/ 45521166 h 32"/>
              <a:gd name="T10" fmla="*/ 7312270 w 44"/>
              <a:gd name="T11" fmla="*/ 56899770 h 32"/>
              <a:gd name="T12" fmla="*/ 7312270 w 44"/>
              <a:gd name="T13" fmla="*/ 56899770 h 32"/>
              <a:gd name="T14" fmla="*/ 14626453 w 44"/>
              <a:gd name="T15" fmla="*/ 73971051 h 32"/>
              <a:gd name="T16" fmla="*/ 14626453 w 44"/>
              <a:gd name="T17" fmla="*/ 73971051 h 32"/>
              <a:gd name="T18" fmla="*/ 14626453 w 44"/>
              <a:gd name="T19" fmla="*/ 73971051 h 32"/>
              <a:gd name="T20" fmla="*/ 21938723 w 44"/>
              <a:gd name="T21" fmla="*/ 85351342 h 32"/>
              <a:gd name="T22" fmla="*/ 29252905 w 44"/>
              <a:gd name="T23" fmla="*/ 91040645 h 32"/>
              <a:gd name="T24" fmla="*/ 29252905 w 44"/>
              <a:gd name="T25" fmla="*/ 91040645 h 32"/>
              <a:gd name="T26" fmla="*/ 36565175 w 44"/>
              <a:gd name="T27" fmla="*/ 85351342 h 32"/>
              <a:gd name="T28" fmla="*/ 43877446 w 44"/>
              <a:gd name="T29" fmla="*/ 79660353 h 32"/>
              <a:gd name="T30" fmla="*/ 43877446 w 44"/>
              <a:gd name="T31" fmla="*/ 79660353 h 32"/>
              <a:gd name="T32" fmla="*/ 36565175 w 44"/>
              <a:gd name="T33" fmla="*/ 68280062 h 32"/>
              <a:gd name="T34" fmla="*/ 36565175 w 44"/>
              <a:gd name="T35" fmla="*/ 56899770 h 32"/>
              <a:gd name="T36" fmla="*/ 36565175 w 44"/>
              <a:gd name="T37" fmla="*/ 56899770 h 32"/>
              <a:gd name="T38" fmla="*/ 65818080 w 44"/>
              <a:gd name="T39" fmla="*/ 68280062 h 32"/>
              <a:gd name="T40" fmla="*/ 65818080 w 44"/>
              <a:gd name="T41" fmla="*/ 68280062 h 32"/>
              <a:gd name="T42" fmla="*/ 73130351 w 44"/>
              <a:gd name="T43" fmla="*/ 73971051 h 32"/>
              <a:gd name="T44" fmla="*/ 87756803 w 44"/>
              <a:gd name="T45" fmla="*/ 73971051 h 32"/>
              <a:gd name="T46" fmla="*/ 87756803 w 44"/>
              <a:gd name="T47" fmla="*/ 73971051 h 32"/>
              <a:gd name="T48" fmla="*/ 102383256 w 44"/>
              <a:gd name="T49" fmla="*/ 56899770 h 32"/>
              <a:gd name="T50" fmla="*/ 102383256 w 44"/>
              <a:gd name="T51" fmla="*/ 56899770 h 32"/>
              <a:gd name="T52" fmla="*/ 138948431 w 44"/>
              <a:gd name="T53" fmla="*/ 56899770 h 32"/>
              <a:gd name="T54" fmla="*/ 138948431 w 44"/>
              <a:gd name="T55" fmla="*/ 56899770 h 32"/>
              <a:gd name="T56" fmla="*/ 138948431 w 44"/>
              <a:gd name="T57" fmla="*/ 62590759 h 32"/>
              <a:gd name="T58" fmla="*/ 146260701 w 44"/>
              <a:gd name="T59" fmla="*/ 62590759 h 32"/>
              <a:gd name="T60" fmla="*/ 160887154 w 44"/>
              <a:gd name="T61" fmla="*/ 62590759 h 32"/>
              <a:gd name="T62" fmla="*/ 160887154 w 44"/>
              <a:gd name="T63" fmla="*/ 62590759 h 32"/>
              <a:gd name="T64" fmla="*/ 153574884 w 44"/>
              <a:gd name="T65" fmla="*/ 45521166 h 32"/>
              <a:gd name="T66" fmla="*/ 146260701 w 44"/>
              <a:gd name="T67" fmla="*/ 39830177 h 32"/>
              <a:gd name="T68" fmla="*/ 138948431 w 44"/>
              <a:gd name="T69" fmla="*/ 34140874 h 32"/>
              <a:gd name="T70" fmla="*/ 138948431 w 44"/>
              <a:gd name="T71" fmla="*/ 34140874 h 32"/>
              <a:gd name="T72" fmla="*/ 124321979 w 44"/>
              <a:gd name="T73" fmla="*/ 34140874 h 32"/>
              <a:gd name="T74" fmla="*/ 102383256 w 44"/>
              <a:gd name="T75" fmla="*/ 34140874 h 32"/>
              <a:gd name="T76" fmla="*/ 102383256 w 44"/>
              <a:gd name="T77" fmla="*/ 34140874 h 32"/>
              <a:gd name="T78" fmla="*/ 80444533 w 44"/>
              <a:gd name="T79" fmla="*/ 17069594 h 32"/>
              <a:gd name="T80" fmla="*/ 65818080 w 44"/>
              <a:gd name="T81" fmla="*/ 11380291 h 32"/>
              <a:gd name="T82" fmla="*/ 58503898 w 44"/>
              <a:gd name="T83" fmla="*/ 5689302 h 32"/>
              <a:gd name="T84" fmla="*/ 58503898 w 44"/>
              <a:gd name="T85" fmla="*/ 5689302 h 32"/>
              <a:gd name="T86" fmla="*/ 29252905 w 44"/>
              <a:gd name="T87" fmla="*/ 0 h 32"/>
              <a:gd name="T88" fmla="*/ 0 w 44"/>
              <a:gd name="T89" fmla="*/ 5689302 h 32"/>
              <a:gd name="T90" fmla="*/ 0 w 44"/>
              <a:gd name="T91" fmla="*/ 5689302 h 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 h="32">
                <a:moveTo>
                  <a:pt x="0" y="2"/>
                </a:moveTo>
                <a:lnTo>
                  <a:pt x="2" y="10"/>
                </a:lnTo>
                <a:lnTo>
                  <a:pt x="0" y="14"/>
                </a:lnTo>
                <a:lnTo>
                  <a:pt x="0" y="16"/>
                </a:lnTo>
                <a:lnTo>
                  <a:pt x="2" y="20"/>
                </a:lnTo>
                <a:lnTo>
                  <a:pt x="4" y="26"/>
                </a:lnTo>
                <a:lnTo>
                  <a:pt x="6" y="30"/>
                </a:lnTo>
                <a:lnTo>
                  <a:pt x="8" y="32"/>
                </a:lnTo>
                <a:lnTo>
                  <a:pt x="10" y="30"/>
                </a:lnTo>
                <a:lnTo>
                  <a:pt x="12" y="28"/>
                </a:lnTo>
                <a:lnTo>
                  <a:pt x="10" y="24"/>
                </a:lnTo>
                <a:lnTo>
                  <a:pt x="10" y="20"/>
                </a:lnTo>
                <a:lnTo>
                  <a:pt x="18" y="24"/>
                </a:lnTo>
                <a:lnTo>
                  <a:pt x="20" y="26"/>
                </a:lnTo>
                <a:lnTo>
                  <a:pt x="24" y="26"/>
                </a:lnTo>
                <a:lnTo>
                  <a:pt x="28" y="20"/>
                </a:lnTo>
                <a:lnTo>
                  <a:pt x="38" y="20"/>
                </a:lnTo>
                <a:lnTo>
                  <a:pt x="38" y="22"/>
                </a:lnTo>
                <a:lnTo>
                  <a:pt x="40" y="22"/>
                </a:lnTo>
                <a:lnTo>
                  <a:pt x="44" y="22"/>
                </a:lnTo>
                <a:lnTo>
                  <a:pt x="42" y="16"/>
                </a:lnTo>
                <a:lnTo>
                  <a:pt x="40" y="14"/>
                </a:lnTo>
                <a:lnTo>
                  <a:pt x="38" y="12"/>
                </a:lnTo>
                <a:lnTo>
                  <a:pt x="34" y="12"/>
                </a:lnTo>
                <a:lnTo>
                  <a:pt x="28" y="12"/>
                </a:lnTo>
                <a:lnTo>
                  <a:pt x="22" y="6"/>
                </a:lnTo>
                <a:lnTo>
                  <a:pt x="18" y="4"/>
                </a:lnTo>
                <a:lnTo>
                  <a:pt x="16" y="2"/>
                </a:lnTo>
                <a:lnTo>
                  <a:pt x="8" y="0"/>
                </a:lnTo>
                <a:lnTo>
                  <a:pt x="0" y="2"/>
                </a:lnTo>
                <a:close/>
              </a:path>
            </a:pathLst>
          </a:custGeom>
          <a:solidFill>
            <a:schemeClr val="accent3">
              <a:lumMod val="85000"/>
            </a:schemeClr>
          </a:solidFill>
          <a:ln w="3175" cap="flat" cmpd="sng">
            <a:solidFill>
              <a:schemeClr val="bg1"/>
            </a:solidFill>
            <a:prstDash val="solid"/>
            <a:round/>
            <a:headEnd type="none" w="med" len="med"/>
            <a:tailEnd type="none" w="med" len="med"/>
          </a:ln>
          <a:effectLst/>
        </p:spPr>
        <p:txBody>
          <a:bodyPr/>
          <a:lstStyle/>
          <a:p>
            <a:endParaRPr lang="es-ES"/>
          </a:p>
        </p:txBody>
      </p:sp>
      <p:sp>
        <p:nvSpPr>
          <p:cNvPr id="3" name="CuadroTexto 2"/>
          <p:cNvSpPr txBox="1"/>
          <p:nvPr/>
        </p:nvSpPr>
        <p:spPr>
          <a:xfrm>
            <a:off x="3239055" y="4968014"/>
            <a:ext cx="1367205" cy="369332"/>
          </a:xfrm>
          <a:prstGeom prst="rect">
            <a:avLst/>
          </a:prstGeom>
          <a:noFill/>
        </p:spPr>
        <p:txBody>
          <a:bodyPr wrap="square" rtlCol="0">
            <a:spAutoFit/>
          </a:bodyPr>
          <a:lstStyle/>
          <a:p>
            <a:r>
              <a:rPr lang="es-ES" sz="1800" dirty="0"/>
              <a:t>&lt; 3 </a:t>
            </a:r>
            <a:r>
              <a:rPr lang="es-ES" sz="1800" dirty="0" err="1"/>
              <a:t>kw</a:t>
            </a:r>
            <a:r>
              <a:rPr lang="es-ES" sz="1800" dirty="0"/>
              <a:t>/m3</a:t>
            </a:r>
          </a:p>
        </p:txBody>
      </p:sp>
      <p:sp>
        <p:nvSpPr>
          <p:cNvPr id="686" name="CuadroTexto 685"/>
          <p:cNvSpPr txBox="1"/>
          <p:nvPr/>
        </p:nvSpPr>
        <p:spPr>
          <a:xfrm>
            <a:off x="5922174" y="4014122"/>
            <a:ext cx="1446793" cy="369332"/>
          </a:xfrm>
          <a:prstGeom prst="rect">
            <a:avLst/>
          </a:prstGeom>
          <a:noFill/>
        </p:spPr>
        <p:txBody>
          <a:bodyPr wrap="square" rtlCol="0">
            <a:spAutoFit/>
          </a:bodyPr>
          <a:lstStyle/>
          <a:p>
            <a:r>
              <a:rPr lang="es-ES" sz="1800" dirty="0"/>
              <a:t>&lt; 3,5 </a:t>
            </a:r>
            <a:r>
              <a:rPr lang="es-ES" sz="1800" dirty="0" err="1"/>
              <a:t>kw</a:t>
            </a:r>
            <a:r>
              <a:rPr lang="es-ES" sz="1800" dirty="0"/>
              <a:t>/m3</a:t>
            </a:r>
          </a:p>
        </p:txBody>
      </p:sp>
      <p:sp>
        <p:nvSpPr>
          <p:cNvPr id="687" name="CuadroTexto 686"/>
          <p:cNvSpPr txBox="1"/>
          <p:nvPr/>
        </p:nvSpPr>
        <p:spPr>
          <a:xfrm>
            <a:off x="4895402" y="3349313"/>
            <a:ext cx="1781446" cy="369332"/>
          </a:xfrm>
          <a:prstGeom prst="rect">
            <a:avLst/>
          </a:prstGeom>
          <a:noFill/>
        </p:spPr>
        <p:txBody>
          <a:bodyPr wrap="square" rtlCol="0">
            <a:spAutoFit/>
          </a:bodyPr>
          <a:lstStyle/>
          <a:p>
            <a:r>
              <a:rPr lang="es-ES" sz="1800" dirty="0"/>
              <a:t>&lt; 3,2 </a:t>
            </a:r>
            <a:r>
              <a:rPr lang="es-ES" sz="1800" dirty="0" err="1"/>
              <a:t>kw</a:t>
            </a:r>
            <a:r>
              <a:rPr lang="es-ES" sz="1800" dirty="0"/>
              <a:t>/m3</a:t>
            </a:r>
          </a:p>
        </p:txBody>
      </p:sp>
      <p:sp>
        <p:nvSpPr>
          <p:cNvPr id="688" name="CuadroTexto 687"/>
          <p:cNvSpPr txBox="1"/>
          <p:nvPr/>
        </p:nvSpPr>
        <p:spPr>
          <a:xfrm>
            <a:off x="6003777" y="3704196"/>
            <a:ext cx="1446793" cy="369332"/>
          </a:xfrm>
          <a:prstGeom prst="rect">
            <a:avLst/>
          </a:prstGeom>
          <a:noFill/>
        </p:spPr>
        <p:txBody>
          <a:bodyPr wrap="square" rtlCol="0">
            <a:spAutoFit/>
          </a:bodyPr>
          <a:lstStyle/>
          <a:p>
            <a:r>
              <a:rPr lang="es-ES" sz="1800" dirty="0"/>
              <a:t>&lt; 4 </a:t>
            </a:r>
            <a:r>
              <a:rPr lang="es-ES" sz="1800" dirty="0" err="1"/>
              <a:t>kw</a:t>
            </a:r>
            <a:r>
              <a:rPr lang="es-ES" sz="1800" dirty="0"/>
              <a:t>/m3</a:t>
            </a:r>
          </a:p>
        </p:txBody>
      </p:sp>
      <p:sp>
        <p:nvSpPr>
          <p:cNvPr id="650" name="CuadroTexto 649"/>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651" name="Imagen 650">
            <a:extLst>
              <a:ext uri="{FF2B5EF4-FFF2-40B4-BE49-F238E27FC236}">
                <a16:creationId xmlns:a16="http://schemas.microsoft.com/office/drawing/2014/main" id="{2109CFB7-E071-42E3-88D5-9AD96F63E1F1}"/>
              </a:ext>
            </a:extLst>
          </p:cNvPr>
          <p:cNvPicPr>
            <a:picLocks noChangeAspect="1"/>
          </p:cNvPicPr>
          <p:nvPr/>
        </p:nvPicPr>
        <p:blipFill>
          <a:blip r:embed="rId4"/>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9171154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908270"/>
            <a:ext cx="10675938" cy="6725841"/>
          </a:xfrm>
          <a:prstGeom prst="rect">
            <a:avLst/>
          </a:prstGeom>
        </p:spPr>
      </p:pic>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19</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56282" y="4160037"/>
            <a:ext cx="10744919" cy="2754730"/>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eaLnBrk="1" hangingPunct="1"/>
            <a:endParaRPr lang="es-ES" altLang="es-ES" dirty="0"/>
          </a:p>
        </p:txBody>
      </p:sp>
      <p:sp>
        <p:nvSpPr>
          <p:cNvPr id="11" name="28 Rectángulo"/>
          <p:cNvSpPr>
            <a:spLocks noChangeArrowheads="1"/>
          </p:cNvSpPr>
          <p:nvPr/>
        </p:nvSpPr>
        <p:spPr bwMode="auto">
          <a:xfrm rot="10800000">
            <a:off x="-26833" y="6856862"/>
            <a:ext cx="10730797" cy="812993"/>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43937" y="269367"/>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13" name="CuadroTexto 12"/>
          <p:cNvSpPr txBox="1"/>
          <p:nvPr/>
        </p:nvSpPr>
        <p:spPr bwMode="auto">
          <a:xfrm>
            <a:off x="519113" y="6272088"/>
            <a:ext cx="9793758" cy="707886"/>
          </a:xfrm>
          <a:prstGeom prst="rect">
            <a:avLst/>
          </a:prstGeom>
          <a:noFill/>
        </p:spPr>
        <p:txBody>
          <a:bodyPr wrap="square">
            <a:spAutoFit/>
          </a:bodyPr>
          <a:lstStyle/>
          <a:p>
            <a:pPr>
              <a:defRPr/>
            </a:pPr>
            <a:r>
              <a:rPr lang="es-ES" sz="4000" b="1" kern="0" spc="70" dirty="0">
                <a:solidFill>
                  <a:schemeClr val="tx1"/>
                </a:solidFill>
                <a:latin typeface="+mj-lt"/>
                <a:ea typeface="ヒラギノ角ゴ ProN W3" charset="0"/>
                <a:cs typeface="Bliss 2 Regular"/>
                <a:sym typeface="Gill Sans" charset="0"/>
              </a:rPr>
              <a:t>Depuración</a:t>
            </a:r>
          </a:p>
        </p:txBody>
      </p:sp>
      <p:pic>
        <p:nvPicPr>
          <p:cNvPr id="14" name="Imagen 13">
            <a:extLst>
              <a:ext uri="{FF2B5EF4-FFF2-40B4-BE49-F238E27FC236}">
                <a16:creationId xmlns:a16="http://schemas.microsoft.com/office/drawing/2014/main" id="{DDA0AC83-7FE7-461B-A88C-C3334CD7E660}"/>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0021693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dirty="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91791" y="394396"/>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28027" y="2594948"/>
            <a:ext cx="10703965" cy="4661997"/>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dirty="0"/>
          </a:p>
        </p:txBody>
      </p:sp>
      <p:sp>
        <p:nvSpPr>
          <p:cNvPr id="11" name="28 Rectángulo"/>
          <p:cNvSpPr>
            <a:spLocks noChangeArrowheads="1"/>
          </p:cNvSpPr>
          <p:nvPr/>
        </p:nvSpPr>
        <p:spPr bwMode="auto">
          <a:xfrm rot="10800000">
            <a:off x="-26832" y="6938364"/>
            <a:ext cx="10730797" cy="624485"/>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43937" y="269367"/>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2" name="CuadroTexto 1">
            <a:extLst>
              <a:ext uri="{FF2B5EF4-FFF2-40B4-BE49-F238E27FC236}">
                <a16:creationId xmlns:a16="http://schemas.microsoft.com/office/drawing/2014/main" id="{8332A23C-40BF-4ED2-9CA7-42E61CD1A170}"/>
              </a:ext>
            </a:extLst>
          </p:cNvPr>
          <p:cNvSpPr txBox="1"/>
          <p:nvPr/>
        </p:nvSpPr>
        <p:spPr>
          <a:xfrm>
            <a:off x="951831" y="4593986"/>
            <a:ext cx="8208912" cy="707886"/>
          </a:xfrm>
          <a:prstGeom prst="rect">
            <a:avLst/>
          </a:prstGeom>
          <a:noFill/>
        </p:spPr>
        <p:txBody>
          <a:bodyPr wrap="square" rtlCol="0">
            <a:spAutoFit/>
          </a:bodyPr>
          <a:lstStyle/>
          <a:p>
            <a:r>
              <a:rPr lang="es-ES" sz="4000" b="1" dirty="0"/>
              <a:t>DEPURACIÓN</a:t>
            </a:r>
          </a:p>
        </p:txBody>
      </p:sp>
      <p:sp>
        <p:nvSpPr>
          <p:cNvPr id="14" name="CuadroTexto 13">
            <a:extLst>
              <a:ext uri="{FF2B5EF4-FFF2-40B4-BE49-F238E27FC236}">
                <a16:creationId xmlns:a16="http://schemas.microsoft.com/office/drawing/2014/main" id="{F30C291A-17D5-4A5E-B7C4-8C6D64536E17}"/>
              </a:ext>
            </a:extLst>
          </p:cNvPr>
          <p:cNvSpPr txBox="1"/>
          <p:nvPr/>
        </p:nvSpPr>
        <p:spPr>
          <a:xfrm>
            <a:off x="879823" y="3314003"/>
            <a:ext cx="8208912" cy="707886"/>
          </a:xfrm>
          <a:prstGeom prst="rect">
            <a:avLst/>
          </a:prstGeom>
          <a:noFill/>
        </p:spPr>
        <p:txBody>
          <a:bodyPr wrap="square" rtlCol="0">
            <a:spAutoFit/>
          </a:bodyPr>
          <a:lstStyle/>
          <a:p>
            <a:r>
              <a:rPr lang="es-ES" sz="4000" b="1" dirty="0"/>
              <a:t>ABASTECIMIENTO</a:t>
            </a:r>
          </a:p>
        </p:txBody>
      </p:sp>
      <p:sp>
        <p:nvSpPr>
          <p:cNvPr id="15" name="CuadroTexto 14">
            <a:extLst>
              <a:ext uri="{FF2B5EF4-FFF2-40B4-BE49-F238E27FC236}">
                <a16:creationId xmlns:a16="http://schemas.microsoft.com/office/drawing/2014/main" id="{521EC002-E20A-4A98-8226-EA6BA10F645F}"/>
              </a:ext>
            </a:extLst>
          </p:cNvPr>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Áreas de actuación</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16" name="Imagen 15">
            <a:extLst>
              <a:ext uri="{FF2B5EF4-FFF2-40B4-BE49-F238E27FC236}">
                <a16:creationId xmlns:a16="http://schemas.microsoft.com/office/drawing/2014/main" id="{0AF0E19C-735C-457A-8DDD-07AFAEB1CAFB}"/>
              </a:ext>
            </a:extLst>
          </p:cNvPr>
          <p:cNvPicPr>
            <a:picLocks noChangeAspect="1"/>
          </p:cNvPicPr>
          <p:nvPr/>
        </p:nvPicPr>
        <p:blipFill>
          <a:blip r:embed="rId4"/>
          <a:stretch>
            <a:fillRect/>
          </a:stretch>
        </p:blipFill>
        <p:spPr>
          <a:xfrm>
            <a:off x="4127945" y="-29778"/>
            <a:ext cx="1568654" cy="832347"/>
          </a:xfrm>
          <a:prstGeom prst="rect">
            <a:avLst/>
          </a:prstGeom>
        </p:spPr>
      </p:pic>
    </p:spTree>
    <p:extLst>
      <p:ext uri="{BB962C8B-B14F-4D97-AF65-F5344CB8AC3E}">
        <p14:creationId xmlns:p14="http://schemas.microsoft.com/office/powerpoint/2010/main" val="1675358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20</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Intensidad energética EDAR</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3" name="Imagen 2"/>
          <p:cNvPicPr>
            <a:picLocks noChangeAspect="1"/>
          </p:cNvPicPr>
          <p:nvPr/>
        </p:nvPicPr>
        <p:blipFill>
          <a:blip r:embed="rId4"/>
          <a:stretch>
            <a:fillRect/>
          </a:stretch>
        </p:blipFill>
        <p:spPr>
          <a:xfrm>
            <a:off x="1745617" y="1718592"/>
            <a:ext cx="7673861" cy="1940216"/>
          </a:xfrm>
          <a:prstGeom prst="rect">
            <a:avLst/>
          </a:prstGeom>
        </p:spPr>
      </p:pic>
      <p:pic>
        <p:nvPicPr>
          <p:cNvPr id="6" name="Imagen 5"/>
          <p:cNvPicPr>
            <a:picLocks noChangeAspect="1"/>
          </p:cNvPicPr>
          <p:nvPr/>
        </p:nvPicPr>
        <p:blipFill>
          <a:blip r:embed="rId5"/>
          <a:stretch>
            <a:fillRect/>
          </a:stretch>
        </p:blipFill>
        <p:spPr>
          <a:xfrm>
            <a:off x="951831" y="3677858"/>
            <a:ext cx="7639555" cy="1850685"/>
          </a:xfrm>
          <a:prstGeom prst="rect">
            <a:avLst/>
          </a:prstGeom>
        </p:spPr>
      </p:pic>
      <p:pic>
        <p:nvPicPr>
          <p:cNvPr id="7" name="Imagen 6"/>
          <p:cNvPicPr>
            <a:picLocks noChangeAspect="1"/>
          </p:cNvPicPr>
          <p:nvPr/>
        </p:nvPicPr>
        <p:blipFill>
          <a:blip r:embed="rId6"/>
          <a:stretch>
            <a:fillRect/>
          </a:stretch>
        </p:blipFill>
        <p:spPr>
          <a:xfrm>
            <a:off x="303213" y="5547593"/>
            <a:ext cx="7563063" cy="1747871"/>
          </a:xfrm>
          <a:prstGeom prst="rect">
            <a:avLst/>
          </a:prstGeom>
        </p:spPr>
      </p:pic>
      <p:sp>
        <p:nvSpPr>
          <p:cNvPr id="2" name="CuadroTexto 1"/>
          <p:cNvSpPr txBox="1"/>
          <p:nvPr/>
        </p:nvSpPr>
        <p:spPr>
          <a:xfrm>
            <a:off x="8591386" y="4433923"/>
            <a:ext cx="1656184" cy="338554"/>
          </a:xfrm>
          <a:prstGeom prst="rect">
            <a:avLst/>
          </a:prstGeom>
          <a:noFill/>
        </p:spPr>
        <p:txBody>
          <a:bodyPr wrap="square" rtlCol="0">
            <a:spAutoFit/>
          </a:bodyPr>
          <a:lstStyle/>
          <a:p>
            <a:r>
              <a:rPr lang="es-ES" sz="1600" dirty="0"/>
              <a:t>10&lt; DBO5 &lt;20</a:t>
            </a:r>
          </a:p>
        </p:txBody>
      </p:sp>
      <p:sp>
        <p:nvSpPr>
          <p:cNvPr id="15" name="CuadroTexto 14"/>
          <p:cNvSpPr txBox="1"/>
          <p:nvPr/>
        </p:nvSpPr>
        <p:spPr>
          <a:xfrm>
            <a:off x="7784229" y="6183231"/>
            <a:ext cx="1656184" cy="338554"/>
          </a:xfrm>
          <a:prstGeom prst="rect">
            <a:avLst/>
          </a:prstGeom>
          <a:noFill/>
        </p:spPr>
        <p:txBody>
          <a:bodyPr wrap="square" rtlCol="0">
            <a:spAutoFit/>
          </a:bodyPr>
          <a:lstStyle/>
          <a:p>
            <a:r>
              <a:rPr lang="es-ES" sz="1600" dirty="0"/>
              <a:t>DBO5 &lt;10</a:t>
            </a:r>
          </a:p>
        </p:txBody>
      </p:sp>
      <p:sp>
        <p:nvSpPr>
          <p:cNvPr id="16" name="CuadroTexto 15"/>
          <p:cNvSpPr txBox="1"/>
          <p:nvPr/>
        </p:nvSpPr>
        <p:spPr>
          <a:xfrm>
            <a:off x="7824341" y="7097515"/>
            <a:ext cx="2160240" cy="230832"/>
          </a:xfrm>
          <a:prstGeom prst="rect">
            <a:avLst/>
          </a:prstGeom>
          <a:noFill/>
        </p:spPr>
        <p:txBody>
          <a:bodyPr wrap="square" rtlCol="0">
            <a:spAutoFit/>
          </a:bodyPr>
          <a:lstStyle/>
          <a:p>
            <a:r>
              <a:rPr lang="es-ES" sz="900" i="1" dirty="0"/>
              <a:t>Fuente: Fundación Canal Isabel II</a:t>
            </a:r>
          </a:p>
        </p:txBody>
      </p:sp>
      <p:sp>
        <p:nvSpPr>
          <p:cNvPr id="17" name="CuadroTexto 16"/>
          <p:cNvSpPr txBox="1"/>
          <p:nvPr/>
        </p:nvSpPr>
        <p:spPr>
          <a:xfrm>
            <a:off x="159743" y="1106757"/>
            <a:ext cx="8280920" cy="461665"/>
          </a:xfrm>
          <a:prstGeom prst="rect">
            <a:avLst/>
          </a:prstGeom>
          <a:noFill/>
        </p:spPr>
        <p:txBody>
          <a:bodyPr wrap="square" rtlCol="0">
            <a:spAutoFit/>
          </a:bodyPr>
          <a:lstStyle/>
          <a:p>
            <a:r>
              <a:rPr lang="es-ES" sz="2400" dirty="0"/>
              <a:t>Intensidad energética obtenida en una EDAR convencional</a:t>
            </a:r>
          </a:p>
        </p:txBody>
      </p:sp>
      <p:pic>
        <p:nvPicPr>
          <p:cNvPr id="18" name="Imagen 17">
            <a:extLst>
              <a:ext uri="{FF2B5EF4-FFF2-40B4-BE49-F238E27FC236}">
                <a16:creationId xmlns:a16="http://schemas.microsoft.com/office/drawing/2014/main" id="{13075291-F1BE-49A0-8A35-B6A9DA93B6D9}"/>
              </a:ext>
            </a:extLst>
          </p:cNvPr>
          <p:cNvPicPr>
            <a:picLocks noChangeAspect="1"/>
          </p:cNvPicPr>
          <p:nvPr/>
        </p:nvPicPr>
        <p:blipFill>
          <a:blip r:embed="rId7"/>
          <a:stretch>
            <a:fillRect/>
          </a:stretch>
        </p:blipFill>
        <p:spPr>
          <a:xfrm>
            <a:off x="4127945" y="-29778"/>
            <a:ext cx="1568654" cy="832347"/>
          </a:xfrm>
          <a:prstGeom prst="rect">
            <a:avLst/>
          </a:prstGeom>
        </p:spPr>
      </p:pic>
    </p:spTree>
    <p:extLst>
      <p:ext uri="{BB962C8B-B14F-4D97-AF65-F5344CB8AC3E}">
        <p14:creationId xmlns:p14="http://schemas.microsoft.com/office/powerpoint/2010/main" val="19712094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21</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1450482" y="1795463"/>
            <a:ext cx="7710261" cy="4317365"/>
          </a:xfrm>
          <a:prstGeom prst="rect">
            <a:avLst/>
          </a:prstGeom>
        </p:spPr>
      </p:pic>
      <p:sp>
        <p:nvSpPr>
          <p:cNvPr id="9" name="CuadroTexto 8"/>
          <p:cNvSpPr txBox="1"/>
          <p:nvPr/>
        </p:nvSpPr>
        <p:spPr>
          <a:xfrm>
            <a:off x="7824341" y="7097515"/>
            <a:ext cx="2160240" cy="230832"/>
          </a:xfrm>
          <a:prstGeom prst="rect">
            <a:avLst/>
          </a:prstGeom>
          <a:noFill/>
        </p:spPr>
        <p:txBody>
          <a:bodyPr wrap="square" rtlCol="0">
            <a:spAutoFit/>
          </a:bodyPr>
          <a:lstStyle/>
          <a:p>
            <a:r>
              <a:rPr lang="es-ES" sz="900" i="1" dirty="0"/>
              <a:t>Fuente: Fundación Canal Isabel II</a:t>
            </a:r>
          </a:p>
        </p:txBody>
      </p:sp>
      <p:pic>
        <p:nvPicPr>
          <p:cNvPr id="11" name="Imagen 10">
            <a:extLst>
              <a:ext uri="{FF2B5EF4-FFF2-40B4-BE49-F238E27FC236}">
                <a16:creationId xmlns:a16="http://schemas.microsoft.com/office/drawing/2014/main" id="{FCA95534-8917-43B7-85E6-F01B98052800}"/>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5382728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845661" y="4776167"/>
            <a:ext cx="4138618" cy="2317626"/>
          </a:xfrm>
          <a:prstGeom prst="rect">
            <a:avLst/>
          </a:prstGeom>
        </p:spPr>
      </p:pic>
      <p:sp>
        <p:nvSpPr>
          <p:cNvPr id="5124" name="Rectángulo 4"/>
          <p:cNvSpPr>
            <a:spLocks noChangeArrowheads="1"/>
          </p:cNvSpPr>
          <p:nvPr/>
        </p:nvSpPr>
        <p:spPr bwMode="auto">
          <a:xfrm>
            <a:off x="0" y="-34945"/>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22</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a:stretch>
            <a:fillRect/>
          </a:stretch>
        </p:blipFill>
        <p:spPr>
          <a:xfrm>
            <a:off x="445913" y="1405161"/>
            <a:ext cx="5132778" cy="3023037"/>
          </a:xfrm>
          <a:prstGeom prst="rect">
            <a:avLst/>
          </a:prstGeom>
        </p:spPr>
      </p:pic>
      <p:pic>
        <p:nvPicPr>
          <p:cNvPr id="6" name="Imagen 5"/>
          <p:cNvPicPr>
            <a:picLocks noChangeAspect="1"/>
          </p:cNvPicPr>
          <p:nvPr/>
        </p:nvPicPr>
        <p:blipFill>
          <a:blip r:embed="rId6"/>
          <a:stretch>
            <a:fillRect/>
          </a:stretch>
        </p:blipFill>
        <p:spPr>
          <a:xfrm>
            <a:off x="4192191" y="3781425"/>
            <a:ext cx="4472766" cy="2984805"/>
          </a:xfrm>
          <a:prstGeom prst="rect">
            <a:avLst/>
          </a:prstGeom>
        </p:spPr>
      </p:pic>
      <p:sp>
        <p:nvSpPr>
          <p:cNvPr id="13" name="CuadroTexto 12"/>
          <p:cNvSpPr txBox="1"/>
          <p:nvPr/>
        </p:nvSpPr>
        <p:spPr>
          <a:xfrm>
            <a:off x="807815" y="973113"/>
            <a:ext cx="8280920" cy="461665"/>
          </a:xfrm>
          <a:prstGeom prst="rect">
            <a:avLst/>
          </a:prstGeom>
          <a:noFill/>
        </p:spPr>
        <p:txBody>
          <a:bodyPr wrap="square" rtlCol="0">
            <a:spAutoFit/>
          </a:bodyPr>
          <a:lstStyle/>
          <a:p>
            <a:r>
              <a:rPr lang="es-ES" sz="2400" dirty="0"/>
              <a:t>Optimizaciones mecánicas</a:t>
            </a:r>
          </a:p>
        </p:txBody>
      </p:sp>
      <p:pic>
        <p:nvPicPr>
          <p:cNvPr id="4" name="Imagen 3"/>
          <p:cNvPicPr>
            <a:picLocks noChangeAspect="1"/>
          </p:cNvPicPr>
          <p:nvPr/>
        </p:nvPicPr>
        <p:blipFill>
          <a:blip r:embed="rId7"/>
          <a:stretch>
            <a:fillRect/>
          </a:stretch>
        </p:blipFill>
        <p:spPr>
          <a:xfrm>
            <a:off x="6516712" y="1509305"/>
            <a:ext cx="3672408" cy="2600025"/>
          </a:xfrm>
          <a:prstGeom prst="rect">
            <a:avLst/>
          </a:prstGeom>
        </p:spPr>
      </p:pic>
    </p:spTree>
    <p:extLst>
      <p:ext uri="{BB962C8B-B14F-4D97-AF65-F5344CB8AC3E}">
        <p14:creationId xmlns:p14="http://schemas.microsoft.com/office/powerpoint/2010/main" val="33953800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832151" y="1288219"/>
            <a:ext cx="6622364" cy="2747132"/>
          </a:xfrm>
          <a:prstGeom prst="rect">
            <a:avLst/>
          </a:prstGeom>
        </p:spPr>
      </p:pic>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23</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a:stretch>
            <a:fillRect/>
          </a:stretch>
        </p:blipFill>
        <p:spPr>
          <a:xfrm>
            <a:off x="231751" y="4069457"/>
            <a:ext cx="4617698" cy="2601895"/>
          </a:xfrm>
          <a:prstGeom prst="rect">
            <a:avLst/>
          </a:prstGeom>
        </p:spPr>
      </p:pic>
      <p:pic>
        <p:nvPicPr>
          <p:cNvPr id="3" name="Imagen 2"/>
          <p:cNvPicPr>
            <a:picLocks noChangeAspect="1"/>
          </p:cNvPicPr>
          <p:nvPr/>
        </p:nvPicPr>
        <p:blipFill>
          <a:blip r:embed="rId6"/>
          <a:stretch>
            <a:fillRect/>
          </a:stretch>
        </p:blipFill>
        <p:spPr>
          <a:xfrm>
            <a:off x="231751" y="1264009"/>
            <a:ext cx="3744416" cy="2777315"/>
          </a:xfrm>
          <a:prstGeom prst="rect">
            <a:avLst/>
          </a:prstGeom>
        </p:spPr>
      </p:pic>
      <p:pic>
        <p:nvPicPr>
          <p:cNvPr id="5" name="Imagen 4"/>
          <p:cNvPicPr>
            <a:picLocks noChangeAspect="1"/>
          </p:cNvPicPr>
          <p:nvPr/>
        </p:nvPicPr>
        <p:blipFill>
          <a:blip r:embed="rId7"/>
          <a:stretch>
            <a:fillRect/>
          </a:stretch>
        </p:blipFill>
        <p:spPr>
          <a:xfrm>
            <a:off x="4849449" y="4057301"/>
            <a:ext cx="5605066" cy="2684478"/>
          </a:xfrm>
          <a:prstGeom prst="rect">
            <a:avLst/>
          </a:prstGeom>
        </p:spPr>
      </p:pic>
      <p:pic>
        <p:nvPicPr>
          <p:cNvPr id="7" name="Imagen 6"/>
          <p:cNvPicPr>
            <a:picLocks noChangeAspect="1"/>
          </p:cNvPicPr>
          <p:nvPr/>
        </p:nvPicPr>
        <p:blipFill>
          <a:blip r:embed="rId8"/>
          <a:stretch>
            <a:fillRect/>
          </a:stretch>
        </p:blipFill>
        <p:spPr>
          <a:xfrm>
            <a:off x="1782809" y="2941133"/>
            <a:ext cx="7540400" cy="2429271"/>
          </a:xfrm>
          <a:prstGeom prst="rect">
            <a:avLst/>
          </a:prstGeom>
        </p:spPr>
      </p:pic>
      <p:pic>
        <p:nvPicPr>
          <p:cNvPr id="14" name="Imagen 13">
            <a:extLst>
              <a:ext uri="{FF2B5EF4-FFF2-40B4-BE49-F238E27FC236}">
                <a16:creationId xmlns:a16="http://schemas.microsoft.com/office/drawing/2014/main" id="{BB5BDDEA-C11E-419D-8B71-25D325F6E8C6}"/>
              </a:ext>
            </a:extLst>
          </p:cNvPr>
          <p:cNvPicPr>
            <a:picLocks noChangeAspect="1"/>
          </p:cNvPicPr>
          <p:nvPr/>
        </p:nvPicPr>
        <p:blipFill>
          <a:blip r:embed="rId9"/>
          <a:stretch>
            <a:fillRect/>
          </a:stretch>
        </p:blipFill>
        <p:spPr>
          <a:xfrm>
            <a:off x="4127945" y="-29778"/>
            <a:ext cx="1568654" cy="832347"/>
          </a:xfrm>
          <a:prstGeom prst="rect">
            <a:avLst/>
          </a:prstGeom>
        </p:spPr>
      </p:pic>
    </p:spTree>
    <p:extLst>
      <p:ext uri="{BB962C8B-B14F-4D97-AF65-F5344CB8AC3E}">
        <p14:creationId xmlns:p14="http://schemas.microsoft.com/office/powerpoint/2010/main" val="863905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12" y="879477"/>
            <a:ext cx="10687214" cy="5803895"/>
          </a:xfrm>
          <a:prstGeom prst="rect">
            <a:avLst/>
          </a:prstGeom>
        </p:spPr>
      </p:pic>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24</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56283" y="4177810"/>
            <a:ext cx="10744919" cy="2559514"/>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49223" y="6724601"/>
            <a:ext cx="10730797" cy="810866"/>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43937" y="269367"/>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pic>
        <p:nvPicPr>
          <p:cNvPr id="14" name="Imagen 13"/>
          <p:cNvPicPr>
            <a:picLocks noChangeAspect="1"/>
          </p:cNvPicPr>
          <p:nvPr/>
        </p:nvPicPr>
        <p:blipFill>
          <a:blip r:embed="rId5"/>
          <a:stretch>
            <a:fillRect/>
          </a:stretch>
        </p:blipFill>
        <p:spPr>
          <a:xfrm>
            <a:off x="5344319" y="3997449"/>
            <a:ext cx="5328592" cy="3020934"/>
          </a:xfrm>
          <a:prstGeom prst="rect">
            <a:avLst/>
          </a:prstGeom>
        </p:spPr>
      </p:pic>
      <p:sp>
        <p:nvSpPr>
          <p:cNvPr id="16" name="CuadroTexto 15"/>
          <p:cNvSpPr txBox="1"/>
          <p:nvPr/>
        </p:nvSpPr>
        <p:spPr>
          <a:xfrm>
            <a:off x="8008617" y="1101111"/>
            <a:ext cx="2736304" cy="2677656"/>
          </a:xfrm>
          <a:prstGeom prst="rect">
            <a:avLst/>
          </a:prstGeom>
          <a:noFill/>
        </p:spPr>
        <p:txBody>
          <a:bodyPr wrap="square" rtlCol="0">
            <a:spAutoFit/>
          </a:bodyPr>
          <a:lstStyle/>
          <a:p>
            <a:r>
              <a:rPr lang="es-ES" sz="2400" dirty="0">
                <a:solidFill>
                  <a:schemeClr val="bg1"/>
                </a:solidFill>
              </a:rPr>
              <a:t>Intervalos LSD (</a:t>
            </a:r>
            <a:r>
              <a:rPr lang="es-ES" sz="2400" dirty="0" err="1">
                <a:solidFill>
                  <a:schemeClr val="bg1"/>
                </a:solidFill>
              </a:rPr>
              <a:t>Least</a:t>
            </a:r>
            <a:r>
              <a:rPr lang="es-ES" sz="2400" dirty="0">
                <a:solidFill>
                  <a:schemeClr val="bg1"/>
                </a:solidFill>
              </a:rPr>
              <a:t> </a:t>
            </a:r>
            <a:r>
              <a:rPr lang="es-ES" sz="2400" dirty="0" err="1">
                <a:solidFill>
                  <a:schemeClr val="bg1"/>
                </a:solidFill>
              </a:rPr>
              <a:t>Significance</a:t>
            </a:r>
            <a:r>
              <a:rPr lang="es-ES" sz="2400" dirty="0">
                <a:solidFill>
                  <a:schemeClr val="bg1"/>
                </a:solidFill>
              </a:rPr>
              <a:t> </a:t>
            </a:r>
            <a:r>
              <a:rPr lang="es-ES" sz="2400" dirty="0" err="1">
                <a:solidFill>
                  <a:schemeClr val="bg1"/>
                </a:solidFill>
              </a:rPr>
              <a:t>Difference</a:t>
            </a:r>
            <a:r>
              <a:rPr lang="es-ES" sz="2400" dirty="0">
                <a:solidFill>
                  <a:schemeClr val="bg1"/>
                </a:solidFill>
              </a:rPr>
              <a:t>) para la medida del consumo energético</a:t>
            </a:r>
          </a:p>
        </p:txBody>
      </p:sp>
      <p:pic>
        <p:nvPicPr>
          <p:cNvPr id="17" name="Imagen 16">
            <a:extLst>
              <a:ext uri="{FF2B5EF4-FFF2-40B4-BE49-F238E27FC236}">
                <a16:creationId xmlns:a16="http://schemas.microsoft.com/office/drawing/2014/main" id="{0BE8FA2D-3826-41EC-B519-20531AFE4834}"/>
              </a:ext>
            </a:extLst>
          </p:cNvPr>
          <p:cNvPicPr>
            <a:picLocks noChangeAspect="1"/>
          </p:cNvPicPr>
          <p:nvPr/>
        </p:nvPicPr>
        <p:blipFill>
          <a:blip r:embed="rId6"/>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5480654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34945"/>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25</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1383879" y="2053233"/>
            <a:ext cx="7614891" cy="2742771"/>
          </a:xfrm>
          <a:prstGeom prst="rect">
            <a:avLst/>
          </a:prstGeom>
        </p:spPr>
      </p:pic>
      <p:sp>
        <p:nvSpPr>
          <p:cNvPr id="3" name="Rectángulo 2"/>
          <p:cNvSpPr/>
          <p:nvPr/>
        </p:nvSpPr>
        <p:spPr>
          <a:xfrm>
            <a:off x="333737" y="5581625"/>
            <a:ext cx="9943554" cy="1015663"/>
          </a:xfrm>
          <a:prstGeom prst="rect">
            <a:avLst/>
          </a:prstGeom>
        </p:spPr>
        <p:txBody>
          <a:bodyPr wrap="square">
            <a:spAutoFit/>
          </a:bodyPr>
          <a:lstStyle/>
          <a:p>
            <a:r>
              <a:rPr lang="es-ES" sz="2000" dirty="0"/>
              <a:t>En Dinamarca, este concepto se convirtió en un éxito y la </a:t>
            </a:r>
            <a:r>
              <a:rPr lang="es-ES" sz="2000" dirty="0" err="1"/>
              <a:t>co</a:t>
            </a:r>
            <a:r>
              <a:rPr lang="es-ES" sz="2000" dirty="0"/>
              <a:t>-digestión de estiércol y residuos orgánicos fue implantada en todas las plantas danesas (Asociación Danesa del Biogás) </a:t>
            </a:r>
          </a:p>
        </p:txBody>
      </p:sp>
      <p:pic>
        <p:nvPicPr>
          <p:cNvPr id="11" name="Imagen 10">
            <a:extLst>
              <a:ext uri="{FF2B5EF4-FFF2-40B4-BE49-F238E27FC236}">
                <a16:creationId xmlns:a16="http://schemas.microsoft.com/office/drawing/2014/main" id="{6D044AF4-DE16-4DF8-8936-4AC5696B28AC}"/>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6620099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26</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stretch>
            <a:fillRect/>
          </a:stretch>
        </p:blipFill>
        <p:spPr>
          <a:xfrm>
            <a:off x="588169" y="4069457"/>
            <a:ext cx="4589748" cy="2570259"/>
          </a:xfrm>
          <a:prstGeom prst="rect">
            <a:avLst/>
          </a:prstGeom>
        </p:spPr>
      </p:pic>
      <p:pic>
        <p:nvPicPr>
          <p:cNvPr id="4" name="Imagen 3"/>
          <p:cNvPicPr>
            <a:picLocks noChangeAspect="1"/>
          </p:cNvPicPr>
          <p:nvPr/>
        </p:nvPicPr>
        <p:blipFill>
          <a:blip r:embed="rId5"/>
          <a:stretch>
            <a:fillRect/>
          </a:stretch>
        </p:blipFill>
        <p:spPr>
          <a:xfrm>
            <a:off x="5704359" y="4328663"/>
            <a:ext cx="4772196" cy="2916030"/>
          </a:xfrm>
          <a:prstGeom prst="rect">
            <a:avLst/>
          </a:prstGeom>
        </p:spPr>
      </p:pic>
      <p:pic>
        <p:nvPicPr>
          <p:cNvPr id="5" name="Imagen 4"/>
          <p:cNvPicPr>
            <a:picLocks noChangeAspect="1"/>
          </p:cNvPicPr>
          <p:nvPr/>
        </p:nvPicPr>
        <p:blipFill>
          <a:blip r:embed="rId6"/>
          <a:stretch>
            <a:fillRect/>
          </a:stretch>
        </p:blipFill>
        <p:spPr>
          <a:xfrm>
            <a:off x="5236953" y="1589088"/>
            <a:ext cx="4395943" cy="2682456"/>
          </a:xfrm>
          <a:prstGeom prst="rect">
            <a:avLst/>
          </a:prstGeom>
        </p:spPr>
      </p:pic>
      <p:pic>
        <p:nvPicPr>
          <p:cNvPr id="6" name="Imagen 5"/>
          <p:cNvPicPr>
            <a:picLocks noChangeAspect="1"/>
          </p:cNvPicPr>
          <p:nvPr/>
        </p:nvPicPr>
        <p:blipFill>
          <a:blip r:embed="rId7"/>
          <a:stretch>
            <a:fillRect/>
          </a:stretch>
        </p:blipFill>
        <p:spPr>
          <a:xfrm>
            <a:off x="87735" y="1202891"/>
            <a:ext cx="4624387" cy="2594400"/>
          </a:xfrm>
          <a:prstGeom prst="rect">
            <a:avLst/>
          </a:prstGeom>
        </p:spPr>
      </p:pic>
      <p:sp>
        <p:nvSpPr>
          <p:cNvPr id="13" name="CuadroTexto 12"/>
          <p:cNvSpPr txBox="1"/>
          <p:nvPr/>
        </p:nvSpPr>
        <p:spPr>
          <a:xfrm>
            <a:off x="4264199" y="1073288"/>
            <a:ext cx="4608512" cy="461665"/>
          </a:xfrm>
          <a:prstGeom prst="rect">
            <a:avLst/>
          </a:prstGeom>
          <a:noFill/>
        </p:spPr>
        <p:txBody>
          <a:bodyPr wrap="square" rtlCol="0">
            <a:spAutoFit/>
          </a:bodyPr>
          <a:lstStyle/>
          <a:p>
            <a:r>
              <a:rPr lang="es-ES" sz="2400" dirty="0"/>
              <a:t>Producción de metano</a:t>
            </a:r>
          </a:p>
        </p:txBody>
      </p:sp>
      <p:pic>
        <p:nvPicPr>
          <p:cNvPr id="15" name="Imagen 14">
            <a:extLst>
              <a:ext uri="{FF2B5EF4-FFF2-40B4-BE49-F238E27FC236}">
                <a16:creationId xmlns:a16="http://schemas.microsoft.com/office/drawing/2014/main" id="{F0205D07-8302-4FD2-84C0-36AC8223FE53}"/>
              </a:ext>
            </a:extLst>
          </p:cNvPr>
          <p:cNvPicPr>
            <a:picLocks noChangeAspect="1"/>
          </p:cNvPicPr>
          <p:nvPr/>
        </p:nvPicPr>
        <p:blipFill>
          <a:blip r:embed="rId8"/>
          <a:stretch>
            <a:fillRect/>
          </a:stretch>
        </p:blipFill>
        <p:spPr>
          <a:xfrm>
            <a:off x="4127945" y="-29778"/>
            <a:ext cx="1568654" cy="832347"/>
          </a:xfrm>
          <a:prstGeom prst="rect">
            <a:avLst/>
          </a:prstGeom>
        </p:spPr>
      </p:pic>
    </p:spTree>
    <p:extLst>
      <p:ext uri="{BB962C8B-B14F-4D97-AF65-F5344CB8AC3E}">
        <p14:creationId xmlns:p14="http://schemas.microsoft.com/office/powerpoint/2010/main" val="41009661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C:\Users\arancano2\AppData\Local\Microsoft\Windows\Temporary Internet Files\Content.Outlook\M3BUNEV4\MAC FOTO 101016-0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8" y="917834"/>
            <a:ext cx="10716707" cy="6935735"/>
          </a:xfrm>
          <a:prstGeom prst="rect">
            <a:avLst/>
          </a:prstGeom>
          <a:solidFill>
            <a:srgbClr val="B2B2B2">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27</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56283" y="4177810"/>
            <a:ext cx="10744919" cy="2559514"/>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49223" y="6724601"/>
            <a:ext cx="10730797" cy="810866"/>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43937" y="269367"/>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18" name="2 CuadroTexto"/>
          <p:cNvSpPr txBox="1">
            <a:spLocks noChangeArrowheads="1"/>
          </p:cNvSpPr>
          <p:nvPr/>
        </p:nvSpPr>
        <p:spPr bwMode="auto">
          <a:xfrm>
            <a:off x="7360543" y="1124921"/>
            <a:ext cx="30796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8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8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8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8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9pPr>
          </a:lstStyle>
          <a:p>
            <a:pPr eaLnBrk="1" hangingPunct="1"/>
            <a:r>
              <a:rPr lang="es-ES_tradnl" altLang="es-ES" sz="1600" b="1" dirty="0">
                <a:solidFill>
                  <a:schemeClr val="bg1"/>
                </a:solidFill>
                <a:latin typeface="Arial" panose="020B0604020202020204" pitchFamily="34" charset="0"/>
                <a:cs typeface="Arial" panose="020B0604020202020204" pitchFamily="34" charset="0"/>
              </a:rPr>
              <a:t>PRODUCCION 24.000 </a:t>
            </a:r>
            <a:r>
              <a:rPr lang="es-ES_tradnl" altLang="es-ES" sz="1600" b="1" dirty="0" err="1">
                <a:solidFill>
                  <a:schemeClr val="bg1"/>
                </a:solidFill>
                <a:latin typeface="Arial" panose="020B0604020202020204" pitchFamily="34" charset="0"/>
                <a:cs typeface="Arial" panose="020B0604020202020204" pitchFamily="34" charset="0"/>
              </a:rPr>
              <a:t>kwh</a:t>
            </a:r>
            <a:r>
              <a:rPr lang="es-ES_tradnl" altLang="es-ES" sz="1600" b="1" dirty="0">
                <a:solidFill>
                  <a:schemeClr val="bg1"/>
                </a:solidFill>
                <a:latin typeface="Arial" panose="020B0604020202020204" pitchFamily="34" charset="0"/>
                <a:cs typeface="Arial" panose="020B0604020202020204" pitchFamily="34" charset="0"/>
              </a:rPr>
              <a:t>/día</a:t>
            </a:r>
            <a:endParaRPr lang="es-ES" altLang="es-ES" sz="1600" b="1" dirty="0">
              <a:solidFill>
                <a:schemeClr val="bg1"/>
              </a:solidFill>
              <a:latin typeface="Arial" panose="020B0604020202020204" pitchFamily="34" charset="0"/>
              <a:cs typeface="Arial" panose="020B0604020202020204" pitchFamily="34" charset="0"/>
            </a:endParaRPr>
          </a:p>
        </p:txBody>
      </p:sp>
      <p:sp>
        <p:nvSpPr>
          <p:cNvPr id="19" name="10 CuadroTexto"/>
          <p:cNvSpPr txBox="1">
            <a:spLocks noChangeArrowheads="1"/>
          </p:cNvSpPr>
          <p:nvPr/>
        </p:nvSpPr>
        <p:spPr bwMode="auto">
          <a:xfrm>
            <a:off x="7344640" y="1419588"/>
            <a:ext cx="3255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8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8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8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8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9pPr>
          </a:lstStyle>
          <a:p>
            <a:pPr eaLnBrk="1" hangingPunct="1"/>
            <a:r>
              <a:rPr lang="es-ES_tradnl" altLang="es-ES" sz="1600" b="1" dirty="0">
                <a:solidFill>
                  <a:schemeClr val="bg1"/>
                </a:solidFill>
                <a:latin typeface="Arial" panose="020B0604020202020204" pitchFamily="34" charset="0"/>
                <a:cs typeface="Arial" panose="020B0604020202020204" pitchFamily="34" charset="0"/>
              </a:rPr>
              <a:t>AUMENTO PRODUCCION 100%</a:t>
            </a:r>
            <a:endParaRPr lang="es-ES" altLang="es-ES" sz="1600" b="1" dirty="0">
              <a:solidFill>
                <a:schemeClr val="bg1"/>
              </a:solidFill>
              <a:latin typeface="Arial" panose="020B0604020202020204" pitchFamily="34" charset="0"/>
              <a:cs typeface="Arial" panose="020B0604020202020204" pitchFamily="34" charset="0"/>
            </a:endParaRPr>
          </a:p>
        </p:txBody>
      </p:sp>
      <p:sp>
        <p:nvSpPr>
          <p:cNvPr id="20" name="11 CuadroTexto"/>
          <p:cNvSpPr txBox="1">
            <a:spLocks noChangeArrowheads="1"/>
          </p:cNvSpPr>
          <p:nvPr/>
        </p:nvSpPr>
        <p:spPr bwMode="auto">
          <a:xfrm>
            <a:off x="7140483" y="1728858"/>
            <a:ext cx="36638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8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8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8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8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Verdana" panose="020B0604030504040204" pitchFamily="34" charset="0"/>
                <a:ea typeface="ＭＳ Ｐゴシック" panose="020B0600070205080204" pitchFamily="34" charset="-128"/>
              </a:defRPr>
            </a:lvl9pPr>
          </a:lstStyle>
          <a:p>
            <a:pPr eaLnBrk="1" hangingPunct="1"/>
            <a:r>
              <a:rPr lang="es-ES_tradnl" altLang="es-ES" sz="1600" b="1" dirty="0">
                <a:solidFill>
                  <a:schemeClr val="bg1"/>
                </a:solidFill>
                <a:latin typeface="Arial" panose="020B0604020202020204" pitchFamily="34" charset="0"/>
                <a:cs typeface="Arial" panose="020B0604020202020204" pitchFamily="34" charset="0"/>
              </a:rPr>
              <a:t>PRODUCCION DEL HASTA UN 90% </a:t>
            </a:r>
          </a:p>
          <a:p>
            <a:pPr eaLnBrk="1" hangingPunct="1"/>
            <a:r>
              <a:rPr lang="es-ES_tradnl" altLang="es-ES" sz="1600" b="1" dirty="0">
                <a:solidFill>
                  <a:schemeClr val="bg1"/>
                </a:solidFill>
                <a:latin typeface="Arial" panose="020B0604020202020204" pitchFamily="34" charset="0"/>
                <a:cs typeface="Arial" panose="020B0604020202020204" pitchFamily="34" charset="0"/>
              </a:rPr>
              <a:t>DEL CONSUMO</a:t>
            </a:r>
            <a:endParaRPr lang="es-ES" altLang="es-ES" sz="1600" b="1" dirty="0">
              <a:solidFill>
                <a:schemeClr val="bg1"/>
              </a:solidFill>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819230" y="6230639"/>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8" tIns="47894" rIns="95788" bIns="47894" anchor="ctr"/>
          <a:lstStyle>
            <a:lvl1pPr defTabSz="957263" eaLnBrk="0" hangingPunct="0">
              <a:spcBef>
                <a:spcPct val="20000"/>
              </a:spcBef>
              <a:buChar char="•"/>
              <a:defRPr sz="3300">
                <a:solidFill>
                  <a:schemeClr val="tx1"/>
                </a:solidFill>
                <a:latin typeface="Arial" panose="020B0604020202020204" pitchFamily="34" charset="0"/>
                <a:ea typeface="ＭＳ Ｐゴシック" panose="020B0600070205080204" pitchFamily="34" charset="-128"/>
              </a:defRPr>
            </a:lvl1pPr>
            <a:lvl2pPr marL="777875" indent="-300038" defTabSz="957263" eaLnBrk="0" hangingPunct="0">
              <a:spcBef>
                <a:spcPct val="20000"/>
              </a:spcBef>
              <a:buChar char="–"/>
              <a:defRPr sz="2900">
                <a:solidFill>
                  <a:schemeClr val="tx1"/>
                </a:solidFill>
                <a:latin typeface="Arial" panose="020B0604020202020204" pitchFamily="34" charset="0"/>
                <a:ea typeface="ＭＳ Ｐゴシック" panose="020B0600070205080204" pitchFamily="34" charset="-128"/>
              </a:defRPr>
            </a:lvl2pPr>
            <a:lvl3pPr marL="1196975" indent="-239713" defTabSz="957263" eaLnBrk="0" hangingPunct="0">
              <a:spcBef>
                <a:spcPct val="20000"/>
              </a:spcBef>
              <a:buChar char="•"/>
              <a:defRPr sz="2500">
                <a:solidFill>
                  <a:schemeClr val="tx1"/>
                </a:solidFill>
                <a:latin typeface="Arial" panose="020B0604020202020204" pitchFamily="34" charset="0"/>
                <a:ea typeface="ＭＳ Ｐゴシック" panose="020B0600070205080204" pitchFamily="34" charset="-128"/>
              </a:defRPr>
            </a:lvl3pPr>
            <a:lvl4pPr marL="1676400" indent="-239713" defTabSz="957263" eaLnBrk="0" hangingPunct="0">
              <a:spcBef>
                <a:spcPct val="20000"/>
              </a:spcBef>
              <a:buChar char="–"/>
              <a:defRPr sz="2100">
                <a:solidFill>
                  <a:schemeClr val="tx1"/>
                </a:solidFill>
                <a:latin typeface="Arial" panose="020B0604020202020204" pitchFamily="34" charset="0"/>
                <a:ea typeface="ＭＳ Ｐゴシック" panose="020B0600070205080204" pitchFamily="34" charset="-128"/>
              </a:defRPr>
            </a:lvl4pPr>
            <a:lvl5pPr marL="2155825" indent="-239713" defTabSz="957263" eaLnBrk="0" hangingPunct="0">
              <a:spcBef>
                <a:spcPct val="20000"/>
              </a:spcBef>
              <a:buChar char="»"/>
              <a:defRPr sz="2100">
                <a:solidFill>
                  <a:schemeClr val="tx1"/>
                </a:solidFill>
                <a:latin typeface="Arial" panose="020B0604020202020204" pitchFamily="34" charset="0"/>
                <a:ea typeface="ＭＳ Ｐゴシック" panose="020B0600070205080204" pitchFamily="34" charset="-128"/>
              </a:defRPr>
            </a:lvl5pPr>
            <a:lvl6pPr marL="2613025" indent="-239713" defTabSz="957263" eaLnBrk="0" fontAlgn="base" hangingPunct="0">
              <a:spcBef>
                <a:spcPct val="20000"/>
              </a:spcBef>
              <a:spcAft>
                <a:spcPct val="0"/>
              </a:spcAft>
              <a:buChar char="»"/>
              <a:defRPr sz="2100">
                <a:solidFill>
                  <a:schemeClr val="tx1"/>
                </a:solidFill>
                <a:latin typeface="Arial" panose="020B0604020202020204" pitchFamily="34" charset="0"/>
                <a:ea typeface="ＭＳ Ｐゴシック" panose="020B0600070205080204" pitchFamily="34" charset="-128"/>
              </a:defRPr>
            </a:lvl6pPr>
            <a:lvl7pPr marL="3070225" indent="-239713" defTabSz="957263" eaLnBrk="0" fontAlgn="base" hangingPunct="0">
              <a:spcBef>
                <a:spcPct val="20000"/>
              </a:spcBef>
              <a:spcAft>
                <a:spcPct val="0"/>
              </a:spcAft>
              <a:buChar char="»"/>
              <a:defRPr sz="2100">
                <a:solidFill>
                  <a:schemeClr val="tx1"/>
                </a:solidFill>
                <a:latin typeface="Arial" panose="020B0604020202020204" pitchFamily="34" charset="0"/>
                <a:ea typeface="ＭＳ Ｐゴシック" panose="020B0600070205080204" pitchFamily="34" charset="-128"/>
              </a:defRPr>
            </a:lvl7pPr>
            <a:lvl8pPr marL="3527425" indent="-239713" defTabSz="957263" eaLnBrk="0" fontAlgn="base" hangingPunct="0">
              <a:spcBef>
                <a:spcPct val="20000"/>
              </a:spcBef>
              <a:spcAft>
                <a:spcPct val="0"/>
              </a:spcAft>
              <a:buChar char="»"/>
              <a:defRPr sz="2100">
                <a:solidFill>
                  <a:schemeClr val="tx1"/>
                </a:solidFill>
                <a:latin typeface="Arial" panose="020B0604020202020204" pitchFamily="34" charset="0"/>
                <a:ea typeface="ＭＳ Ｐゴシック" panose="020B0600070205080204" pitchFamily="34" charset="-128"/>
              </a:defRPr>
            </a:lvl8pPr>
            <a:lvl9pPr marL="3984625" indent="-239713" defTabSz="957263" eaLnBrk="0" fontAlgn="base" hangingPunct="0">
              <a:spcBef>
                <a:spcPct val="20000"/>
              </a:spcBef>
              <a:spcAft>
                <a:spcPct val="0"/>
              </a:spcAft>
              <a:buChar char="»"/>
              <a:defRPr sz="21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b="1" dirty="0"/>
              <a:t>Co-digestión de lodos de depuradora con subproductos de la industria química. </a:t>
            </a:r>
          </a:p>
        </p:txBody>
      </p:sp>
      <p:pic>
        <p:nvPicPr>
          <p:cNvPr id="16" name="Imagen 15">
            <a:extLst>
              <a:ext uri="{FF2B5EF4-FFF2-40B4-BE49-F238E27FC236}">
                <a16:creationId xmlns:a16="http://schemas.microsoft.com/office/drawing/2014/main" id="{4B36E542-B042-4AAE-9D71-E912E87C42C1}"/>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142972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stretch>
            <a:fillRect/>
          </a:stretch>
        </p:blipFill>
        <p:spPr>
          <a:xfrm>
            <a:off x="7489" y="922366"/>
            <a:ext cx="10673660" cy="3891324"/>
          </a:xfrm>
          <a:prstGeom prst="rect">
            <a:avLst/>
          </a:prstGeom>
        </p:spPr>
      </p:pic>
      <p:pic>
        <p:nvPicPr>
          <p:cNvPr id="22" name="Imagen 21"/>
          <p:cNvPicPr>
            <a:picLocks noChangeAspect="1"/>
          </p:cNvPicPr>
          <p:nvPr/>
        </p:nvPicPr>
        <p:blipFill>
          <a:blip r:embed="rId4"/>
          <a:stretch>
            <a:fillRect/>
          </a:stretch>
        </p:blipFill>
        <p:spPr>
          <a:xfrm>
            <a:off x="5745615" y="4285481"/>
            <a:ext cx="4930324" cy="2703785"/>
          </a:xfrm>
          <a:prstGeom prst="rect">
            <a:avLst/>
          </a:prstGeom>
        </p:spPr>
      </p:pic>
      <p:pic>
        <p:nvPicPr>
          <p:cNvPr id="23" name="Imagen 22"/>
          <p:cNvPicPr>
            <a:picLocks noChangeAspect="1"/>
          </p:cNvPicPr>
          <p:nvPr/>
        </p:nvPicPr>
        <p:blipFill>
          <a:blip r:embed="rId5"/>
          <a:stretch>
            <a:fillRect/>
          </a:stretch>
        </p:blipFill>
        <p:spPr>
          <a:xfrm>
            <a:off x="-10466" y="4280179"/>
            <a:ext cx="5858841" cy="2709087"/>
          </a:xfrm>
          <a:prstGeom prst="rect">
            <a:avLst/>
          </a:prstGeom>
        </p:spPr>
      </p:pic>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28</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AB580A78-0B3C-4CF5-BFE3-BD05CD48865E}"/>
              </a:ext>
            </a:extLst>
          </p:cNvPr>
          <p:cNvPicPr>
            <a:picLocks noChangeAspect="1"/>
          </p:cNvPicPr>
          <p:nvPr/>
        </p:nvPicPr>
        <p:blipFill>
          <a:blip r:embed="rId7"/>
          <a:stretch>
            <a:fillRect/>
          </a:stretch>
        </p:blipFill>
        <p:spPr>
          <a:xfrm>
            <a:off x="4127945" y="-29778"/>
            <a:ext cx="1568654" cy="832347"/>
          </a:xfrm>
          <a:prstGeom prst="rect">
            <a:avLst/>
          </a:prstGeom>
        </p:spPr>
      </p:pic>
    </p:spTree>
    <p:extLst>
      <p:ext uri="{BB962C8B-B14F-4D97-AF65-F5344CB8AC3E}">
        <p14:creationId xmlns:p14="http://schemas.microsoft.com/office/powerpoint/2010/main" val="1052705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3" y="146080"/>
            <a:ext cx="10725160" cy="7125759"/>
          </a:xfrm>
          <a:prstGeom prst="rect">
            <a:avLst/>
          </a:prstGeom>
        </p:spPr>
      </p:pic>
      <p:sp>
        <p:nvSpPr>
          <p:cNvPr id="5124" name="Rectángulo 4"/>
          <p:cNvSpPr>
            <a:spLocks noChangeArrowheads="1"/>
          </p:cNvSpPr>
          <p:nvPr/>
        </p:nvSpPr>
        <p:spPr bwMode="auto">
          <a:xfrm>
            <a:off x="0" y="-34946"/>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29</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56283" y="4177810"/>
            <a:ext cx="10744919" cy="2559514"/>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49223" y="6724601"/>
            <a:ext cx="10730797" cy="810866"/>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43937" y="269367"/>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17" name="CuadroTexto 16"/>
          <p:cNvSpPr txBox="1"/>
          <p:nvPr/>
        </p:nvSpPr>
        <p:spPr bwMode="auto">
          <a:xfrm>
            <a:off x="519113" y="6272088"/>
            <a:ext cx="9793758" cy="584775"/>
          </a:xfrm>
          <a:prstGeom prst="rect">
            <a:avLst/>
          </a:prstGeom>
          <a:noFill/>
        </p:spPr>
        <p:txBody>
          <a:bodyPr wrap="square">
            <a:spAutoFit/>
          </a:bodyPr>
          <a:lstStyle/>
          <a:p>
            <a:pPr algn="l">
              <a:defRPr/>
            </a:pPr>
            <a:r>
              <a:rPr lang="es-ES" sz="3200" kern="0" spc="70" dirty="0">
                <a:solidFill>
                  <a:schemeClr val="tx1"/>
                </a:solidFill>
                <a:latin typeface="Bliss 2 Regular"/>
                <a:ea typeface="ヒラギノ角ゴ ProN W3" charset="0"/>
                <a:cs typeface="Bliss 2 Regular"/>
                <a:sym typeface="Gill Sans" charset="0"/>
              </a:rPr>
              <a:t>El futuro?</a:t>
            </a:r>
          </a:p>
        </p:txBody>
      </p:sp>
      <p:pic>
        <p:nvPicPr>
          <p:cNvPr id="13" name="Imagen 12">
            <a:extLst>
              <a:ext uri="{FF2B5EF4-FFF2-40B4-BE49-F238E27FC236}">
                <a16:creationId xmlns:a16="http://schemas.microsoft.com/office/drawing/2014/main" id="{8A4B31C0-335F-4620-A07B-235E527C6DBA}"/>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5162902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Comparativa de costes</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stretch>
            <a:fillRect/>
          </a:stretch>
        </p:blipFill>
        <p:spPr>
          <a:xfrm>
            <a:off x="0" y="1398879"/>
            <a:ext cx="10688638" cy="5046842"/>
          </a:xfrm>
          <a:prstGeom prst="rect">
            <a:avLst/>
          </a:prstGeom>
        </p:spPr>
      </p:pic>
      <p:sp>
        <p:nvSpPr>
          <p:cNvPr id="10" name="CuadroTexto 9"/>
          <p:cNvSpPr txBox="1"/>
          <p:nvPr/>
        </p:nvSpPr>
        <p:spPr>
          <a:xfrm>
            <a:off x="0" y="1035829"/>
            <a:ext cx="10675938" cy="369332"/>
          </a:xfrm>
          <a:prstGeom prst="rect">
            <a:avLst/>
          </a:prstGeom>
          <a:solidFill>
            <a:schemeClr val="bg1"/>
          </a:solidFill>
        </p:spPr>
        <p:txBody>
          <a:bodyPr wrap="square" rtlCol="0">
            <a:spAutoFit/>
          </a:bodyPr>
          <a:lstStyle/>
          <a:p>
            <a:r>
              <a:rPr lang="es-ES" sz="1800" b="1" dirty="0">
                <a:solidFill>
                  <a:schemeClr val="accent1">
                    <a:lumMod val="50000"/>
                  </a:schemeClr>
                </a:solidFill>
              </a:rPr>
              <a:t>Comparativa de costes de reutilización para potable y opciones alternativas</a:t>
            </a:r>
          </a:p>
        </p:txBody>
      </p:sp>
      <p:pic>
        <p:nvPicPr>
          <p:cNvPr id="12" name="Imagen 11">
            <a:extLst>
              <a:ext uri="{FF2B5EF4-FFF2-40B4-BE49-F238E27FC236}">
                <a16:creationId xmlns:a16="http://schemas.microsoft.com/office/drawing/2014/main" id="{7E3DAF18-FE96-4BA4-B766-A6AD71EDDC0E}"/>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41758466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34945"/>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30</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0" y="1839337"/>
            <a:ext cx="10688638" cy="3884175"/>
          </a:xfrm>
          <a:prstGeom prst="rect">
            <a:avLst/>
          </a:prstGeom>
        </p:spPr>
      </p:pic>
      <p:pic>
        <p:nvPicPr>
          <p:cNvPr id="3" name="Imagen 2"/>
          <p:cNvPicPr>
            <a:picLocks noChangeAspect="1"/>
          </p:cNvPicPr>
          <p:nvPr/>
        </p:nvPicPr>
        <p:blipFill>
          <a:blip r:embed="rId5"/>
          <a:stretch>
            <a:fillRect/>
          </a:stretch>
        </p:blipFill>
        <p:spPr>
          <a:xfrm>
            <a:off x="1599903" y="1430302"/>
            <a:ext cx="6808751" cy="317572"/>
          </a:xfrm>
          <a:prstGeom prst="rect">
            <a:avLst/>
          </a:prstGeom>
        </p:spPr>
      </p:pic>
      <p:pic>
        <p:nvPicPr>
          <p:cNvPr id="11" name="Imagen 10">
            <a:extLst>
              <a:ext uri="{FF2B5EF4-FFF2-40B4-BE49-F238E27FC236}">
                <a16:creationId xmlns:a16="http://schemas.microsoft.com/office/drawing/2014/main" id="{C7B782E2-0E41-416D-A216-7826F8CD1BC1}"/>
              </a:ext>
            </a:extLst>
          </p:cNvPr>
          <p:cNvPicPr>
            <a:picLocks noChangeAspect="1"/>
          </p:cNvPicPr>
          <p:nvPr/>
        </p:nvPicPr>
        <p:blipFill>
          <a:blip r:embed="rId6"/>
          <a:stretch>
            <a:fillRect/>
          </a:stretch>
        </p:blipFill>
        <p:spPr>
          <a:xfrm>
            <a:off x="4127945" y="-29778"/>
            <a:ext cx="1568654" cy="832347"/>
          </a:xfrm>
          <a:prstGeom prst="rect">
            <a:avLst/>
          </a:prstGeom>
        </p:spPr>
      </p:pic>
    </p:spTree>
    <p:extLst>
      <p:ext uri="{BB962C8B-B14F-4D97-AF65-F5344CB8AC3E}">
        <p14:creationId xmlns:p14="http://schemas.microsoft.com/office/powerpoint/2010/main" val="19673615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31</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0" y="1727415"/>
            <a:ext cx="10688638" cy="4108019"/>
          </a:xfrm>
          <a:prstGeom prst="rect">
            <a:avLst/>
          </a:prstGeom>
        </p:spPr>
      </p:pic>
      <p:pic>
        <p:nvPicPr>
          <p:cNvPr id="4" name="Imagen 3"/>
          <p:cNvPicPr>
            <a:picLocks noChangeAspect="1"/>
          </p:cNvPicPr>
          <p:nvPr/>
        </p:nvPicPr>
        <p:blipFill>
          <a:blip r:embed="rId5"/>
          <a:stretch>
            <a:fillRect/>
          </a:stretch>
        </p:blipFill>
        <p:spPr>
          <a:xfrm>
            <a:off x="1311871" y="1271516"/>
            <a:ext cx="8460127" cy="317572"/>
          </a:xfrm>
          <a:prstGeom prst="rect">
            <a:avLst/>
          </a:prstGeom>
        </p:spPr>
      </p:pic>
      <p:pic>
        <p:nvPicPr>
          <p:cNvPr id="11" name="Imagen 10">
            <a:extLst>
              <a:ext uri="{FF2B5EF4-FFF2-40B4-BE49-F238E27FC236}">
                <a16:creationId xmlns:a16="http://schemas.microsoft.com/office/drawing/2014/main" id="{6C3E5AB8-2C5B-4065-93A3-CA7FDFCF6A90}"/>
              </a:ext>
            </a:extLst>
          </p:cNvPr>
          <p:cNvPicPr>
            <a:picLocks noChangeAspect="1"/>
          </p:cNvPicPr>
          <p:nvPr/>
        </p:nvPicPr>
        <p:blipFill>
          <a:blip r:embed="rId6"/>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692669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32</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Situación del mercado de desalación</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2" name="Imagen 1"/>
          <p:cNvPicPr>
            <a:picLocks noChangeAspect="1"/>
          </p:cNvPicPr>
          <p:nvPr/>
        </p:nvPicPr>
        <p:blipFill>
          <a:blip r:embed="rId4"/>
          <a:stretch>
            <a:fillRect/>
          </a:stretch>
        </p:blipFill>
        <p:spPr>
          <a:xfrm>
            <a:off x="1599903" y="929856"/>
            <a:ext cx="7272807" cy="6480543"/>
          </a:xfrm>
          <a:prstGeom prst="rect">
            <a:avLst/>
          </a:prstGeom>
        </p:spPr>
      </p:pic>
      <p:sp>
        <p:nvSpPr>
          <p:cNvPr id="10" name="CuadroTexto 9"/>
          <p:cNvSpPr txBox="1"/>
          <p:nvPr/>
        </p:nvSpPr>
        <p:spPr>
          <a:xfrm>
            <a:off x="8656687" y="7179567"/>
            <a:ext cx="2160240" cy="230832"/>
          </a:xfrm>
          <a:prstGeom prst="rect">
            <a:avLst/>
          </a:prstGeom>
          <a:noFill/>
        </p:spPr>
        <p:txBody>
          <a:bodyPr wrap="square" rtlCol="0">
            <a:spAutoFit/>
          </a:bodyPr>
          <a:lstStyle/>
          <a:p>
            <a:r>
              <a:rPr lang="es-ES" sz="900" i="1" dirty="0"/>
              <a:t>Fuente: Diego F. Polanco et al</a:t>
            </a:r>
          </a:p>
        </p:txBody>
      </p:sp>
      <p:pic>
        <p:nvPicPr>
          <p:cNvPr id="12" name="Imagen 11">
            <a:extLst>
              <a:ext uri="{FF2B5EF4-FFF2-40B4-BE49-F238E27FC236}">
                <a16:creationId xmlns:a16="http://schemas.microsoft.com/office/drawing/2014/main" id="{421CD227-0D07-479D-BFBF-1AB5C13A16DC}"/>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3716172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34945"/>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33</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1666362" y="1058863"/>
            <a:ext cx="7355913" cy="5280471"/>
          </a:xfrm>
          <a:prstGeom prst="rect">
            <a:avLst/>
          </a:prstGeom>
        </p:spPr>
      </p:pic>
      <p:pic>
        <p:nvPicPr>
          <p:cNvPr id="3" name="Imagen 2"/>
          <p:cNvPicPr>
            <a:picLocks noChangeAspect="1"/>
          </p:cNvPicPr>
          <p:nvPr/>
        </p:nvPicPr>
        <p:blipFill>
          <a:blip r:embed="rId5"/>
          <a:stretch>
            <a:fillRect/>
          </a:stretch>
        </p:blipFill>
        <p:spPr>
          <a:xfrm>
            <a:off x="1666362" y="5469388"/>
            <a:ext cx="7355913" cy="1739892"/>
          </a:xfrm>
          <a:prstGeom prst="rect">
            <a:avLst/>
          </a:prstGeom>
        </p:spPr>
      </p:pic>
      <p:pic>
        <p:nvPicPr>
          <p:cNvPr id="11" name="Imagen 10">
            <a:extLst>
              <a:ext uri="{FF2B5EF4-FFF2-40B4-BE49-F238E27FC236}">
                <a16:creationId xmlns:a16="http://schemas.microsoft.com/office/drawing/2014/main" id="{E3C396A2-8044-401D-B3A8-89A39311F4E2}"/>
              </a:ext>
            </a:extLst>
          </p:cNvPr>
          <p:cNvPicPr>
            <a:picLocks noChangeAspect="1"/>
          </p:cNvPicPr>
          <p:nvPr/>
        </p:nvPicPr>
        <p:blipFill>
          <a:blip r:embed="rId6"/>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6202442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34</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5344319" y="1793403"/>
            <a:ext cx="4968552" cy="2348062"/>
          </a:xfrm>
          <a:prstGeom prst="rect">
            <a:avLst/>
          </a:prstGeom>
        </p:spPr>
      </p:pic>
      <p:pic>
        <p:nvPicPr>
          <p:cNvPr id="4" name="Imagen 3"/>
          <p:cNvPicPr>
            <a:picLocks noChangeAspect="1"/>
          </p:cNvPicPr>
          <p:nvPr/>
        </p:nvPicPr>
        <p:blipFill>
          <a:blip r:embed="rId5"/>
          <a:stretch>
            <a:fillRect/>
          </a:stretch>
        </p:blipFill>
        <p:spPr>
          <a:xfrm>
            <a:off x="1527895" y="4541204"/>
            <a:ext cx="7626548" cy="1760501"/>
          </a:xfrm>
          <a:prstGeom prst="rect">
            <a:avLst/>
          </a:prstGeom>
        </p:spPr>
      </p:pic>
      <p:pic>
        <p:nvPicPr>
          <p:cNvPr id="7" name="Imagen 6"/>
          <p:cNvPicPr>
            <a:picLocks noChangeAspect="1"/>
          </p:cNvPicPr>
          <p:nvPr/>
        </p:nvPicPr>
        <p:blipFill>
          <a:blip r:embed="rId6"/>
          <a:stretch>
            <a:fillRect/>
          </a:stretch>
        </p:blipFill>
        <p:spPr>
          <a:xfrm>
            <a:off x="375767" y="1833687"/>
            <a:ext cx="3247715" cy="2272853"/>
          </a:xfrm>
          <a:prstGeom prst="rect">
            <a:avLst/>
          </a:prstGeom>
        </p:spPr>
      </p:pic>
      <p:pic>
        <p:nvPicPr>
          <p:cNvPr id="6" name="Imagen 5"/>
          <p:cNvPicPr>
            <a:picLocks noChangeAspect="1"/>
          </p:cNvPicPr>
          <p:nvPr/>
        </p:nvPicPr>
        <p:blipFill>
          <a:blip r:embed="rId7"/>
          <a:stretch>
            <a:fillRect/>
          </a:stretch>
        </p:blipFill>
        <p:spPr>
          <a:xfrm>
            <a:off x="2824039" y="1826664"/>
            <a:ext cx="2605370" cy="2281539"/>
          </a:xfrm>
          <a:prstGeom prst="rect">
            <a:avLst/>
          </a:prstGeom>
        </p:spPr>
      </p:pic>
      <p:sp>
        <p:nvSpPr>
          <p:cNvPr id="14" name="CuadroTexto 13"/>
          <p:cNvSpPr txBox="1"/>
          <p:nvPr/>
        </p:nvSpPr>
        <p:spPr>
          <a:xfrm>
            <a:off x="951831" y="1115342"/>
            <a:ext cx="8280920" cy="461665"/>
          </a:xfrm>
          <a:prstGeom prst="rect">
            <a:avLst/>
          </a:prstGeom>
          <a:noFill/>
        </p:spPr>
        <p:txBody>
          <a:bodyPr wrap="square" rtlCol="0">
            <a:spAutoFit/>
          </a:bodyPr>
          <a:lstStyle/>
          <a:p>
            <a:r>
              <a:rPr lang="es-ES" sz="2400" dirty="0" err="1"/>
              <a:t>Anammox</a:t>
            </a:r>
            <a:r>
              <a:rPr lang="es-ES" sz="2400" dirty="0"/>
              <a:t> y </a:t>
            </a:r>
            <a:r>
              <a:rPr lang="es-ES" sz="2400" dirty="0" err="1"/>
              <a:t>nitritación</a:t>
            </a:r>
            <a:r>
              <a:rPr lang="es-ES" sz="2400" dirty="0"/>
              <a:t> parcial</a:t>
            </a:r>
          </a:p>
        </p:txBody>
      </p:sp>
      <p:sp>
        <p:nvSpPr>
          <p:cNvPr id="15" name="CuadroTexto 14"/>
          <p:cNvSpPr txBox="1"/>
          <p:nvPr/>
        </p:nvSpPr>
        <p:spPr>
          <a:xfrm>
            <a:off x="7864599" y="6661745"/>
            <a:ext cx="2160240" cy="230832"/>
          </a:xfrm>
          <a:prstGeom prst="rect">
            <a:avLst/>
          </a:prstGeom>
          <a:noFill/>
        </p:spPr>
        <p:txBody>
          <a:bodyPr wrap="square" rtlCol="0">
            <a:spAutoFit/>
          </a:bodyPr>
          <a:lstStyle/>
          <a:p>
            <a:r>
              <a:rPr lang="es-ES" sz="900" i="1" dirty="0"/>
              <a:t>Fuente: Beata </a:t>
            </a:r>
            <a:r>
              <a:rPr lang="es-ES" sz="900" i="1" dirty="0" err="1"/>
              <a:t>Szatkowska</a:t>
            </a:r>
            <a:r>
              <a:rPr lang="es-ES" sz="900" i="1" dirty="0"/>
              <a:t> et al</a:t>
            </a:r>
          </a:p>
        </p:txBody>
      </p:sp>
      <p:pic>
        <p:nvPicPr>
          <p:cNvPr id="17" name="Imagen 16">
            <a:extLst>
              <a:ext uri="{FF2B5EF4-FFF2-40B4-BE49-F238E27FC236}">
                <a16:creationId xmlns:a16="http://schemas.microsoft.com/office/drawing/2014/main" id="{D68FFD3A-5CA2-4D44-9292-006D789D1853}"/>
              </a:ext>
            </a:extLst>
          </p:cNvPr>
          <p:cNvPicPr>
            <a:picLocks noChangeAspect="1"/>
          </p:cNvPicPr>
          <p:nvPr/>
        </p:nvPicPr>
        <p:blipFill>
          <a:blip r:embed="rId8"/>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7852530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35</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ooter Placeholder 4"/>
          <p:cNvSpPr txBox="1">
            <a:spLocks/>
          </p:cNvSpPr>
          <p:nvPr/>
        </p:nvSpPr>
        <p:spPr>
          <a:xfrm>
            <a:off x="1307633" y="6553836"/>
            <a:ext cx="4320000" cy="179917"/>
          </a:xfrm>
          <a:prstGeom prst="rect">
            <a:avLst/>
          </a:prstGeom>
        </p:spPr>
        <p:txBody>
          <a:bodyPr vert="horz" lIns="0" tIns="0" rIns="0" bIns="0" rtlCol="0" anchor="ctr"/>
          <a:lstStyle>
            <a:defPPr>
              <a:defRPr lang="en-US"/>
            </a:defPPr>
            <a:lvl1pPr marL="0" algn="l" defTabSz="914400" rtl="0" eaLnBrk="1" latinLnBrk="0" hangingPunct="1">
              <a:lnSpc>
                <a:spcPts val="1100"/>
              </a:lnSpc>
              <a:defRPr sz="900" kern="1200" baseline="0">
                <a:solidFill>
                  <a:srgbClr val="00577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a:latin typeface="Calibri"/>
              </a:rPr>
              <a:t>©</a:t>
            </a:r>
            <a:r>
              <a:rPr lang="en-US" dirty="0" err="1">
                <a:latin typeface="Calibri"/>
              </a:rPr>
              <a:t>RoyalHaskoningDHV</a:t>
            </a:r>
            <a:r>
              <a:rPr lang="en-US" dirty="0">
                <a:latin typeface="Calibri"/>
              </a:rPr>
              <a:t>. Confidential. All rights reserved</a:t>
            </a:r>
          </a:p>
        </p:txBody>
      </p:sp>
      <p:grpSp>
        <p:nvGrpSpPr>
          <p:cNvPr id="40" name="Group 55"/>
          <p:cNvGrpSpPr>
            <a:grpSpLocks/>
          </p:cNvGrpSpPr>
          <p:nvPr/>
        </p:nvGrpSpPr>
        <p:grpSpPr bwMode="auto">
          <a:xfrm>
            <a:off x="1023839" y="2063813"/>
            <a:ext cx="7793954" cy="3679358"/>
            <a:chOff x="926856" y="1211283"/>
            <a:chExt cx="7793188" cy="3681318"/>
          </a:xfrm>
        </p:grpSpPr>
        <p:sp>
          <p:nvSpPr>
            <p:cNvPr id="41" name="TextBox 14"/>
            <p:cNvSpPr txBox="1">
              <a:spLocks noChangeArrowheads="1"/>
            </p:cNvSpPr>
            <p:nvPr/>
          </p:nvSpPr>
          <p:spPr bwMode="auto">
            <a:xfrm rot="16200000">
              <a:off x="380710" y="3537253"/>
              <a:ext cx="1461587" cy="369296"/>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a:t>
              </a:r>
            </a:p>
          </p:txBody>
        </p:sp>
        <p:cxnSp>
          <p:nvCxnSpPr>
            <p:cNvPr id="42" name="Straight Connector 30"/>
            <p:cNvCxnSpPr/>
            <p:nvPr/>
          </p:nvCxnSpPr>
          <p:spPr>
            <a:xfrm flipH="1">
              <a:off x="1532530" y="2933841"/>
              <a:ext cx="21" cy="1958760"/>
            </a:xfrm>
            <a:prstGeom prst="line">
              <a:avLst/>
            </a:prstGeom>
            <a:noFill/>
            <a:ln w="38100" cap="flat" cmpd="sng" algn="ctr">
              <a:solidFill>
                <a:sysClr val="windowText" lastClr="000000"/>
              </a:solidFill>
              <a:prstDash val="solid"/>
              <a:headEnd type="arrow" w="med" len="med"/>
              <a:tailEnd type="none" w="med" len="med"/>
            </a:ln>
            <a:effectLst/>
          </p:spPr>
        </p:cxnSp>
        <p:cxnSp>
          <p:nvCxnSpPr>
            <p:cNvPr id="43" name="Straight Connector 31"/>
            <p:cNvCxnSpPr/>
            <p:nvPr/>
          </p:nvCxnSpPr>
          <p:spPr>
            <a:xfrm flipH="1" flipV="1">
              <a:off x="1519852" y="4880738"/>
              <a:ext cx="7200192" cy="0"/>
            </a:xfrm>
            <a:prstGeom prst="line">
              <a:avLst/>
            </a:prstGeom>
            <a:noFill/>
            <a:ln w="38100" cap="flat" cmpd="sng" algn="ctr">
              <a:solidFill>
                <a:sysClr val="windowText" lastClr="000000"/>
              </a:solidFill>
              <a:prstDash val="solid"/>
              <a:headEnd type="arrow" w="med" len="med"/>
              <a:tailEnd type="none" w="med" len="med"/>
            </a:ln>
            <a:effectLst/>
          </p:spPr>
        </p:cxnSp>
        <p:cxnSp>
          <p:nvCxnSpPr>
            <p:cNvPr id="44" name="Straight Connector 32"/>
            <p:cNvCxnSpPr/>
            <p:nvPr/>
          </p:nvCxnSpPr>
          <p:spPr>
            <a:xfrm>
              <a:off x="2969096" y="1211283"/>
              <a:ext cx="206" cy="3633814"/>
            </a:xfrm>
            <a:prstGeom prst="line">
              <a:avLst/>
            </a:prstGeom>
            <a:noFill/>
            <a:ln w="9525" cap="flat" cmpd="sng" algn="ctr">
              <a:solidFill>
                <a:srgbClr val="C0504D">
                  <a:lumMod val="60000"/>
                  <a:lumOff val="40000"/>
                </a:srgbClr>
              </a:solidFill>
              <a:prstDash val="dash"/>
            </a:ln>
            <a:effectLst/>
          </p:spPr>
        </p:cxnSp>
        <p:cxnSp>
          <p:nvCxnSpPr>
            <p:cNvPr id="45" name="Straight Connector 33"/>
            <p:cNvCxnSpPr/>
            <p:nvPr/>
          </p:nvCxnSpPr>
          <p:spPr>
            <a:xfrm>
              <a:off x="4464374" y="1235098"/>
              <a:ext cx="1072" cy="3621875"/>
            </a:xfrm>
            <a:prstGeom prst="line">
              <a:avLst/>
            </a:prstGeom>
            <a:noFill/>
            <a:ln w="9525" cap="flat" cmpd="sng" algn="ctr">
              <a:solidFill>
                <a:srgbClr val="C0504D">
                  <a:lumMod val="60000"/>
                  <a:lumOff val="40000"/>
                </a:srgbClr>
              </a:solidFill>
              <a:prstDash val="dash"/>
            </a:ln>
            <a:effectLst/>
          </p:spPr>
        </p:cxnSp>
        <p:cxnSp>
          <p:nvCxnSpPr>
            <p:cNvPr id="46" name="Straight Connector 34"/>
            <p:cNvCxnSpPr/>
            <p:nvPr/>
          </p:nvCxnSpPr>
          <p:spPr>
            <a:xfrm>
              <a:off x="6032483" y="1222397"/>
              <a:ext cx="12224" cy="3646452"/>
            </a:xfrm>
            <a:prstGeom prst="line">
              <a:avLst/>
            </a:prstGeom>
            <a:noFill/>
            <a:ln w="9525" cap="flat" cmpd="sng" algn="ctr">
              <a:solidFill>
                <a:srgbClr val="C0504D">
                  <a:lumMod val="60000"/>
                  <a:lumOff val="40000"/>
                </a:srgbClr>
              </a:solidFill>
              <a:prstDash val="dash"/>
            </a:ln>
            <a:effectLst/>
          </p:spPr>
        </p:cxnSp>
        <p:cxnSp>
          <p:nvCxnSpPr>
            <p:cNvPr id="47" name="Straight Connector 35"/>
            <p:cNvCxnSpPr/>
            <p:nvPr/>
          </p:nvCxnSpPr>
          <p:spPr>
            <a:xfrm>
              <a:off x="7600779" y="1222397"/>
              <a:ext cx="11317" cy="3646452"/>
            </a:xfrm>
            <a:prstGeom prst="line">
              <a:avLst/>
            </a:prstGeom>
            <a:noFill/>
            <a:ln w="9525" cap="flat" cmpd="sng" algn="ctr">
              <a:solidFill>
                <a:srgbClr val="C0504D">
                  <a:lumMod val="60000"/>
                  <a:lumOff val="40000"/>
                </a:srgbClr>
              </a:solidFill>
              <a:prstDash val="dash"/>
            </a:ln>
            <a:effectLst/>
          </p:spPr>
        </p:cxnSp>
      </p:grpSp>
      <p:pic>
        <p:nvPicPr>
          <p:cNvPr id="48" name="Picture 3"/>
          <p:cNvPicPr>
            <a:picLocks noChangeAspect="1" noChangeArrowheads="1"/>
          </p:cNvPicPr>
          <p:nvPr/>
        </p:nvPicPr>
        <p:blipFill>
          <a:blip r:embed="rId4"/>
          <a:srcRect l="12390" t="5060" r="17506" b="11490"/>
          <a:stretch>
            <a:fillRect/>
          </a:stretch>
        </p:blipFill>
        <p:spPr bwMode="auto">
          <a:xfrm>
            <a:off x="1616893" y="1922592"/>
            <a:ext cx="1436687" cy="1042504"/>
          </a:xfrm>
          <a:prstGeom prst="rect">
            <a:avLst/>
          </a:prstGeom>
          <a:noFill/>
          <a:ln w="9525">
            <a:noFill/>
            <a:miter lim="800000"/>
            <a:headEnd/>
            <a:tailEnd/>
          </a:ln>
        </p:spPr>
      </p:pic>
      <p:pic>
        <p:nvPicPr>
          <p:cNvPr id="49" name="Picture 4" descr="DSC02178"/>
          <p:cNvPicPr>
            <a:picLocks noChangeAspect="1" noChangeArrowheads="1"/>
          </p:cNvPicPr>
          <p:nvPr/>
        </p:nvPicPr>
        <p:blipFill>
          <a:blip r:embed="rId5"/>
          <a:srcRect r="24013"/>
          <a:stretch>
            <a:fillRect/>
          </a:stretch>
        </p:blipFill>
        <p:spPr bwMode="auto">
          <a:xfrm>
            <a:off x="7743163" y="1909898"/>
            <a:ext cx="1401762" cy="1044091"/>
          </a:xfrm>
          <a:prstGeom prst="rect">
            <a:avLst/>
          </a:prstGeom>
          <a:noFill/>
          <a:ln w="9525">
            <a:noFill/>
            <a:miter lim="800000"/>
            <a:headEnd/>
            <a:tailEnd/>
          </a:ln>
        </p:spPr>
      </p:pic>
      <p:pic>
        <p:nvPicPr>
          <p:cNvPr id="50" name="Picture 1" descr="D:\Documents and Settings\nl34985\My Documents\CFD\tijdelijk Caofeidian\pictures for ppt\MBR Varsseveld\MBR Varsseveld met gazon (klein).jpg"/>
          <p:cNvPicPr>
            <a:picLocks noChangeAspect="1" noChangeArrowheads="1"/>
          </p:cNvPicPr>
          <p:nvPr/>
        </p:nvPicPr>
        <p:blipFill>
          <a:blip r:embed="rId6"/>
          <a:srcRect l="24135" t="22039" r="16954" b="16200"/>
          <a:stretch>
            <a:fillRect/>
          </a:stretch>
        </p:blipFill>
        <p:spPr bwMode="auto">
          <a:xfrm>
            <a:off x="6185858" y="1909217"/>
            <a:ext cx="1508168" cy="1044545"/>
          </a:xfrm>
          <a:prstGeom prst="rect">
            <a:avLst/>
          </a:prstGeom>
          <a:noFill/>
        </p:spPr>
      </p:pic>
      <p:pic>
        <p:nvPicPr>
          <p:cNvPr id="51" name="Picture 2" descr="C:\Users\nl34985\Box Sync\My Box\sjoerd folders\P&amp;I\Malaysia\AMA 108 Retrofit plant for Nereda\pics\20150123_08264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607"/>
          <a:stretch/>
        </p:blipFill>
        <p:spPr bwMode="auto">
          <a:xfrm>
            <a:off x="3140892" y="1922809"/>
            <a:ext cx="1449387" cy="105498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20172"/>
          <a:stretch/>
        </p:blipFill>
        <p:spPr bwMode="auto">
          <a:xfrm>
            <a:off x="4633164" y="1922809"/>
            <a:ext cx="1437348" cy="107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9"/>
          <p:cNvSpPr txBox="1">
            <a:spLocks noChangeArrowheads="1"/>
          </p:cNvSpPr>
          <p:nvPr/>
        </p:nvSpPr>
        <p:spPr bwMode="auto">
          <a:xfrm>
            <a:off x="1510530" y="2993646"/>
            <a:ext cx="1630362" cy="337981"/>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BNR</a:t>
            </a:r>
          </a:p>
        </p:txBody>
      </p:sp>
      <p:sp>
        <p:nvSpPr>
          <p:cNvPr id="54" name="TextBox 10"/>
          <p:cNvSpPr txBox="1">
            <a:spLocks noChangeArrowheads="1"/>
          </p:cNvSpPr>
          <p:nvPr/>
        </p:nvSpPr>
        <p:spPr bwMode="auto">
          <a:xfrm>
            <a:off x="2947218" y="2977790"/>
            <a:ext cx="1735137" cy="338397"/>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SBR</a:t>
            </a:r>
          </a:p>
        </p:txBody>
      </p:sp>
      <p:sp>
        <p:nvSpPr>
          <p:cNvPr id="55" name="TextBox 11"/>
          <p:cNvSpPr txBox="1">
            <a:spLocks noChangeArrowheads="1"/>
          </p:cNvSpPr>
          <p:nvPr/>
        </p:nvSpPr>
        <p:spPr bwMode="auto">
          <a:xfrm>
            <a:off x="4479218" y="2977790"/>
            <a:ext cx="1698625" cy="338397"/>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MBBR</a:t>
            </a:r>
          </a:p>
        </p:txBody>
      </p:sp>
      <p:sp>
        <p:nvSpPr>
          <p:cNvPr id="56" name="TextBox 12"/>
          <p:cNvSpPr txBox="1">
            <a:spLocks noChangeArrowheads="1"/>
          </p:cNvSpPr>
          <p:nvPr/>
        </p:nvSpPr>
        <p:spPr bwMode="auto">
          <a:xfrm>
            <a:off x="7694418" y="2977790"/>
            <a:ext cx="1462087" cy="338554"/>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F. Granular</a:t>
            </a:r>
          </a:p>
        </p:txBody>
      </p:sp>
      <p:sp>
        <p:nvSpPr>
          <p:cNvPr id="57" name="TextBox 11"/>
          <p:cNvSpPr txBox="1">
            <a:spLocks noChangeArrowheads="1"/>
          </p:cNvSpPr>
          <p:nvPr/>
        </p:nvSpPr>
        <p:spPr bwMode="auto">
          <a:xfrm>
            <a:off x="6070512" y="2977790"/>
            <a:ext cx="1698625" cy="338397"/>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MBR</a:t>
            </a:r>
          </a:p>
        </p:txBody>
      </p:sp>
      <p:sp>
        <p:nvSpPr>
          <p:cNvPr id="58" name="Freeform 52"/>
          <p:cNvSpPr/>
          <p:nvPr/>
        </p:nvSpPr>
        <p:spPr bwMode="auto">
          <a:xfrm>
            <a:off x="1657563" y="4025045"/>
            <a:ext cx="7119559" cy="1241220"/>
          </a:xfrm>
          <a:custGeom>
            <a:avLst/>
            <a:gdLst>
              <a:gd name="connsiteX0" fmla="*/ 0 w 6733309"/>
              <a:gd name="connsiteY0" fmla="*/ 57398 h 639289"/>
              <a:gd name="connsiteX1" fmla="*/ 3954483 w 6733309"/>
              <a:gd name="connsiteY1" fmla="*/ 33647 h 639289"/>
              <a:gd name="connsiteX2" fmla="*/ 5640779 w 6733309"/>
              <a:gd name="connsiteY2" fmla="*/ 259279 h 639289"/>
              <a:gd name="connsiteX3" fmla="*/ 6733309 w 6733309"/>
              <a:gd name="connsiteY3" fmla="*/ 639289 h 639289"/>
              <a:gd name="connsiteX0" fmla="*/ 0 w 6677382"/>
              <a:gd name="connsiteY0" fmla="*/ 186272 h 613514"/>
              <a:gd name="connsiteX1" fmla="*/ 3898556 w 6677382"/>
              <a:gd name="connsiteY1" fmla="*/ 7872 h 613514"/>
              <a:gd name="connsiteX2" fmla="*/ 5584852 w 6677382"/>
              <a:gd name="connsiteY2" fmla="*/ 233504 h 613514"/>
              <a:gd name="connsiteX3" fmla="*/ 6677382 w 6677382"/>
              <a:gd name="connsiteY3" fmla="*/ 613514 h 613514"/>
              <a:gd name="connsiteX0" fmla="*/ 0 w 6732846"/>
              <a:gd name="connsiteY0" fmla="*/ 323196 h 619580"/>
              <a:gd name="connsiteX1" fmla="*/ 3954020 w 6732846"/>
              <a:gd name="connsiteY1" fmla="*/ 13938 h 619580"/>
              <a:gd name="connsiteX2" fmla="*/ 5640316 w 6732846"/>
              <a:gd name="connsiteY2" fmla="*/ 239570 h 619580"/>
              <a:gd name="connsiteX3" fmla="*/ 6732846 w 6732846"/>
              <a:gd name="connsiteY3" fmla="*/ 619580 h 619580"/>
              <a:gd name="connsiteX0" fmla="*/ 0 w 6732846"/>
              <a:gd name="connsiteY0" fmla="*/ 323196 h 619580"/>
              <a:gd name="connsiteX1" fmla="*/ 3954020 w 6732846"/>
              <a:gd name="connsiteY1" fmla="*/ 13938 h 619580"/>
              <a:gd name="connsiteX2" fmla="*/ 5640316 w 6732846"/>
              <a:gd name="connsiteY2" fmla="*/ 239570 h 619580"/>
              <a:gd name="connsiteX3" fmla="*/ 6732846 w 6732846"/>
              <a:gd name="connsiteY3" fmla="*/ 619580 h 619580"/>
              <a:gd name="connsiteX0" fmla="*/ 0 w 6732846"/>
              <a:gd name="connsiteY0" fmla="*/ 832045 h 1128429"/>
              <a:gd name="connsiteX1" fmla="*/ 3954020 w 6732846"/>
              <a:gd name="connsiteY1" fmla="*/ 522787 h 1128429"/>
              <a:gd name="connsiteX2" fmla="*/ 5102544 w 6732846"/>
              <a:gd name="connsiteY2" fmla="*/ 100940 h 1128429"/>
              <a:gd name="connsiteX3" fmla="*/ 6732846 w 6732846"/>
              <a:gd name="connsiteY3" fmla="*/ 1128429 h 1128429"/>
              <a:gd name="connsiteX0" fmla="*/ 0 w 6732846"/>
              <a:gd name="connsiteY0" fmla="*/ 805699 h 1115252"/>
              <a:gd name="connsiteX1" fmla="*/ 3954020 w 6732846"/>
              <a:gd name="connsiteY1" fmla="*/ 496441 h 1115252"/>
              <a:gd name="connsiteX2" fmla="*/ 5102544 w 6732846"/>
              <a:gd name="connsiteY2" fmla="*/ 74594 h 1115252"/>
              <a:gd name="connsiteX3" fmla="*/ 6094748 w 6732846"/>
              <a:gd name="connsiteY3" fmla="*/ 944004 h 1115252"/>
              <a:gd name="connsiteX4" fmla="*/ 6732846 w 6732846"/>
              <a:gd name="connsiteY4" fmla="*/ 1102083 h 1115252"/>
              <a:gd name="connsiteX0" fmla="*/ 0 w 6878492"/>
              <a:gd name="connsiteY0" fmla="*/ 805699 h 1143411"/>
              <a:gd name="connsiteX1" fmla="*/ 3954020 w 6878492"/>
              <a:gd name="connsiteY1" fmla="*/ 496441 h 1143411"/>
              <a:gd name="connsiteX2" fmla="*/ 5102544 w 6878492"/>
              <a:gd name="connsiteY2" fmla="*/ 74594 h 1143411"/>
              <a:gd name="connsiteX3" fmla="*/ 6094748 w 6878492"/>
              <a:gd name="connsiteY3" fmla="*/ 944004 h 1143411"/>
              <a:gd name="connsiteX4" fmla="*/ 6878492 w 6878492"/>
              <a:gd name="connsiteY4" fmla="*/ 1143411 h 1143411"/>
              <a:gd name="connsiteX0" fmla="*/ 0 w 6878492"/>
              <a:gd name="connsiteY0" fmla="*/ 805699 h 1143411"/>
              <a:gd name="connsiteX1" fmla="*/ 1389244 w 6878492"/>
              <a:gd name="connsiteY1" fmla="*/ 799353 h 1143411"/>
              <a:gd name="connsiteX2" fmla="*/ 3954020 w 6878492"/>
              <a:gd name="connsiteY2" fmla="*/ 496441 h 1143411"/>
              <a:gd name="connsiteX3" fmla="*/ 5102544 w 6878492"/>
              <a:gd name="connsiteY3" fmla="*/ 74594 h 1143411"/>
              <a:gd name="connsiteX4" fmla="*/ 6094748 w 6878492"/>
              <a:gd name="connsiteY4" fmla="*/ 944004 h 1143411"/>
              <a:gd name="connsiteX5" fmla="*/ 6878492 w 6878492"/>
              <a:gd name="connsiteY5" fmla="*/ 1143411 h 1143411"/>
              <a:gd name="connsiteX0" fmla="*/ 0 w 6878492"/>
              <a:gd name="connsiteY0" fmla="*/ 805699 h 1143411"/>
              <a:gd name="connsiteX1" fmla="*/ 1389244 w 6878492"/>
              <a:gd name="connsiteY1" fmla="*/ 799353 h 1143411"/>
              <a:gd name="connsiteX2" fmla="*/ 3954020 w 6878492"/>
              <a:gd name="connsiteY2" fmla="*/ 496441 h 1143411"/>
              <a:gd name="connsiteX3" fmla="*/ 5102544 w 6878492"/>
              <a:gd name="connsiteY3" fmla="*/ 74594 h 1143411"/>
              <a:gd name="connsiteX4" fmla="*/ 6094748 w 6878492"/>
              <a:gd name="connsiteY4" fmla="*/ 944004 h 1143411"/>
              <a:gd name="connsiteX5" fmla="*/ 6878492 w 6878492"/>
              <a:gd name="connsiteY5" fmla="*/ 1143411 h 1143411"/>
              <a:gd name="connsiteX0" fmla="*/ 0 w 6878492"/>
              <a:gd name="connsiteY0" fmla="*/ 805699 h 1143411"/>
              <a:gd name="connsiteX1" fmla="*/ 1389244 w 6878492"/>
              <a:gd name="connsiteY1" fmla="*/ 799353 h 1143411"/>
              <a:gd name="connsiteX2" fmla="*/ 1400448 w 6878492"/>
              <a:gd name="connsiteY2" fmla="*/ 516942 h 1143411"/>
              <a:gd name="connsiteX3" fmla="*/ 3954020 w 6878492"/>
              <a:gd name="connsiteY3" fmla="*/ 496441 h 1143411"/>
              <a:gd name="connsiteX4" fmla="*/ 5102544 w 6878492"/>
              <a:gd name="connsiteY4" fmla="*/ 74594 h 1143411"/>
              <a:gd name="connsiteX5" fmla="*/ 6094748 w 6878492"/>
              <a:gd name="connsiteY5" fmla="*/ 944004 h 1143411"/>
              <a:gd name="connsiteX6" fmla="*/ 6878492 w 6878492"/>
              <a:gd name="connsiteY6" fmla="*/ 1143411 h 1143411"/>
              <a:gd name="connsiteX0" fmla="*/ 0 w 6878492"/>
              <a:gd name="connsiteY0" fmla="*/ 805699 h 1143411"/>
              <a:gd name="connsiteX1" fmla="*/ 1389244 w 6878492"/>
              <a:gd name="connsiteY1" fmla="*/ 799353 h 1143411"/>
              <a:gd name="connsiteX2" fmla="*/ 1400448 w 6878492"/>
              <a:gd name="connsiteY2" fmla="*/ 516942 h 1143411"/>
              <a:gd name="connsiteX3" fmla="*/ 3954020 w 6878492"/>
              <a:gd name="connsiteY3" fmla="*/ 496441 h 1143411"/>
              <a:gd name="connsiteX4" fmla="*/ 5102544 w 6878492"/>
              <a:gd name="connsiteY4" fmla="*/ 74594 h 1143411"/>
              <a:gd name="connsiteX5" fmla="*/ 6094748 w 6878492"/>
              <a:gd name="connsiteY5" fmla="*/ 944004 h 1143411"/>
              <a:gd name="connsiteX6" fmla="*/ 6878492 w 6878492"/>
              <a:gd name="connsiteY6" fmla="*/ 1143411 h 1143411"/>
              <a:gd name="connsiteX0" fmla="*/ 0 w 6878492"/>
              <a:gd name="connsiteY0" fmla="*/ 805699 h 1143411"/>
              <a:gd name="connsiteX1" fmla="*/ 1389244 w 6878492"/>
              <a:gd name="connsiteY1" fmla="*/ 799353 h 1143411"/>
              <a:gd name="connsiteX2" fmla="*/ 1366837 w 6878492"/>
              <a:gd name="connsiteY2" fmla="*/ 516942 h 1143411"/>
              <a:gd name="connsiteX3" fmla="*/ 3954020 w 6878492"/>
              <a:gd name="connsiteY3" fmla="*/ 496441 h 1143411"/>
              <a:gd name="connsiteX4" fmla="*/ 5102544 w 6878492"/>
              <a:gd name="connsiteY4" fmla="*/ 74594 h 1143411"/>
              <a:gd name="connsiteX5" fmla="*/ 6094748 w 6878492"/>
              <a:gd name="connsiteY5" fmla="*/ 944004 h 1143411"/>
              <a:gd name="connsiteX6" fmla="*/ 6878492 w 6878492"/>
              <a:gd name="connsiteY6" fmla="*/ 1143411 h 1143411"/>
              <a:gd name="connsiteX0" fmla="*/ 0 w 6878492"/>
              <a:gd name="connsiteY0" fmla="*/ 805699 h 1143411"/>
              <a:gd name="connsiteX1" fmla="*/ 1389244 w 6878492"/>
              <a:gd name="connsiteY1" fmla="*/ 799353 h 1143411"/>
              <a:gd name="connsiteX2" fmla="*/ 1366837 w 6878492"/>
              <a:gd name="connsiteY2" fmla="*/ 516942 h 1143411"/>
              <a:gd name="connsiteX3" fmla="*/ 3954020 w 6878492"/>
              <a:gd name="connsiteY3" fmla="*/ 496441 h 1143411"/>
              <a:gd name="connsiteX4" fmla="*/ 5102544 w 6878492"/>
              <a:gd name="connsiteY4" fmla="*/ 74594 h 1143411"/>
              <a:gd name="connsiteX5" fmla="*/ 6094748 w 6878492"/>
              <a:gd name="connsiteY5" fmla="*/ 944004 h 1143411"/>
              <a:gd name="connsiteX6" fmla="*/ 6878492 w 6878492"/>
              <a:gd name="connsiteY6" fmla="*/ 1143411 h 1143411"/>
              <a:gd name="connsiteX0" fmla="*/ 0 w 6878492"/>
              <a:gd name="connsiteY0" fmla="*/ 805699 h 1143411"/>
              <a:gd name="connsiteX1" fmla="*/ 1389244 w 6878492"/>
              <a:gd name="connsiteY1" fmla="*/ 799353 h 1143411"/>
              <a:gd name="connsiteX2" fmla="*/ 1366837 w 6878492"/>
              <a:gd name="connsiteY2" fmla="*/ 516942 h 1143411"/>
              <a:gd name="connsiteX3" fmla="*/ 2778488 w 6878492"/>
              <a:gd name="connsiteY3" fmla="*/ 510054 h 1143411"/>
              <a:gd name="connsiteX4" fmla="*/ 3954020 w 6878492"/>
              <a:gd name="connsiteY4" fmla="*/ 496441 h 1143411"/>
              <a:gd name="connsiteX5" fmla="*/ 5102544 w 6878492"/>
              <a:gd name="connsiteY5" fmla="*/ 74594 h 1143411"/>
              <a:gd name="connsiteX6" fmla="*/ 6094748 w 6878492"/>
              <a:gd name="connsiteY6" fmla="*/ 944004 h 1143411"/>
              <a:gd name="connsiteX7" fmla="*/ 6878492 w 6878492"/>
              <a:gd name="connsiteY7" fmla="*/ 1143411 h 1143411"/>
              <a:gd name="connsiteX0" fmla="*/ 0 w 6878492"/>
              <a:gd name="connsiteY0" fmla="*/ 832103 h 1169815"/>
              <a:gd name="connsiteX1" fmla="*/ 1389244 w 6878492"/>
              <a:gd name="connsiteY1" fmla="*/ 825757 h 1169815"/>
              <a:gd name="connsiteX2" fmla="*/ 1366837 w 6878492"/>
              <a:gd name="connsiteY2" fmla="*/ 543346 h 1169815"/>
              <a:gd name="connsiteX3" fmla="*/ 2778488 w 6878492"/>
              <a:gd name="connsiteY3" fmla="*/ 536458 h 1169815"/>
              <a:gd name="connsiteX4" fmla="*/ 2777645 w 6878492"/>
              <a:gd name="connsiteY4" fmla="*/ 364419 h 1169815"/>
              <a:gd name="connsiteX5" fmla="*/ 5102544 w 6878492"/>
              <a:gd name="connsiteY5" fmla="*/ 100998 h 1169815"/>
              <a:gd name="connsiteX6" fmla="*/ 6094748 w 6878492"/>
              <a:gd name="connsiteY6" fmla="*/ 970408 h 1169815"/>
              <a:gd name="connsiteX7" fmla="*/ 6878492 w 6878492"/>
              <a:gd name="connsiteY7" fmla="*/ 1169815 h 1169815"/>
              <a:gd name="connsiteX0" fmla="*/ 0 w 6878492"/>
              <a:gd name="connsiteY0" fmla="*/ 832103 h 1169815"/>
              <a:gd name="connsiteX1" fmla="*/ 1389244 w 6878492"/>
              <a:gd name="connsiteY1" fmla="*/ 825757 h 1169815"/>
              <a:gd name="connsiteX2" fmla="*/ 1389244 w 6878492"/>
              <a:gd name="connsiteY2" fmla="*/ 536458 h 1169815"/>
              <a:gd name="connsiteX3" fmla="*/ 2778488 w 6878492"/>
              <a:gd name="connsiteY3" fmla="*/ 536458 h 1169815"/>
              <a:gd name="connsiteX4" fmla="*/ 2777645 w 6878492"/>
              <a:gd name="connsiteY4" fmla="*/ 364419 h 1169815"/>
              <a:gd name="connsiteX5" fmla="*/ 5102544 w 6878492"/>
              <a:gd name="connsiteY5" fmla="*/ 100998 h 1169815"/>
              <a:gd name="connsiteX6" fmla="*/ 6094748 w 6878492"/>
              <a:gd name="connsiteY6" fmla="*/ 970408 h 1169815"/>
              <a:gd name="connsiteX7" fmla="*/ 6878492 w 6878492"/>
              <a:gd name="connsiteY7" fmla="*/ 1169815 h 1169815"/>
              <a:gd name="connsiteX0" fmla="*/ 0 w 6878492"/>
              <a:gd name="connsiteY0" fmla="*/ 836722 h 1174434"/>
              <a:gd name="connsiteX1" fmla="*/ 1389244 w 6878492"/>
              <a:gd name="connsiteY1" fmla="*/ 830376 h 1174434"/>
              <a:gd name="connsiteX2" fmla="*/ 1389244 w 6878492"/>
              <a:gd name="connsiteY2" fmla="*/ 541077 h 1174434"/>
              <a:gd name="connsiteX3" fmla="*/ 2778488 w 6878492"/>
              <a:gd name="connsiteY3" fmla="*/ 541077 h 1174434"/>
              <a:gd name="connsiteX4" fmla="*/ 2777645 w 6878492"/>
              <a:gd name="connsiteY4" fmla="*/ 369038 h 1174434"/>
              <a:gd name="connsiteX5" fmla="*/ 4268564 w 6878492"/>
              <a:gd name="connsiteY5" fmla="*/ 341323 h 1174434"/>
              <a:gd name="connsiteX6" fmla="*/ 5102544 w 6878492"/>
              <a:gd name="connsiteY6" fmla="*/ 105617 h 1174434"/>
              <a:gd name="connsiteX7" fmla="*/ 6094748 w 6878492"/>
              <a:gd name="connsiteY7" fmla="*/ 975027 h 1174434"/>
              <a:gd name="connsiteX8" fmla="*/ 6878492 w 6878492"/>
              <a:gd name="connsiteY8" fmla="*/ 1174434 h 1174434"/>
              <a:gd name="connsiteX0" fmla="*/ 0 w 6878492"/>
              <a:gd name="connsiteY0" fmla="*/ 836722 h 1174434"/>
              <a:gd name="connsiteX1" fmla="*/ 1389244 w 6878492"/>
              <a:gd name="connsiteY1" fmla="*/ 830376 h 1174434"/>
              <a:gd name="connsiteX2" fmla="*/ 1389244 w 6878492"/>
              <a:gd name="connsiteY2" fmla="*/ 541077 h 1174434"/>
              <a:gd name="connsiteX3" fmla="*/ 2778488 w 6878492"/>
              <a:gd name="connsiteY3" fmla="*/ 541077 h 1174434"/>
              <a:gd name="connsiteX4" fmla="*/ 2777645 w 6878492"/>
              <a:gd name="connsiteY4" fmla="*/ 369038 h 1174434"/>
              <a:gd name="connsiteX5" fmla="*/ 4268564 w 6878492"/>
              <a:gd name="connsiteY5" fmla="*/ 341323 h 1174434"/>
              <a:gd name="connsiteX6" fmla="*/ 5102544 w 6878492"/>
              <a:gd name="connsiteY6" fmla="*/ 105617 h 1174434"/>
              <a:gd name="connsiteX7" fmla="*/ 6094748 w 6878492"/>
              <a:gd name="connsiteY7" fmla="*/ 975027 h 1174434"/>
              <a:gd name="connsiteX8" fmla="*/ 6878492 w 6878492"/>
              <a:gd name="connsiteY8" fmla="*/ 1174434 h 1174434"/>
              <a:gd name="connsiteX0" fmla="*/ 0 w 6878492"/>
              <a:gd name="connsiteY0" fmla="*/ 836722 h 1174434"/>
              <a:gd name="connsiteX1" fmla="*/ 1389244 w 6878492"/>
              <a:gd name="connsiteY1" fmla="*/ 830376 h 1174434"/>
              <a:gd name="connsiteX2" fmla="*/ 1400448 w 6878492"/>
              <a:gd name="connsiteY2" fmla="*/ 692615 h 1174434"/>
              <a:gd name="connsiteX3" fmla="*/ 2778488 w 6878492"/>
              <a:gd name="connsiteY3" fmla="*/ 541077 h 1174434"/>
              <a:gd name="connsiteX4" fmla="*/ 2777645 w 6878492"/>
              <a:gd name="connsiteY4" fmla="*/ 369038 h 1174434"/>
              <a:gd name="connsiteX5" fmla="*/ 4268564 w 6878492"/>
              <a:gd name="connsiteY5" fmla="*/ 341323 h 1174434"/>
              <a:gd name="connsiteX6" fmla="*/ 5102544 w 6878492"/>
              <a:gd name="connsiteY6" fmla="*/ 105617 h 1174434"/>
              <a:gd name="connsiteX7" fmla="*/ 6094748 w 6878492"/>
              <a:gd name="connsiteY7" fmla="*/ 975027 h 1174434"/>
              <a:gd name="connsiteX8" fmla="*/ 6878492 w 6878492"/>
              <a:gd name="connsiteY8" fmla="*/ 1174434 h 1174434"/>
              <a:gd name="connsiteX0" fmla="*/ 0 w 6878492"/>
              <a:gd name="connsiteY0" fmla="*/ 836722 h 1174434"/>
              <a:gd name="connsiteX1" fmla="*/ 1389244 w 6878492"/>
              <a:gd name="connsiteY1" fmla="*/ 830376 h 1174434"/>
              <a:gd name="connsiteX2" fmla="*/ 1400448 w 6878492"/>
              <a:gd name="connsiteY2" fmla="*/ 692615 h 1174434"/>
              <a:gd name="connsiteX3" fmla="*/ 2789692 w 6878492"/>
              <a:gd name="connsiteY3" fmla="*/ 692615 h 1174434"/>
              <a:gd name="connsiteX4" fmla="*/ 2777645 w 6878492"/>
              <a:gd name="connsiteY4" fmla="*/ 369038 h 1174434"/>
              <a:gd name="connsiteX5" fmla="*/ 4268564 w 6878492"/>
              <a:gd name="connsiteY5" fmla="*/ 341323 h 1174434"/>
              <a:gd name="connsiteX6" fmla="*/ 5102544 w 6878492"/>
              <a:gd name="connsiteY6" fmla="*/ 105617 h 1174434"/>
              <a:gd name="connsiteX7" fmla="*/ 6094748 w 6878492"/>
              <a:gd name="connsiteY7" fmla="*/ 975027 h 1174434"/>
              <a:gd name="connsiteX8" fmla="*/ 6878492 w 6878492"/>
              <a:gd name="connsiteY8" fmla="*/ 1174434 h 1174434"/>
              <a:gd name="connsiteX0" fmla="*/ 0 w 6878492"/>
              <a:gd name="connsiteY0" fmla="*/ 836722 h 1174434"/>
              <a:gd name="connsiteX1" fmla="*/ 1389244 w 6878492"/>
              <a:gd name="connsiteY1" fmla="*/ 830376 h 1174434"/>
              <a:gd name="connsiteX2" fmla="*/ 1400448 w 6878492"/>
              <a:gd name="connsiteY2" fmla="*/ 692615 h 1174434"/>
              <a:gd name="connsiteX3" fmla="*/ 2789692 w 6878492"/>
              <a:gd name="connsiteY3" fmla="*/ 692615 h 1174434"/>
              <a:gd name="connsiteX4" fmla="*/ 2800051 w 6878492"/>
              <a:gd name="connsiteY4" fmla="*/ 506799 h 1174434"/>
              <a:gd name="connsiteX5" fmla="*/ 4268564 w 6878492"/>
              <a:gd name="connsiteY5" fmla="*/ 341323 h 1174434"/>
              <a:gd name="connsiteX6" fmla="*/ 5102544 w 6878492"/>
              <a:gd name="connsiteY6" fmla="*/ 105617 h 1174434"/>
              <a:gd name="connsiteX7" fmla="*/ 6094748 w 6878492"/>
              <a:gd name="connsiteY7" fmla="*/ 975027 h 1174434"/>
              <a:gd name="connsiteX8" fmla="*/ 6878492 w 6878492"/>
              <a:gd name="connsiteY8" fmla="*/ 1174434 h 1174434"/>
              <a:gd name="connsiteX0" fmla="*/ 0 w 6878492"/>
              <a:gd name="connsiteY0" fmla="*/ 811466 h 1149178"/>
              <a:gd name="connsiteX1" fmla="*/ 1389244 w 6878492"/>
              <a:gd name="connsiteY1" fmla="*/ 805120 h 1149178"/>
              <a:gd name="connsiteX2" fmla="*/ 1400448 w 6878492"/>
              <a:gd name="connsiteY2" fmla="*/ 667359 h 1149178"/>
              <a:gd name="connsiteX3" fmla="*/ 2789692 w 6878492"/>
              <a:gd name="connsiteY3" fmla="*/ 667359 h 1149178"/>
              <a:gd name="connsiteX4" fmla="*/ 2800051 w 6878492"/>
              <a:gd name="connsiteY4" fmla="*/ 481543 h 1149178"/>
              <a:gd name="connsiteX5" fmla="*/ 4268564 w 6878492"/>
              <a:gd name="connsiteY5" fmla="*/ 467605 h 1149178"/>
              <a:gd name="connsiteX6" fmla="*/ 5102544 w 6878492"/>
              <a:gd name="connsiteY6" fmla="*/ 80361 h 1149178"/>
              <a:gd name="connsiteX7" fmla="*/ 6094748 w 6878492"/>
              <a:gd name="connsiteY7" fmla="*/ 949771 h 1149178"/>
              <a:gd name="connsiteX8" fmla="*/ 6878492 w 6878492"/>
              <a:gd name="connsiteY8" fmla="*/ 1149178 h 1149178"/>
              <a:gd name="connsiteX0" fmla="*/ 0 w 6878492"/>
              <a:gd name="connsiteY0" fmla="*/ 865422 h 1203134"/>
              <a:gd name="connsiteX1" fmla="*/ 1389244 w 6878492"/>
              <a:gd name="connsiteY1" fmla="*/ 859076 h 1203134"/>
              <a:gd name="connsiteX2" fmla="*/ 1400448 w 6878492"/>
              <a:gd name="connsiteY2" fmla="*/ 721315 h 1203134"/>
              <a:gd name="connsiteX3" fmla="*/ 2789692 w 6878492"/>
              <a:gd name="connsiteY3" fmla="*/ 721315 h 1203134"/>
              <a:gd name="connsiteX4" fmla="*/ 2800051 w 6878492"/>
              <a:gd name="connsiteY4" fmla="*/ 535499 h 1203134"/>
              <a:gd name="connsiteX5" fmla="*/ 4268564 w 6878492"/>
              <a:gd name="connsiteY5" fmla="*/ 521561 h 1203134"/>
              <a:gd name="connsiteX6" fmla="*/ 4279767 w 6878492"/>
              <a:gd name="connsiteY6" fmla="*/ 197822 h 1203134"/>
              <a:gd name="connsiteX7" fmla="*/ 5102544 w 6878492"/>
              <a:gd name="connsiteY7" fmla="*/ 134317 h 1203134"/>
              <a:gd name="connsiteX8" fmla="*/ 6094748 w 6878492"/>
              <a:gd name="connsiteY8" fmla="*/ 1003727 h 1203134"/>
              <a:gd name="connsiteX9" fmla="*/ 6878492 w 6878492"/>
              <a:gd name="connsiteY9" fmla="*/ 1203134 h 1203134"/>
              <a:gd name="connsiteX0" fmla="*/ 0 w 6878492"/>
              <a:gd name="connsiteY0" fmla="*/ 865422 h 1203134"/>
              <a:gd name="connsiteX1" fmla="*/ 1389244 w 6878492"/>
              <a:gd name="connsiteY1" fmla="*/ 859076 h 1203134"/>
              <a:gd name="connsiteX2" fmla="*/ 1400448 w 6878492"/>
              <a:gd name="connsiteY2" fmla="*/ 721315 h 1203134"/>
              <a:gd name="connsiteX3" fmla="*/ 2789692 w 6878492"/>
              <a:gd name="connsiteY3" fmla="*/ 721315 h 1203134"/>
              <a:gd name="connsiteX4" fmla="*/ 2800051 w 6878492"/>
              <a:gd name="connsiteY4" fmla="*/ 535499 h 1203134"/>
              <a:gd name="connsiteX5" fmla="*/ 4268564 w 6878492"/>
              <a:gd name="connsiteY5" fmla="*/ 521561 h 1203134"/>
              <a:gd name="connsiteX6" fmla="*/ 4279767 w 6878492"/>
              <a:gd name="connsiteY6" fmla="*/ 197822 h 1203134"/>
              <a:gd name="connsiteX7" fmla="*/ 5102544 w 6878492"/>
              <a:gd name="connsiteY7" fmla="*/ 134317 h 1203134"/>
              <a:gd name="connsiteX8" fmla="*/ 6094748 w 6878492"/>
              <a:gd name="connsiteY8" fmla="*/ 1003727 h 1203134"/>
              <a:gd name="connsiteX9" fmla="*/ 6878492 w 6878492"/>
              <a:gd name="connsiteY9" fmla="*/ 1203134 h 1203134"/>
              <a:gd name="connsiteX0" fmla="*/ 0 w 6878492"/>
              <a:gd name="connsiteY0" fmla="*/ 803429 h 1141141"/>
              <a:gd name="connsiteX1" fmla="*/ 1389244 w 6878492"/>
              <a:gd name="connsiteY1" fmla="*/ 797083 h 1141141"/>
              <a:gd name="connsiteX2" fmla="*/ 1400448 w 6878492"/>
              <a:gd name="connsiteY2" fmla="*/ 659322 h 1141141"/>
              <a:gd name="connsiteX3" fmla="*/ 2789692 w 6878492"/>
              <a:gd name="connsiteY3" fmla="*/ 659322 h 1141141"/>
              <a:gd name="connsiteX4" fmla="*/ 2800051 w 6878492"/>
              <a:gd name="connsiteY4" fmla="*/ 473506 h 1141141"/>
              <a:gd name="connsiteX5" fmla="*/ 4268564 w 6878492"/>
              <a:gd name="connsiteY5" fmla="*/ 459568 h 1141141"/>
              <a:gd name="connsiteX6" fmla="*/ 4279767 w 6878492"/>
              <a:gd name="connsiteY6" fmla="*/ 135829 h 1141141"/>
              <a:gd name="connsiteX7" fmla="*/ 5741148 w 6878492"/>
              <a:gd name="connsiteY7" fmla="*/ 134317 h 1141141"/>
              <a:gd name="connsiteX8" fmla="*/ 6094748 w 6878492"/>
              <a:gd name="connsiteY8" fmla="*/ 941734 h 1141141"/>
              <a:gd name="connsiteX9" fmla="*/ 6878492 w 6878492"/>
              <a:gd name="connsiteY9" fmla="*/ 1141141 h 1141141"/>
              <a:gd name="connsiteX0" fmla="*/ 0 w 6878492"/>
              <a:gd name="connsiteY0" fmla="*/ 669112 h 1006824"/>
              <a:gd name="connsiteX1" fmla="*/ 1389244 w 6878492"/>
              <a:gd name="connsiteY1" fmla="*/ 662766 h 1006824"/>
              <a:gd name="connsiteX2" fmla="*/ 1400448 w 6878492"/>
              <a:gd name="connsiteY2" fmla="*/ 525005 h 1006824"/>
              <a:gd name="connsiteX3" fmla="*/ 2789692 w 6878492"/>
              <a:gd name="connsiteY3" fmla="*/ 525005 h 1006824"/>
              <a:gd name="connsiteX4" fmla="*/ 2800051 w 6878492"/>
              <a:gd name="connsiteY4" fmla="*/ 339189 h 1006824"/>
              <a:gd name="connsiteX5" fmla="*/ 4268564 w 6878492"/>
              <a:gd name="connsiteY5" fmla="*/ 325251 h 1006824"/>
              <a:gd name="connsiteX6" fmla="*/ 4279767 w 6878492"/>
              <a:gd name="connsiteY6" fmla="*/ 1512 h 1006824"/>
              <a:gd name="connsiteX7" fmla="*/ 5741148 w 6878492"/>
              <a:gd name="connsiteY7" fmla="*/ 0 h 1006824"/>
              <a:gd name="connsiteX8" fmla="*/ 6094748 w 6878492"/>
              <a:gd name="connsiteY8" fmla="*/ 807417 h 1006824"/>
              <a:gd name="connsiteX9" fmla="*/ 6878492 w 6878492"/>
              <a:gd name="connsiteY9" fmla="*/ 1006824 h 1006824"/>
              <a:gd name="connsiteX0" fmla="*/ 0 w 6878492"/>
              <a:gd name="connsiteY0" fmla="*/ 669112 h 1078543"/>
              <a:gd name="connsiteX1" fmla="*/ 1389244 w 6878492"/>
              <a:gd name="connsiteY1" fmla="*/ 662766 h 1078543"/>
              <a:gd name="connsiteX2" fmla="*/ 1400448 w 6878492"/>
              <a:gd name="connsiteY2" fmla="*/ 525005 h 1078543"/>
              <a:gd name="connsiteX3" fmla="*/ 2789692 w 6878492"/>
              <a:gd name="connsiteY3" fmla="*/ 525005 h 1078543"/>
              <a:gd name="connsiteX4" fmla="*/ 2800051 w 6878492"/>
              <a:gd name="connsiteY4" fmla="*/ 339189 h 1078543"/>
              <a:gd name="connsiteX5" fmla="*/ 4268564 w 6878492"/>
              <a:gd name="connsiteY5" fmla="*/ 325251 h 1078543"/>
              <a:gd name="connsiteX6" fmla="*/ 4279767 w 6878492"/>
              <a:gd name="connsiteY6" fmla="*/ 1512 h 1078543"/>
              <a:gd name="connsiteX7" fmla="*/ 5741148 w 6878492"/>
              <a:gd name="connsiteY7" fmla="*/ 0 h 1078543"/>
              <a:gd name="connsiteX8" fmla="*/ 5769844 w 6878492"/>
              <a:gd name="connsiteY8" fmla="*/ 910739 h 1078543"/>
              <a:gd name="connsiteX9" fmla="*/ 6878492 w 6878492"/>
              <a:gd name="connsiteY9" fmla="*/ 1006824 h 1078543"/>
              <a:gd name="connsiteX0" fmla="*/ 0 w 6878492"/>
              <a:gd name="connsiteY0" fmla="*/ 669112 h 1078543"/>
              <a:gd name="connsiteX1" fmla="*/ 1389244 w 6878492"/>
              <a:gd name="connsiteY1" fmla="*/ 662766 h 1078543"/>
              <a:gd name="connsiteX2" fmla="*/ 1400448 w 6878492"/>
              <a:gd name="connsiteY2" fmla="*/ 525005 h 1078543"/>
              <a:gd name="connsiteX3" fmla="*/ 2789692 w 6878492"/>
              <a:gd name="connsiteY3" fmla="*/ 525005 h 1078543"/>
              <a:gd name="connsiteX4" fmla="*/ 2800051 w 6878492"/>
              <a:gd name="connsiteY4" fmla="*/ 339189 h 1078543"/>
              <a:gd name="connsiteX5" fmla="*/ 4268564 w 6878492"/>
              <a:gd name="connsiteY5" fmla="*/ 325251 h 1078543"/>
              <a:gd name="connsiteX6" fmla="*/ 4279767 w 6878492"/>
              <a:gd name="connsiteY6" fmla="*/ 1512 h 1078543"/>
              <a:gd name="connsiteX7" fmla="*/ 5741148 w 6878492"/>
              <a:gd name="connsiteY7" fmla="*/ 0 h 1078543"/>
              <a:gd name="connsiteX8" fmla="*/ 5769844 w 6878492"/>
              <a:gd name="connsiteY8" fmla="*/ 910739 h 1078543"/>
              <a:gd name="connsiteX9" fmla="*/ 6878492 w 6878492"/>
              <a:gd name="connsiteY9" fmla="*/ 1006824 h 1078543"/>
              <a:gd name="connsiteX0" fmla="*/ 0 w 6878492"/>
              <a:gd name="connsiteY0" fmla="*/ 669112 h 1006824"/>
              <a:gd name="connsiteX1" fmla="*/ 1389244 w 6878492"/>
              <a:gd name="connsiteY1" fmla="*/ 662766 h 1006824"/>
              <a:gd name="connsiteX2" fmla="*/ 1400448 w 6878492"/>
              <a:gd name="connsiteY2" fmla="*/ 525005 h 1006824"/>
              <a:gd name="connsiteX3" fmla="*/ 2789692 w 6878492"/>
              <a:gd name="connsiteY3" fmla="*/ 525005 h 1006824"/>
              <a:gd name="connsiteX4" fmla="*/ 2800051 w 6878492"/>
              <a:gd name="connsiteY4" fmla="*/ 339189 h 1006824"/>
              <a:gd name="connsiteX5" fmla="*/ 4268564 w 6878492"/>
              <a:gd name="connsiteY5" fmla="*/ 325251 h 1006824"/>
              <a:gd name="connsiteX6" fmla="*/ 4279767 w 6878492"/>
              <a:gd name="connsiteY6" fmla="*/ 1512 h 1006824"/>
              <a:gd name="connsiteX7" fmla="*/ 5741148 w 6878492"/>
              <a:gd name="connsiteY7" fmla="*/ 0 h 1006824"/>
              <a:gd name="connsiteX8" fmla="*/ 5769844 w 6878492"/>
              <a:gd name="connsiteY8" fmla="*/ 910739 h 1006824"/>
              <a:gd name="connsiteX9" fmla="*/ 6878492 w 6878492"/>
              <a:gd name="connsiteY9" fmla="*/ 1006824 h 1006824"/>
              <a:gd name="connsiteX0" fmla="*/ 0 w 6856085"/>
              <a:gd name="connsiteY0" fmla="*/ 669112 h 924167"/>
              <a:gd name="connsiteX1" fmla="*/ 1389244 w 6856085"/>
              <a:gd name="connsiteY1" fmla="*/ 662766 h 924167"/>
              <a:gd name="connsiteX2" fmla="*/ 1400448 w 6856085"/>
              <a:gd name="connsiteY2" fmla="*/ 525005 h 924167"/>
              <a:gd name="connsiteX3" fmla="*/ 2789692 w 6856085"/>
              <a:gd name="connsiteY3" fmla="*/ 525005 h 924167"/>
              <a:gd name="connsiteX4" fmla="*/ 2800051 w 6856085"/>
              <a:gd name="connsiteY4" fmla="*/ 339189 h 924167"/>
              <a:gd name="connsiteX5" fmla="*/ 4268564 w 6856085"/>
              <a:gd name="connsiteY5" fmla="*/ 325251 h 924167"/>
              <a:gd name="connsiteX6" fmla="*/ 4279767 w 6856085"/>
              <a:gd name="connsiteY6" fmla="*/ 1512 h 924167"/>
              <a:gd name="connsiteX7" fmla="*/ 5741148 w 6856085"/>
              <a:gd name="connsiteY7" fmla="*/ 0 h 924167"/>
              <a:gd name="connsiteX8" fmla="*/ 5769844 w 6856085"/>
              <a:gd name="connsiteY8" fmla="*/ 910739 h 924167"/>
              <a:gd name="connsiteX9" fmla="*/ 6856085 w 6856085"/>
              <a:gd name="connsiteY9" fmla="*/ 924167 h 924167"/>
              <a:gd name="connsiteX0" fmla="*/ 0 w 6822474"/>
              <a:gd name="connsiteY0" fmla="*/ 669112 h 910739"/>
              <a:gd name="connsiteX1" fmla="*/ 1389244 w 6822474"/>
              <a:gd name="connsiteY1" fmla="*/ 662766 h 910739"/>
              <a:gd name="connsiteX2" fmla="*/ 1400448 w 6822474"/>
              <a:gd name="connsiteY2" fmla="*/ 525005 h 910739"/>
              <a:gd name="connsiteX3" fmla="*/ 2789692 w 6822474"/>
              <a:gd name="connsiteY3" fmla="*/ 525005 h 910739"/>
              <a:gd name="connsiteX4" fmla="*/ 2800051 w 6822474"/>
              <a:gd name="connsiteY4" fmla="*/ 339189 h 910739"/>
              <a:gd name="connsiteX5" fmla="*/ 4268564 w 6822474"/>
              <a:gd name="connsiteY5" fmla="*/ 325251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22474"/>
              <a:gd name="connsiteY0" fmla="*/ 669112 h 910739"/>
              <a:gd name="connsiteX1" fmla="*/ 1389244 w 6822474"/>
              <a:gd name="connsiteY1" fmla="*/ 662766 h 910739"/>
              <a:gd name="connsiteX2" fmla="*/ 1400448 w 6822474"/>
              <a:gd name="connsiteY2" fmla="*/ 525005 h 910739"/>
              <a:gd name="connsiteX3" fmla="*/ 2789692 w 6822474"/>
              <a:gd name="connsiteY3" fmla="*/ 525005 h 910739"/>
              <a:gd name="connsiteX4" fmla="*/ 2766440 w 6822474"/>
              <a:gd name="connsiteY4" fmla="*/ 339189 h 910739"/>
              <a:gd name="connsiteX5" fmla="*/ 4268564 w 6822474"/>
              <a:gd name="connsiteY5" fmla="*/ 325251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22474"/>
              <a:gd name="connsiteY0" fmla="*/ 669112 h 910739"/>
              <a:gd name="connsiteX1" fmla="*/ 1389244 w 6822474"/>
              <a:gd name="connsiteY1" fmla="*/ 662766 h 910739"/>
              <a:gd name="connsiteX2" fmla="*/ 1400448 w 6822474"/>
              <a:gd name="connsiteY2" fmla="*/ 525005 h 910739"/>
              <a:gd name="connsiteX3" fmla="*/ 2789692 w 6822474"/>
              <a:gd name="connsiteY3" fmla="*/ 525005 h 910739"/>
              <a:gd name="connsiteX4" fmla="*/ 2788848 w 6822474"/>
              <a:gd name="connsiteY4" fmla="*/ 352966 h 910739"/>
              <a:gd name="connsiteX5" fmla="*/ 4268564 w 6822474"/>
              <a:gd name="connsiteY5" fmla="*/ 325251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22474"/>
              <a:gd name="connsiteY0" fmla="*/ 669112 h 910739"/>
              <a:gd name="connsiteX1" fmla="*/ 1389244 w 6822474"/>
              <a:gd name="connsiteY1" fmla="*/ 662766 h 910739"/>
              <a:gd name="connsiteX2" fmla="*/ 1400448 w 6822474"/>
              <a:gd name="connsiteY2" fmla="*/ 525005 h 910739"/>
              <a:gd name="connsiteX3" fmla="*/ 2789692 w 6822474"/>
              <a:gd name="connsiteY3" fmla="*/ 525005 h 910739"/>
              <a:gd name="connsiteX4" fmla="*/ 2788848 w 6822474"/>
              <a:gd name="connsiteY4" fmla="*/ 352966 h 910739"/>
              <a:gd name="connsiteX5" fmla="*/ 4268565 w 6822474"/>
              <a:gd name="connsiteY5" fmla="*/ 352804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22474"/>
              <a:gd name="connsiteY0" fmla="*/ 669112 h 910739"/>
              <a:gd name="connsiteX1" fmla="*/ 1389244 w 6822474"/>
              <a:gd name="connsiteY1" fmla="*/ 662766 h 910739"/>
              <a:gd name="connsiteX2" fmla="*/ 1389244 w 6822474"/>
              <a:gd name="connsiteY2" fmla="*/ 531893 h 910739"/>
              <a:gd name="connsiteX3" fmla="*/ 2789692 w 6822474"/>
              <a:gd name="connsiteY3" fmla="*/ 525005 h 910739"/>
              <a:gd name="connsiteX4" fmla="*/ 2788848 w 6822474"/>
              <a:gd name="connsiteY4" fmla="*/ 352966 h 910739"/>
              <a:gd name="connsiteX5" fmla="*/ 4268565 w 6822474"/>
              <a:gd name="connsiteY5" fmla="*/ 352804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22474"/>
              <a:gd name="connsiteY0" fmla="*/ 669112 h 910739"/>
              <a:gd name="connsiteX1" fmla="*/ 1389244 w 6822474"/>
              <a:gd name="connsiteY1" fmla="*/ 724759 h 910739"/>
              <a:gd name="connsiteX2" fmla="*/ 1389244 w 6822474"/>
              <a:gd name="connsiteY2" fmla="*/ 531893 h 910739"/>
              <a:gd name="connsiteX3" fmla="*/ 2789692 w 6822474"/>
              <a:gd name="connsiteY3" fmla="*/ 525005 h 910739"/>
              <a:gd name="connsiteX4" fmla="*/ 2788848 w 6822474"/>
              <a:gd name="connsiteY4" fmla="*/ 352966 h 910739"/>
              <a:gd name="connsiteX5" fmla="*/ 4268565 w 6822474"/>
              <a:gd name="connsiteY5" fmla="*/ 352804 h 910739"/>
              <a:gd name="connsiteX6" fmla="*/ 4279767 w 6822474"/>
              <a:gd name="connsiteY6" fmla="*/ 1512 h 910739"/>
              <a:gd name="connsiteX7" fmla="*/ 5741148 w 6822474"/>
              <a:gd name="connsiteY7" fmla="*/ 0 h 910739"/>
              <a:gd name="connsiteX8" fmla="*/ 5769844 w 6822474"/>
              <a:gd name="connsiteY8" fmla="*/ 910739 h 910739"/>
              <a:gd name="connsiteX9" fmla="*/ 6822474 w 6822474"/>
              <a:gd name="connsiteY9" fmla="*/ 910391 h 910739"/>
              <a:gd name="connsiteX0" fmla="*/ 0 w 6811270"/>
              <a:gd name="connsiteY0" fmla="*/ 717328 h 910739"/>
              <a:gd name="connsiteX1" fmla="*/ 1378040 w 6811270"/>
              <a:gd name="connsiteY1" fmla="*/ 724759 h 910739"/>
              <a:gd name="connsiteX2" fmla="*/ 1378040 w 6811270"/>
              <a:gd name="connsiteY2" fmla="*/ 531893 h 910739"/>
              <a:gd name="connsiteX3" fmla="*/ 2778488 w 6811270"/>
              <a:gd name="connsiteY3" fmla="*/ 525005 h 910739"/>
              <a:gd name="connsiteX4" fmla="*/ 2777644 w 6811270"/>
              <a:gd name="connsiteY4" fmla="*/ 352966 h 910739"/>
              <a:gd name="connsiteX5" fmla="*/ 4257361 w 6811270"/>
              <a:gd name="connsiteY5" fmla="*/ 352804 h 910739"/>
              <a:gd name="connsiteX6" fmla="*/ 4268563 w 6811270"/>
              <a:gd name="connsiteY6" fmla="*/ 1512 h 910739"/>
              <a:gd name="connsiteX7" fmla="*/ 5729944 w 6811270"/>
              <a:gd name="connsiteY7" fmla="*/ 0 h 910739"/>
              <a:gd name="connsiteX8" fmla="*/ 5758640 w 6811270"/>
              <a:gd name="connsiteY8" fmla="*/ 910739 h 910739"/>
              <a:gd name="connsiteX9" fmla="*/ 6811270 w 6811270"/>
              <a:gd name="connsiteY9"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78040 w 6811270"/>
              <a:gd name="connsiteY3" fmla="*/ 531893 h 910739"/>
              <a:gd name="connsiteX4" fmla="*/ 2778488 w 6811270"/>
              <a:gd name="connsiteY4" fmla="*/ 525005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78040 w 6811270"/>
              <a:gd name="connsiteY3" fmla="*/ 531893 h 910739"/>
              <a:gd name="connsiteX4" fmla="*/ 2800896 w 6811270"/>
              <a:gd name="connsiteY4" fmla="*/ 525005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78040 w 6811270"/>
              <a:gd name="connsiteY3" fmla="*/ 531893 h 910739"/>
              <a:gd name="connsiteX4" fmla="*/ 2812100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78040 w 6811270"/>
              <a:gd name="connsiteY3" fmla="*/ 531893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55634 w 6811270"/>
              <a:gd name="connsiteY3" fmla="*/ 531893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89244 w 6811270"/>
              <a:gd name="connsiteY3" fmla="*/ 545669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89245 w 6811270"/>
              <a:gd name="connsiteY3" fmla="*/ 538781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78040 w 6811270"/>
              <a:gd name="connsiteY2" fmla="*/ 724759 h 910739"/>
              <a:gd name="connsiteX3" fmla="*/ 1355635 w 6811270"/>
              <a:gd name="connsiteY3" fmla="*/ 538781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55635 w 6811270"/>
              <a:gd name="connsiteY3" fmla="*/ 538781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800896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8781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0942 w 6811270"/>
              <a:gd name="connsiteY4" fmla="*/ 535098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57361 w 6811270"/>
              <a:gd name="connsiteY6" fmla="*/ 352804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69343 w 6811270"/>
              <a:gd name="connsiteY6" fmla="*/ 349121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63352 w 6811270"/>
              <a:gd name="connsiteY6" fmla="*/ 356488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63352 w 6811270"/>
              <a:gd name="connsiteY6" fmla="*/ 356488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69343 w 6811270"/>
              <a:gd name="connsiteY6" fmla="*/ 345439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63352 w 6811270"/>
              <a:gd name="connsiteY6" fmla="*/ 345439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75334 w 6811270"/>
              <a:gd name="connsiteY6" fmla="*/ 352805 h 910739"/>
              <a:gd name="connsiteX7" fmla="*/ 4268563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75334 w 6811270"/>
              <a:gd name="connsiteY6" fmla="*/ 352805 h 910739"/>
              <a:gd name="connsiteX7" fmla="*/ 4274554 w 6811270"/>
              <a:gd name="connsiteY7" fmla="*/ 1512 h 910739"/>
              <a:gd name="connsiteX8" fmla="*/ 5729944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0739"/>
              <a:gd name="connsiteX1" fmla="*/ 33611 w 6811270"/>
              <a:gd name="connsiteY1" fmla="*/ 724760 h 910739"/>
              <a:gd name="connsiteX2" fmla="*/ 1360068 w 6811270"/>
              <a:gd name="connsiteY2" fmla="*/ 724759 h 910739"/>
              <a:gd name="connsiteX3" fmla="*/ 1361625 w 6811270"/>
              <a:gd name="connsiteY3" fmla="*/ 535098 h 910739"/>
              <a:gd name="connsiteX4" fmla="*/ 2776933 w 6811270"/>
              <a:gd name="connsiteY4" fmla="*/ 535098 h 910739"/>
              <a:gd name="connsiteX5" fmla="*/ 2777644 w 6811270"/>
              <a:gd name="connsiteY5" fmla="*/ 352966 h 910739"/>
              <a:gd name="connsiteX6" fmla="*/ 4275334 w 6811270"/>
              <a:gd name="connsiteY6" fmla="*/ 352805 h 910739"/>
              <a:gd name="connsiteX7" fmla="*/ 4274554 w 6811270"/>
              <a:gd name="connsiteY7" fmla="*/ 1512 h 910739"/>
              <a:gd name="connsiteX8" fmla="*/ 5747917 w 6811270"/>
              <a:gd name="connsiteY8" fmla="*/ 0 h 910739"/>
              <a:gd name="connsiteX9" fmla="*/ 5758640 w 6811270"/>
              <a:gd name="connsiteY9" fmla="*/ 910739 h 910739"/>
              <a:gd name="connsiteX10" fmla="*/ 6811270 w 6811270"/>
              <a:gd name="connsiteY10" fmla="*/ 910391 h 910739"/>
              <a:gd name="connsiteX0" fmla="*/ 0 w 6811270"/>
              <a:gd name="connsiteY0" fmla="*/ 717328 h 914422"/>
              <a:gd name="connsiteX1" fmla="*/ 33611 w 6811270"/>
              <a:gd name="connsiteY1" fmla="*/ 724760 h 914422"/>
              <a:gd name="connsiteX2" fmla="*/ 1360068 w 6811270"/>
              <a:gd name="connsiteY2" fmla="*/ 724759 h 914422"/>
              <a:gd name="connsiteX3" fmla="*/ 1361625 w 6811270"/>
              <a:gd name="connsiteY3" fmla="*/ 535098 h 914422"/>
              <a:gd name="connsiteX4" fmla="*/ 2776933 w 6811270"/>
              <a:gd name="connsiteY4" fmla="*/ 535098 h 914422"/>
              <a:gd name="connsiteX5" fmla="*/ 2777644 w 6811270"/>
              <a:gd name="connsiteY5" fmla="*/ 352966 h 914422"/>
              <a:gd name="connsiteX6" fmla="*/ 4275334 w 6811270"/>
              <a:gd name="connsiteY6" fmla="*/ 352805 h 914422"/>
              <a:gd name="connsiteX7" fmla="*/ 4274554 w 6811270"/>
              <a:gd name="connsiteY7" fmla="*/ 1512 h 914422"/>
              <a:gd name="connsiteX8" fmla="*/ 5747917 w 6811270"/>
              <a:gd name="connsiteY8" fmla="*/ 0 h 914422"/>
              <a:gd name="connsiteX9" fmla="*/ 5752649 w 6811270"/>
              <a:gd name="connsiteY9" fmla="*/ 914422 h 914422"/>
              <a:gd name="connsiteX10" fmla="*/ 6811270 w 6811270"/>
              <a:gd name="connsiteY10" fmla="*/ 910391 h 914422"/>
              <a:gd name="connsiteX0" fmla="*/ 0 w 6811270"/>
              <a:gd name="connsiteY0" fmla="*/ 717328 h 914422"/>
              <a:gd name="connsiteX1" fmla="*/ 33611 w 6811270"/>
              <a:gd name="connsiteY1" fmla="*/ 724760 h 914422"/>
              <a:gd name="connsiteX2" fmla="*/ 1360068 w 6811270"/>
              <a:gd name="connsiteY2" fmla="*/ 724759 h 914422"/>
              <a:gd name="connsiteX3" fmla="*/ 1361625 w 6811270"/>
              <a:gd name="connsiteY3" fmla="*/ 535098 h 914422"/>
              <a:gd name="connsiteX4" fmla="*/ 2776933 w 6811270"/>
              <a:gd name="connsiteY4" fmla="*/ 535098 h 914422"/>
              <a:gd name="connsiteX5" fmla="*/ 2777644 w 6811270"/>
              <a:gd name="connsiteY5" fmla="*/ 352966 h 914422"/>
              <a:gd name="connsiteX6" fmla="*/ 4275334 w 6811270"/>
              <a:gd name="connsiteY6" fmla="*/ 352805 h 914422"/>
              <a:gd name="connsiteX7" fmla="*/ 4274554 w 6811270"/>
              <a:gd name="connsiteY7" fmla="*/ 1512 h 914422"/>
              <a:gd name="connsiteX8" fmla="*/ 5747917 w 6811270"/>
              <a:gd name="connsiteY8" fmla="*/ 0 h 914422"/>
              <a:gd name="connsiteX9" fmla="*/ 5752649 w 6811270"/>
              <a:gd name="connsiteY9" fmla="*/ 914422 h 914422"/>
              <a:gd name="connsiteX10" fmla="*/ 6811270 w 6811270"/>
              <a:gd name="connsiteY10" fmla="*/ 914075 h 914422"/>
              <a:gd name="connsiteX0" fmla="*/ 0 w 6811270"/>
              <a:gd name="connsiteY0" fmla="*/ 717328 h 914075"/>
              <a:gd name="connsiteX1" fmla="*/ 33611 w 6811270"/>
              <a:gd name="connsiteY1" fmla="*/ 724760 h 914075"/>
              <a:gd name="connsiteX2" fmla="*/ 1360068 w 6811270"/>
              <a:gd name="connsiteY2" fmla="*/ 724759 h 914075"/>
              <a:gd name="connsiteX3" fmla="*/ 1361625 w 6811270"/>
              <a:gd name="connsiteY3" fmla="*/ 535098 h 914075"/>
              <a:gd name="connsiteX4" fmla="*/ 2776933 w 6811270"/>
              <a:gd name="connsiteY4" fmla="*/ 535098 h 914075"/>
              <a:gd name="connsiteX5" fmla="*/ 2777644 w 6811270"/>
              <a:gd name="connsiteY5" fmla="*/ 352966 h 914075"/>
              <a:gd name="connsiteX6" fmla="*/ 4275334 w 6811270"/>
              <a:gd name="connsiteY6" fmla="*/ 352805 h 914075"/>
              <a:gd name="connsiteX7" fmla="*/ 4274554 w 6811270"/>
              <a:gd name="connsiteY7" fmla="*/ 1512 h 914075"/>
              <a:gd name="connsiteX8" fmla="*/ 5747917 w 6811270"/>
              <a:gd name="connsiteY8" fmla="*/ 0 h 914075"/>
              <a:gd name="connsiteX9" fmla="*/ 5747119 w 6811270"/>
              <a:gd name="connsiteY9" fmla="*/ 615232 h 914075"/>
              <a:gd name="connsiteX10" fmla="*/ 6811270 w 6811270"/>
              <a:gd name="connsiteY10" fmla="*/ 914075 h 914075"/>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6933 w 6778090"/>
              <a:gd name="connsiteY4" fmla="*/ 535098 h 724760"/>
              <a:gd name="connsiteX5" fmla="*/ 2777644 w 6778090"/>
              <a:gd name="connsiteY5" fmla="*/ 352966 h 724760"/>
              <a:gd name="connsiteX6" fmla="*/ 4275334 w 6778090"/>
              <a:gd name="connsiteY6" fmla="*/ 352805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6933 w 6778090"/>
              <a:gd name="connsiteY4" fmla="*/ 535098 h 724760"/>
              <a:gd name="connsiteX5" fmla="*/ 2777644 w 6778090"/>
              <a:gd name="connsiteY5" fmla="*/ 352966 h 724760"/>
              <a:gd name="connsiteX6" fmla="*/ 4275335 w 6778090"/>
              <a:gd name="connsiteY6" fmla="*/ 271208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6933 w 6778090"/>
              <a:gd name="connsiteY4" fmla="*/ 535098 h 724760"/>
              <a:gd name="connsiteX5" fmla="*/ 2766585 w 6778090"/>
              <a:gd name="connsiteY5" fmla="*/ 301967 h 724760"/>
              <a:gd name="connsiteX6" fmla="*/ 4275335 w 6778090"/>
              <a:gd name="connsiteY6" fmla="*/ 271208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6933 w 6778090"/>
              <a:gd name="connsiteY4" fmla="*/ 535098 h 724760"/>
              <a:gd name="connsiteX5" fmla="*/ 2766585 w 6778090"/>
              <a:gd name="connsiteY5" fmla="*/ 301967 h 724760"/>
              <a:gd name="connsiteX6" fmla="*/ 4286395 w 6778090"/>
              <a:gd name="connsiteY6" fmla="*/ 305207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6933 w 6778090"/>
              <a:gd name="connsiteY4" fmla="*/ 535098 h 724760"/>
              <a:gd name="connsiteX5" fmla="*/ 2766585 w 6778090"/>
              <a:gd name="connsiteY5" fmla="*/ 301967 h 724760"/>
              <a:gd name="connsiteX6" fmla="*/ 4258745 w 6778090"/>
              <a:gd name="connsiteY6" fmla="*/ 295007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535098 h 724760"/>
              <a:gd name="connsiteX4" fmla="*/ 2771404 w 6778090"/>
              <a:gd name="connsiteY4" fmla="*/ 487499 h 724760"/>
              <a:gd name="connsiteX5" fmla="*/ 2766585 w 6778090"/>
              <a:gd name="connsiteY5" fmla="*/ 301967 h 724760"/>
              <a:gd name="connsiteX6" fmla="*/ 4258745 w 6778090"/>
              <a:gd name="connsiteY6" fmla="*/ 295007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490900 h 724760"/>
              <a:gd name="connsiteX4" fmla="*/ 2771404 w 6778090"/>
              <a:gd name="connsiteY4" fmla="*/ 487499 h 724760"/>
              <a:gd name="connsiteX5" fmla="*/ 2766585 w 6778090"/>
              <a:gd name="connsiteY5" fmla="*/ 301967 h 724760"/>
              <a:gd name="connsiteX6" fmla="*/ 4258745 w 6778090"/>
              <a:gd name="connsiteY6" fmla="*/ 295007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490900 h 724760"/>
              <a:gd name="connsiteX4" fmla="*/ 2771404 w 6778090"/>
              <a:gd name="connsiteY4" fmla="*/ 487499 h 724760"/>
              <a:gd name="connsiteX5" fmla="*/ 2766585 w 6778090"/>
              <a:gd name="connsiteY5" fmla="*/ 301967 h 724760"/>
              <a:gd name="connsiteX6" fmla="*/ 4280866 w 6778090"/>
              <a:gd name="connsiteY6" fmla="*/ 301807 h 724760"/>
              <a:gd name="connsiteX7" fmla="*/ 4274554 w 6778090"/>
              <a:gd name="connsiteY7" fmla="*/ 1512 h 724760"/>
              <a:gd name="connsiteX8" fmla="*/ 5747917 w 6778090"/>
              <a:gd name="connsiteY8" fmla="*/ 0 h 724760"/>
              <a:gd name="connsiteX9" fmla="*/ 5747119 w 6778090"/>
              <a:gd name="connsiteY9" fmla="*/ 615232 h 724760"/>
              <a:gd name="connsiteX10" fmla="*/ 6778090 w 6778090"/>
              <a:gd name="connsiteY10" fmla="*/ 618285 h 724760"/>
              <a:gd name="connsiteX0" fmla="*/ 0 w 6778090"/>
              <a:gd name="connsiteY0" fmla="*/ 717328 h 730828"/>
              <a:gd name="connsiteX1" fmla="*/ 33611 w 6778090"/>
              <a:gd name="connsiteY1" fmla="*/ 724760 h 730828"/>
              <a:gd name="connsiteX2" fmla="*/ 1360068 w 6778090"/>
              <a:gd name="connsiteY2" fmla="*/ 724759 h 730828"/>
              <a:gd name="connsiteX3" fmla="*/ 1361625 w 6778090"/>
              <a:gd name="connsiteY3" fmla="*/ 490900 h 730828"/>
              <a:gd name="connsiteX4" fmla="*/ 2771404 w 6778090"/>
              <a:gd name="connsiteY4" fmla="*/ 487499 h 730828"/>
              <a:gd name="connsiteX5" fmla="*/ 2766585 w 6778090"/>
              <a:gd name="connsiteY5" fmla="*/ 301967 h 730828"/>
              <a:gd name="connsiteX6" fmla="*/ 4280866 w 6778090"/>
              <a:gd name="connsiteY6" fmla="*/ 301807 h 730828"/>
              <a:gd name="connsiteX7" fmla="*/ 4274554 w 6778090"/>
              <a:gd name="connsiteY7" fmla="*/ 1512 h 730828"/>
              <a:gd name="connsiteX8" fmla="*/ 5747917 w 6778090"/>
              <a:gd name="connsiteY8" fmla="*/ 0 h 730828"/>
              <a:gd name="connsiteX9" fmla="*/ 5747119 w 6778090"/>
              <a:gd name="connsiteY9" fmla="*/ 730828 h 730828"/>
              <a:gd name="connsiteX10" fmla="*/ 6778090 w 6778090"/>
              <a:gd name="connsiteY10" fmla="*/ 618285 h 730828"/>
              <a:gd name="connsiteX0" fmla="*/ 0 w 6778090"/>
              <a:gd name="connsiteY0" fmla="*/ 717328 h 724760"/>
              <a:gd name="connsiteX1" fmla="*/ 33611 w 6778090"/>
              <a:gd name="connsiteY1" fmla="*/ 724760 h 724760"/>
              <a:gd name="connsiteX2" fmla="*/ 1360068 w 6778090"/>
              <a:gd name="connsiteY2" fmla="*/ 724759 h 724760"/>
              <a:gd name="connsiteX3" fmla="*/ 1361625 w 6778090"/>
              <a:gd name="connsiteY3" fmla="*/ 490900 h 724760"/>
              <a:gd name="connsiteX4" fmla="*/ 2771404 w 6778090"/>
              <a:gd name="connsiteY4" fmla="*/ 487499 h 724760"/>
              <a:gd name="connsiteX5" fmla="*/ 2766585 w 6778090"/>
              <a:gd name="connsiteY5" fmla="*/ 301967 h 724760"/>
              <a:gd name="connsiteX6" fmla="*/ 4280866 w 6778090"/>
              <a:gd name="connsiteY6" fmla="*/ 301807 h 724760"/>
              <a:gd name="connsiteX7" fmla="*/ 4274554 w 6778090"/>
              <a:gd name="connsiteY7" fmla="*/ 1512 h 724760"/>
              <a:gd name="connsiteX8" fmla="*/ 5747917 w 6778090"/>
              <a:gd name="connsiteY8" fmla="*/ 0 h 724760"/>
              <a:gd name="connsiteX9" fmla="*/ 5747119 w 6778090"/>
              <a:gd name="connsiteY9" fmla="*/ 673030 h 724760"/>
              <a:gd name="connsiteX10" fmla="*/ 6778090 w 6778090"/>
              <a:gd name="connsiteY10" fmla="*/ 618285 h 724760"/>
              <a:gd name="connsiteX0" fmla="*/ 0 w 6761501"/>
              <a:gd name="connsiteY0" fmla="*/ 717328 h 724760"/>
              <a:gd name="connsiteX1" fmla="*/ 33611 w 6761501"/>
              <a:gd name="connsiteY1" fmla="*/ 724760 h 724760"/>
              <a:gd name="connsiteX2" fmla="*/ 1360068 w 6761501"/>
              <a:gd name="connsiteY2" fmla="*/ 724759 h 724760"/>
              <a:gd name="connsiteX3" fmla="*/ 1361625 w 6761501"/>
              <a:gd name="connsiteY3" fmla="*/ 490900 h 724760"/>
              <a:gd name="connsiteX4" fmla="*/ 2771404 w 6761501"/>
              <a:gd name="connsiteY4" fmla="*/ 487499 h 724760"/>
              <a:gd name="connsiteX5" fmla="*/ 2766585 w 6761501"/>
              <a:gd name="connsiteY5" fmla="*/ 301967 h 724760"/>
              <a:gd name="connsiteX6" fmla="*/ 4280866 w 6761501"/>
              <a:gd name="connsiteY6" fmla="*/ 301807 h 724760"/>
              <a:gd name="connsiteX7" fmla="*/ 4274554 w 6761501"/>
              <a:gd name="connsiteY7" fmla="*/ 1512 h 724760"/>
              <a:gd name="connsiteX8" fmla="*/ 5747917 w 6761501"/>
              <a:gd name="connsiteY8" fmla="*/ 0 h 724760"/>
              <a:gd name="connsiteX9" fmla="*/ 5747119 w 6761501"/>
              <a:gd name="connsiteY9" fmla="*/ 673030 h 724760"/>
              <a:gd name="connsiteX10" fmla="*/ 6761501 w 6761501"/>
              <a:gd name="connsiteY10" fmla="*/ 676083 h 724760"/>
              <a:gd name="connsiteX0" fmla="*/ 0 w 6761501"/>
              <a:gd name="connsiteY0" fmla="*/ 717328 h 724760"/>
              <a:gd name="connsiteX1" fmla="*/ 33611 w 6761501"/>
              <a:gd name="connsiteY1" fmla="*/ 724760 h 724760"/>
              <a:gd name="connsiteX2" fmla="*/ 1360068 w 6761501"/>
              <a:gd name="connsiteY2" fmla="*/ 724759 h 724760"/>
              <a:gd name="connsiteX3" fmla="*/ 1361625 w 6761501"/>
              <a:gd name="connsiteY3" fmla="*/ 490900 h 724760"/>
              <a:gd name="connsiteX4" fmla="*/ 2771404 w 6761501"/>
              <a:gd name="connsiteY4" fmla="*/ 487499 h 724760"/>
              <a:gd name="connsiteX5" fmla="*/ 2766585 w 6761501"/>
              <a:gd name="connsiteY5" fmla="*/ 301967 h 724760"/>
              <a:gd name="connsiteX6" fmla="*/ 4280866 w 6761501"/>
              <a:gd name="connsiteY6" fmla="*/ 301807 h 724760"/>
              <a:gd name="connsiteX7" fmla="*/ 4274554 w 6761501"/>
              <a:gd name="connsiteY7" fmla="*/ 1512 h 724760"/>
              <a:gd name="connsiteX8" fmla="*/ 5747917 w 6761501"/>
              <a:gd name="connsiteY8" fmla="*/ 0 h 724760"/>
              <a:gd name="connsiteX9" fmla="*/ 5747119 w 6761501"/>
              <a:gd name="connsiteY9" fmla="*/ 673030 h 724760"/>
              <a:gd name="connsiteX10" fmla="*/ 6761501 w 6761501"/>
              <a:gd name="connsiteY10" fmla="*/ 662484 h 724760"/>
              <a:gd name="connsiteX0" fmla="*/ 0 w 6761501"/>
              <a:gd name="connsiteY0" fmla="*/ 717328 h 724760"/>
              <a:gd name="connsiteX1" fmla="*/ 33611 w 6761501"/>
              <a:gd name="connsiteY1" fmla="*/ 724760 h 724760"/>
              <a:gd name="connsiteX2" fmla="*/ 1360068 w 6761501"/>
              <a:gd name="connsiteY2" fmla="*/ 724759 h 724760"/>
              <a:gd name="connsiteX3" fmla="*/ 1361625 w 6761501"/>
              <a:gd name="connsiteY3" fmla="*/ 490900 h 724760"/>
              <a:gd name="connsiteX4" fmla="*/ 2771404 w 6761501"/>
              <a:gd name="connsiteY4" fmla="*/ 487499 h 724760"/>
              <a:gd name="connsiteX5" fmla="*/ 2766585 w 6761501"/>
              <a:gd name="connsiteY5" fmla="*/ 301967 h 724760"/>
              <a:gd name="connsiteX6" fmla="*/ 4280866 w 6761501"/>
              <a:gd name="connsiteY6" fmla="*/ 301807 h 724760"/>
              <a:gd name="connsiteX7" fmla="*/ 4274554 w 6761501"/>
              <a:gd name="connsiteY7" fmla="*/ 1512 h 724760"/>
              <a:gd name="connsiteX8" fmla="*/ 5747917 w 6761501"/>
              <a:gd name="connsiteY8" fmla="*/ 0 h 724760"/>
              <a:gd name="connsiteX9" fmla="*/ 5747119 w 6761501"/>
              <a:gd name="connsiteY9" fmla="*/ 673030 h 724760"/>
              <a:gd name="connsiteX10" fmla="*/ 6761501 w 6761501"/>
              <a:gd name="connsiteY10" fmla="*/ 662484 h 724760"/>
              <a:gd name="connsiteX0" fmla="*/ 0 w 6761501"/>
              <a:gd name="connsiteY0" fmla="*/ 717328 h 724760"/>
              <a:gd name="connsiteX1" fmla="*/ 33611 w 6761501"/>
              <a:gd name="connsiteY1" fmla="*/ 724760 h 724760"/>
              <a:gd name="connsiteX2" fmla="*/ 1360068 w 6761501"/>
              <a:gd name="connsiteY2" fmla="*/ 724759 h 724760"/>
              <a:gd name="connsiteX3" fmla="*/ 1361625 w 6761501"/>
              <a:gd name="connsiteY3" fmla="*/ 490900 h 724760"/>
              <a:gd name="connsiteX4" fmla="*/ 2771404 w 6761501"/>
              <a:gd name="connsiteY4" fmla="*/ 487499 h 724760"/>
              <a:gd name="connsiteX5" fmla="*/ 2766585 w 6761501"/>
              <a:gd name="connsiteY5" fmla="*/ 301967 h 724760"/>
              <a:gd name="connsiteX6" fmla="*/ 4280866 w 6761501"/>
              <a:gd name="connsiteY6" fmla="*/ 301807 h 724760"/>
              <a:gd name="connsiteX7" fmla="*/ 4274554 w 6761501"/>
              <a:gd name="connsiteY7" fmla="*/ 1512 h 724760"/>
              <a:gd name="connsiteX8" fmla="*/ 5747917 w 6761501"/>
              <a:gd name="connsiteY8" fmla="*/ 0 h 724760"/>
              <a:gd name="connsiteX9" fmla="*/ 5747119 w 6761501"/>
              <a:gd name="connsiteY9" fmla="*/ 673030 h 724760"/>
              <a:gd name="connsiteX10" fmla="*/ 6761501 w 6761501"/>
              <a:gd name="connsiteY10" fmla="*/ 662484 h 724760"/>
              <a:gd name="connsiteX0" fmla="*/ 0 w 6761501"/>
              <a:gd name="connsiteY0" fmla="*/ 717328 h 724759"/>
              <a:gd name="connsiteX1" fmla="*/ 28080 w 6761501"/>
              <a:gd name="connsiteY1" fmla="*/ 248777 h 724759"/>
              <a:gd name="connsiteX2" fmla="*/ 1360068 w 6761501"/>
              <a:gd name="connsiteY2" fmla="*/ 724759 h 724759"/>
              <a:gd name="connsiteX3" fmla="*/ 1361625 w 6761501"/>
              <a:gd name="connsiteY3" fmla="*/ 490900 h 724759"/>
              <a:gd name="connsiteX4" fmla="*/ 2771404 w 6761501"/>
              <a:gd name="connsiteY4" fmla="*/ 487499 h 724759"/>
              <a:gd name="connsiteX5" fmla="*/ 2766585 w 6761501"/>
              <a:gd name="connsiteY5" fmla="*/ 301967 h 724759"/>
              <a:gd name="connsiteX6" fmla="*/ 4280866 w 6761501"/>
              <a:gd name="connsiteY6" fmla="*/ 301807 h 724759"/>
              <a:gd name="connsiteX7" fmla="*/ 4274554 w 6761501"/>
              <a:gd name="connsiteY7" fmla="*/ 1512 h 724759"/>
              <a:gd name="connsiteX8" fmla="*/ 5747917 w 6761501"/>
              <a:gd name="connsiteY8" fmla="*/ 0 h 724759"/>
              <a:gd name="connsiteX9" fmla="*/ 5747119 w 6761501"/>
              <a:gd name="connsiteY9" fmla="*/ 673030 h 724759"/>
              <a:gd name="connsiteX10" fmla="*/ 6761501 w 6761501"/>
              <a:gd name="connsiteY10" fmla="*/ 662484 h 724759"/>
              <a:gd name="connsiteX0" fmla="*/ 0 w 6733421"/>
              <a:gd name="connsiteY0" fmla="*/ 248777 h 724759"/>
              <a:gd name="connsiteX1" fmla="*/ 1331988 w 6733421"/>
              <a:gd name="connsiteY1" fmla="*/ 724759 h 724759"/>
              <a:gd name="connsiteX2" fmla="*/ 1333545 w 6733421"/>
              <a:gd name="connsiteY2" fmla="*/ 490900 h 724759"/>
              <a:gd name="connsiteX3" fmla="*/ 2743324 w 6733421"/>
              <a:gd name="connsiteY3" fmla="*/ 487499 h 724759"/>
              <a:gd name="connsiteX4" fmla="*/ 2738505 w 6733421"/>
              <a:gd name="connsiteY4" fmla="*/ 301967 h 724759"/>
              <a:gd name="connsiteX5" fmla="*/ 4252786 w 6733421"/>
              <a:gd name="connsiteY5" fmla="*/ 301807 h 724759"/>
              <a:gd name="connsiteX6" fmla="*/ 4246474 w 6733421"/>
              <a:gd name="connsiteY6" fmla="*/ 1512 h 724759"/>
              <a:gd name="connsiteX7" fmla="*/ 5719837 w 6733421"/>
              <a:gd name="connsiteY7" fmla="*/ 0 h 724759"/>
              <a:gd name="connsiteX8" fmla="*/ 5719039 w 6733421"/>
              <a:gd name="connsiteY8" fmla="*/ 673030 h 724759"/>
              <a:gd name="connsiteX9" fmla="*/ 6733421 w 6733421"/>
              <a:gd name="connsiteY9" fmla="*/ 662484 h 724759"/>
              <a:gd name="connsiteX0" fmla="*/ 0 w 6733421"/>
              <a:gd name="connsiteY0" fmla="*/ 248777 h 673030"/>
              <a:gd name="connsiteX1" fmla="*/ 1331989 w 6733421"/>
              <a:gd name="connsiteY1" fmla="*/ 218176 h 673030"/>
              <a:gd name="connsiteX2" fmla="*/ 1333545 w 6733421"/>
              <a:gd name="connsiteY2" fmla="*/ 490900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54109 w 6733421"/>
              <a:gd name="connsiteY1" fmla="*/ 245375 h 673030"/>
              <a:gd name="connsiteX2" fmla="*/ 1333545 w 6733421"/>
              <a:gd name="connsiteY2" fmla="*/ 490900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5 h 673030"/>
              <a:gd name="connsiteX2" fmla="*/ 1333545 w 6733421"/>
              <a:gd name="connsiteY2" fmla="*/ 490900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48579 w 6733421"/>
              <a:gd name="connsiteY1" fmla="*/ 245375 h 673030"/>
              <a:gd name="connsiteX2" fmla="*/ 1333545 w 6733421"/>
              <a:gd name="connsiteY2" fmla="*/ 490900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33545 w 6733421"/>
              <a:gd name="connsiteY2" fmla="*/ 490900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43324 w 6733421"/>
              <a:gd name="connsiteY3" fmla="*/ 487499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37795 w 6733421"/>
              <a:gd name="connsiteY3" fmla="*/ 589495 h 673030"/>
              <a:gd name="connsiteX4" fmla="*/ 2738505 w 6733421"/>
              <a:gd name="connsiteY4" fmla="*/ 301967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37795 w 6733421"/>
              <a:gd name="connsiteY3" fmla="*/ 589495 h 673030"/>
              <a:gd name="connsiteX4" fmla="*/ 2749565 w 6733421"/>
              <a:gd name="connsiteY4" fmla="*/ 417563 h 673030"/>
              <a:gd name="connsiteX5" fmla="*/ 4252786 w 6733421"/>
              <a:gd name="connsiteY5" fmla="*/ 301807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37795 w 6733421"/>
              <a:gd name="connsiteY3" fmla="*/ 589495 h 673030"/>
              <a:gd name="connsiteX4" fmla="*/ 2749565 w 6733421"/>
              <a:gd name="connsiteY4" fmla="*/ 417563 h 673030"/>
              <a:gd name="connsiteX5" fmla="*/ 4236196 w 6733421"/>
              <a:gd name="connsiteY5" fmla="*/ 407203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49565 w 6733421"/>
              <a:gd name="connsiteY4" fmla="*/ 417563 h 673030"/>
              <a:gd name="connsiteX5" fmla="*/ 4236196 w 6733421"/>
              <a:gd name="connsiteY5" fmla="*/ 407203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51699 w 6733421"/>
              <a:gd name="connsiteY4" fmla="*/ 494389 h 673030"/>
              <a:gd name="connsiteX5" fmla="*/ 2749565 w 6733421"/>
              <a:gd name="connsiteY5" fmla="*/ 417563 h 673030"/>
              <a:gd name="connsiteX6" fmla="*/ 4236196 w 6733421"/>
              <a:gd name="connsiteY6" fmla="*/ 407203 h 673030"/>
              <a:gd name="connsiteX7" fmla="*/ 4246474 w 6733421"/>
              <a:gd name="connsiteY7" fmla="*/ 1512 h 673030"/>
              <a:gd name="connsiteX8" fmla="*/ 5719837 w 6733421"/>
              <a:gd name="connsiteY8" fmla="*/ 0 h 673030"/>
              <a:gd name="connsiteX9" fmla="*/ 5719039 w 6733421"/>
              <a:gd name="connsiteY9" fmla="*/ 673030 h 673030"/>
              <a:gd name="connsiteX10" fmla="*/ 6733421 w 6733421"/>
              <a:gd name="connsiteY10"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51699 w 6733421"/>
              <a:gd name="connsiteY4" fmla="*/ 494389 h 673030"/>
              <a:gd name="connsiteX5" fmla="*/ 2749565 w 6733421"/>
              <a:gd name="connsiteY5" fmla="*/ 417563 h 673030"/>
              <a:gd name="connsiteX6" fmla="*/ 4236196 w 6733421"/>
              <a:gd name="connsiteY6" fmla="*/ 407203 h 673030"/>
              <a:gd name="connsiteX7" fmla="*/ 4246474 w 6733421"/>
              <a:gd name="connsiteY7" fmla="*/ 1512 h 673030"/>
              <a:gd name="connsiteX8" fmla="*/ 5719837 w 6733421"/>
              <a:gd name="connsiteY8" fmla="*/ 0 h 673030"/>
              <a:gd name="connsiteX9" fmla="*/ 5719039 w 6733421"/>
              <a:gd name="connsiteY9" fmla="*/ 673030 h 673030"/>
              <a:gd name="connsiteX10" fmla="*/ 6733421 w 6733421"/>
              <a:gd name="connsiteY10"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51699 w 6733421"/>
              <a:gd name="connsiteY4" fmla="*/ 494389 h 673030"/>
              <a:gd name="connsiteX5" fmla="*/ 2735110 w 6733421"/>
              <a:gd name="connsiteY5" fmla="*/ 477390 h 673030"/>
              <a:gd name="connsiteX6" fmla="*/ 2749565 w 6733421"/>
              <a:gd name="connsiteY6" fmla="*/ 417563 h 673030"/>
              <a:gd name="connsiteX7" fmla="*/ 4236196 w 6733421"/>
              <a:gd name="connsiteY7" fmla="*/ 407203 h 673030"/>
              <a:gd name="connsiteX8" fmla="*/ 4246474 w 6733421"/>
              <a:gd name="connsiteY8" fmla="*/ 1512 h 673030"/>
              <a:gd name="connsiteX9" fmla="*/ 5719837 w 6733421"/>
              <a:gd name="connsiteY9" fmla="*/ 0 h 673030"/>
              <a:gd name="connsiteX10" fmla="*/ 5719039 w 6733421"/>
              <a:gd name="connsiteY10" fmla="*/ 673030 h 673030"/>
              <a:gd name="connsiteX11" fmla="*/ 6733421 w 6733421"/>
              <a:gd name="connsiteY11"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51699 w 6733421"/>
              <a:gd name="connsiteY4" fmla="*/ 494389 h 673030"/>
              <a:gd name="connsiteX5" fmla="*/ 2749565 w 6733421"/>
              <a:gd name="connsiteY5" fmla="*/ 417563 h 673030"/>
              <a:gd name="connsiteX6" fmla="*/ 4236196 w 6733421"/>
              <a:gd name="connsiteY6" fmla="*/ 407203 h 673030"/>
              <a:gd name="connsiteX7" fmla="*/ 4246474 w 6733421"/>
              <a:gd name="connsiteY7" fmla="*/ 1512 h 673030"/>
              <a:gd name="connsiteX8" fmla="*/ 5719837 w 6733421"/>
              <a:gd name="connsiteY8" fmla="*/ 0 h 673030"/>
              <a:gd name="connsiteX9" fmla="*/ 5719039 w 6733421"/>
              <a:gd name="connsiteY9" fmla="*/ 673030 h 673030"/>
              <a:gd name="connsiteX10" fmla="*/ 6733421 w 6733421"/>
              <a:gd name="connsiteY10"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51699 w 6733421"/>
              <a:gd name="connsiteY4" fmla="*/ 494389 h 673030"/>
              <a:gd name="connsiteX5" fmla="*/ 2749565 w 6733421"/>
              <a:gd name="connsiteY5" fmla="*/ 417563 h 673030"/>
              <a:gd name="connsiteX6" fmla="*/ 4236196 w 6733421"/>
              <a:gd name="connsiteY6" fmla="*/ 407203 h 673030"/>
              <a:gd name="connsiteX7" fmla="*/ 4246474 w 6733421"/>
              <a:gd name="connsiteY7" fmla="*/ 1512 h 673030"/>
              <a:gd name="connsiteX8" fmla="*/ 5719837 w 6733421"/>
              <a:gd name="connsiteY8" fmla="*/ 0 h 673030"/>
              <a:gd name="connsiteX9" fmla="*/ 5719039 w 6733421"/>
              <a:gd name="connsiteY9" fmla="*/ 673030 h 673030"/>
              <a:gd name="connsiteX10" fmla="*/ 6733421 w 6733421"/>
              <a:gd name="connsiteY10"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70975 w 6733421"/>
              <a:gd name="connsiteY3" fmla="*/ 592894 h 673030"/>
              <a:gd name="connsiteX4" fmla="*/ 2749565 w 6733421"/>
              <a:gd name="connsiteY4" fmla="*/ 417563 h 673030"/>
              <a:gd name="connsiteX5" fmla="*/ 4236196 w 6733421"/>
              <a:gd name="connsiteY5" fmla="*/ 407203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43325 w 6733421"/>
              <a:gd name="connsiteY3" fmla="*/ 603094 h 673030"/>
              <a:gd name="connsiteX4" fmla="*/ 2749565 w 6733421"/>
              <a:gd name="connsiteY4" fmla="*/ 417563 h 673030"/>
              <a:gd name="connsiteX5" fmla="*/ 4236196 w 6733421"/>
              <a:gd name="connsiteY5" fmla="*/ 407203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48855 w 6733421"/>
              <a:gd name="connsiteY3" fmla="*/ 596294 h 673030"/>
              <a:gd name="connsiteX4" fmla="*/ 2749565 w 6733421"/>
              <a:gd name="connsiteY4" fmla="*/ 417563 h 673030"/>
              <a:gd name="connsiteX5" fmla="*/ 4236196 w 6733421"/>
              <a:gd name="connsiteY5" fmla="*/ 407203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673030"/>
              <a:gd name="connsiteX1" fmla="*/ 1326459 w 6733421"/>
              <a:gd name="connsiteY1" fmla="*/ 248774 h 673030"/>
              <a:gd name="connsiteX2" fmla="*/ 1322485 w 6733421"/>
              <a:gd name="connsiteY2" fmla="*/ 596297 h 673030"/>
              <a:gd name="connsiteX3" fmla="*/ 2748855 w 6733421"/>
              <a:gd name="connsiteY3" fmla="*/ 596294 h 673030"/>
              <a:gd name="connsiteX4" fmla="*/ 2749565 w 6733421"/>
              <a:gd name="connsiteY4" fmla="*/ 417563 h 673030"/>
              <a:gd name="connsiteX5" fmla="*/ 4241726 w 6733421"/>
              <a:gd name="connsiteY5" fmla="*/ 424202 h 673030"/>
              <a:gd name="connsiteX6" fmla="*/ 4246474 w 6733421"/>
              <a:gd name="connsiteY6" fmla="*/ 1512 h 673030"/>
              <a:gd name="connsiteX7" fmla="*/ 5719837 w 6733421"/>
              <a:gd name="connsiteY7" fmla="*/ 0 h 673030"/>
              <a:gd name="connsiteX8" fmla="*/ 5719039 w 6733421"/>
              <a:gd name="connsiteY8" fmla="*/ 673030 h 673030"/>
              <a:gd name="connsiteX9" fmla="*/ 6733421 w 6733421"/>
              <a:gd name="connsiteY9" fmla="*/ 662484 h 673030"/>
              <a:gd name="connsiteX0" fmla="*/ 0 w 6733421"/>
              <a:gd name="connsiteY0" fmla="*/ 248777 h 717228"/>
              <a:gd name="connsiteX1" fmla="*/ 1326459 w 6733421"/>
              <a:gd name="connsiteY1" fmla="*/ 248774 h 717228"/>
              <a:gd name="connsiteX2" fmla="*/ 1322485 w 6733421"/>
              <a:gd name="connsiteY2" fmla="*/ 596297 h 717228"/>
              <a:gd name="connsiteX3" fmla="*/ 2748855 w 6733421"/>
              <a:gd name="connsiteY3" fmla="*/ 596294 h 717228"/>
              <a:gd name="connsiteX4" fmla="*/ 2749565 w 6733421"/>
              <a:gd name="connsiteY4" fmla="*/ 417563 h 717228"/>
              <a:gd name="connsiteX5" fmla="*/ 4241726 w 6733421"/>
              <a:gd name="connsiteY5" fmla="*/ 424202 h 717228"/>
              <a:gd name="connsiteX6" fmla="*/ 4246474 w 6733421"/>
              <a:gd name="connsiteY6" fmla="*/ 1512 h 717228"/>
              <a:gd name="connsiteX7" fmla="*/ 5719837 w 6733421"/>
              <a:gd name="connsiteY7" fmla="*/ 0 h 717228"/>
              <a:gd name="connsiteX8" fmla="*/ 5724570 w 6733421"/>
              <a:gd name="connsiteY8" fmla="*/ 717228 h 717228"/>
              <a:gd name="connsiteX9" fmla="*/ 6733421 w 6733421"/>
              <a:gd name="connsiteY9" fmla="*/ 662484 h 717228"/>
              <a:gd name="connsiteX0" fmla="*/ 0 w 6716831"/>
              <a:gd name="connsiteY0" fmla="*/ 248777 h 720282"/>
              <a:gd name="connsiteX1" fmla="*/ 1326459 w 6716831"/>
              <a:gd name="connsiteY1" fmla="*/ 248774 h 720282"/>
              <a:gd name="connsiteX2" fmla="*/ 1322485 w 6716831"/>
              <a:gd name="connsiteY2" fmla="*/ 596297 h 720282"/>
              <a:gd name="connsiteX3" fmla="*/ 2748855 w 6716831"/>
              <a:gd name="connsiteY3" fmla="*/ 596294 h 720282"/>
              <a:gd name="connsiteX4" fmla="*/ 2749565 w 6716831"/>
              <a:gd name="connsiteY4" fmla="*/ 417563 h 720282"/>
              <a:gd name="connsiteX5" fmla="*/ 4241726 w 6716831"/>
              <a:gd name="connsiteY5" fmla="*/ 424202 h 720282"/>
              <a:gd name="connsiteX6" fmla="*/ 4246474 w 6716831"/>
              <a:gd name="connsiteY6" fmla="*/ 1512 h 720282"/>
              <a:gd name="connsiteX7" fmla="*/ 5719837 w 6716831"/>
              <a:gd name="connsiteY7" fmla="*/ 0 h 720282"/>
              <a:gd name="connsiteX8" fmla="*/ 5724570 w 6716831"/>
              <a:gd name="connsiteY8" fmla="*/ 717228 h 720282"/>
              <a:gd name="connsiteX9" fmla="*/ 6716831 w 6716831"/>
              <a:gd name="connsiteY9" fmla="*/ 720282 h 720282"/>
              <a:gd name="connsiteX0" fmla="*/ 0 w 6711301"/>
              <a:gd name="connsiteY0" fmla="*/ 248777 h 717228"/>
              <a:gd name="connsiteX1" fmla="*/ 1326459 w 6711301"/>
              <a:gd name="connsiteY1" fmla="*/ 248774 h 717228"/>
              <a:gd name="connsiteX2" fmla="*/ 1322485 w 6711301"/>
              <a:gd name="connsiteY2" fmla="*/ 596297 h 717228"/>
              <a:gd name="connsiteX3" fmla="*/ 2748855 w 6711301"/>
              <a:gd name="connsiteY3" fmla="*/ 596294 h 717228"/>
              <a:gd name="connsiteX4" fmla="*/ 2749565 w 6711301"/>
              <a:gd name="connsiteY4" fmla="*/ 417563 h 717228"/>
              <a:gd name="connsiteX5" fmla="*/ 4241726 w 6711301"/>
              <a:gd name="connsiteY5" fmla="*/ 424202 h 717228"/>
              <a:gd name="connsiteX6" fmla="*/ 4246474 w 6711301"/>
              <a:gd name="connsiteY6" fmla="*/ 1512 h 717228"/>
              <a:gd name="connsiteX7" fmla="*/ 5719837 w 6711301"/>
              <a:gd name="connsiteY7" fmla="*/ 0 h 717228"/>
              <a:gd name="connsiteX8" fmla="*/ 5724570 w 6711301"/>
              <a:gd name="connsiteY8" fmla="*/ 717228 h 717228"/>
              <a:gd name="connsiteX9" fmla="*/ 6711301 w 6711301"/>
              <a:gd name="connsiteY9" fmla="*/ 703282 h 717228"/>
              <a:gd name="connsiteX0" fmla="*/ 0 w 6716831"/>
              <a:gd name="connsiteY0" fmla="*/ 248777 h 723681"/>
              <a:gd name="connsiteX1" fmla="*/ 1326459 w 6716831"/>
              <a:gd name="connsiteY1" fmla="*/ 248774 h 723681"/>
              <a:gd name="connsiteX2" fmla="*/ 1322485 w 6716831"/>
              <a:gd name="connsiteY2" fmla="*/ 596297 h 723681"/>
              <a:gd name="connsiteX3" fmla="*/ 2748855 w 6716831"/>
              <a:gd name="connsiteY3" fmla="*/ 596294 h 723681"/>
              <a:gd name="connsiteX4" fmla="*/ 2749565 w 6716831"/>
              <a:gd name="connsiteY4" fmla="*/ 417563 h 723681"/>
              <a:gd name="connsiteX5" fmla="*/ 4241726 w 6716831"/>
              <a:gd name="connsiteY5" fmla="*/ 424202 h 723681"/>
              <a:gd name="connsiteX6" fmla="*/ 4246474 w 6716831"/>
              <a:gd name="connsiteY6" fmla="*/ 1512 h 723681"/>
              <a:gd name="connsiteX7" fmla="*/ 5719837 w 6716831"/>
              <a:gd name="connsiteY7" fmla="*/ 0 h 723681"/>
              <a:gd name="connsiteX8" fmla="*/ 5724570 w 6716831"/>
              <a:gd name="connsiteY8" fmla="*/ 717228 h 723681"/>
              <a:gd name="connsiteX9" fmla="*/ 6716831 w 6716831"/>
              <a:gd name="connsiteY9" fmla="*/ 723681 h 723681"/>
              <a:gd name="connsiteX0" fmla="*/ 0 w 6716831"/>
              <a:gd name="connsiteY0" fmla="*/ 248777 h 717228"/>
              <a:gd name="connsiteX1" fmla="*/ 1326459 w 6716831"/>
              <a:gd name="connsiteY1" fmla="*/ 248774 h 717228"/>
              <a:gd name="connsiteX2" fmla="*/ 1322485 w 6716831"/>
              <a:gd name="connsiteY2" fmla="*/ 596297 h 717228"/>
              <a:gd name="connsiteX3" fmla="*/ 2748855 w 6716831"/>
              <a:gd name="connsiteY3" fmla="*/ 596294 h 717228"/>
              <a:gd name="connsiteX4" fmla="*/ 2749565 w 6716831"/>
              <a:gd name="connsiteY4" fmla="*/ 417563 h 717228"/>
              <a:gd name="connsiteX5" fmla="*/ 4241726 w 6716831"/>
              <a:gd name="connsiteY5" fmla="*/ 424202 h 717228"/>
              <a:gd name="connsiteX6" fmla="*/ 4246474 w 6716831"/>
              <a:gd name="connsiteY6" fmla="*/ 1512 h 717228"/>
              <a:gd name="connsiteX7" fmla="*/ 5719837 w 6716831"/>
              <a:gd name="connsiteY7" fmla="*/ 0 h 717228"/>
              <a:gd name="connsiteX8" fmla="*/ 5724570 w 6716831"/>
              <a:gd name="connsiteY8" fmla="*/ 717228 h 717228"/>
              <a:gd name="connsiteX9" fmla="*/ 6716831 w 6716831"/>
              <a:gd name="connsiteY9" fmla="*/ 710082 h 717228"/>
              <a:gd name="connsiteX0" fmla="*/ 0 w 6716831"/>
              <a:gd name="connsiteY0" fmla="*/ 248777 h 720282"/>
              <a:gd name="connsiteX1" fmla="*/ 1326459 w 6716831"/>
              <a:gd name="connsiteY1" fmla="*/ 248774 h 720282"/>
              <a:gd name="connsiteX2" fmla="*/ 1322485 w 6716831"/>
              <a:gd name="connsiteY2" fmla="*/ 596297 h 720282"/>
              <a:gd name="connsiteX3" fmla="*/ 2748855 w 6716831"/>
              <a:gd name="connsiteY3" fmla="*/ 596294 h 720282"/>
              <a:gd name="connsiteX4" fmla="*/ 2749565 w 6716831"/>
              <a:gd name="connsiteY4" fmla="*/ 417563 h 720282"/>
              <a:gd name="connsiteX5" fmla="*/ 4241726 w 6716831"/>
              <a:gd name="connsiteY5" fmla="*/ 424202 h 720282"/>
              <a:gd name="connsiteX6" fmla="*/ 4246474 w 6716831"/>
              <a:gd name="connsiteY6" fmla="*/ 1512 h 720282"/>
              <a:gd name="connsiteX7" fmla="*/ 5719837 w 6716831"/>
              <a:gd name="connsiteY7" fmla="*/ 0 h 720282"/>
              <a:gd name="connsiteX8" fmla="*/ 5724570 w 6716831"/>
              <a:gd name="connsiteY8" fmla="*/ 717228 h 720282"/>
              <a:gd name="connsiteX9" fmla="*/ 6716831 w 6716831"/>
              <a:gd name="connsiteY9" fmla="*/ 720282 h 72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6831" h="720282">
                <a:moveTo>
                  <a:pt x="0" y="248777"/>
                </a:moveTo>
                <a:lnTo>
                  <a:pt x="1326459" y="248774"/>
                </a:lnTo>
                <a:cubicBezTo>
                  <a:pt x="1326978" y="339682"/>
                  <a:pt x="1321966" y="505389"/>
                  <a:pt x="1322485" y="596297"/>
                </a:cubicBezTo>
                <a:lnTo>
                  <a:pt x="2748855" y="596294"/>
                </a:lnTo>
                <a:cubicBezTo>
                  <a:pt x="2749092" y="536717"/>
                  <a:pt x="2749328" y="477140"/>
                  <a:pt x="2749565" y="417563"/>
                </a:cubicBezTo>
                <a:lnTo>
                  <a:pt x="4241726" y="424202"/>
                </a:lnTo>
                <a:cubicBezTo>
                  <a:pt x="4241466" y="334303"/>
                  <a:pt x="4246734" y="91411"/>
                  <a:pt x="4246474" y="1512"/>
                </a:cubicBezTo>
                <a:lnTo>
                  <a:pt x="5719837" y="0"/>
                </a:lnTo>
                <a:cubicBezTo>
                  <a:pt x="5721414" y="304807"/>
                  <a:pt x="5722993" y="412421"/>
                  <a:pt x="5724570" y="717228"/>
                </a:cubicBezTo>
                <a:lnTo>
                  <a:pt x="6716831" y="720282"/>
                </a:lnTo>
              </a:path>
            </a:pathLst>
          </a:custGeom>
          <a:noFill/>
          <a:ln w="38100" cap="flat" cmpd="sng" algn="ctr">
            <a:solidFill>
              <a:srgbClr val="00B050"/>
            </a:solidFill>
            <a:prstDash val="solid"/>
            <a:headEnd type="none" w="med" len="med"/>
            <a:tailEnd type="triangle" w="med" len="me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9" name="Group 3"/>
          <p:cNvGrpSpPr/>
          <p:nvPr/>
        </p:nvGrpSpPr>
        <p:grpSpPr>
          <a:xfrm>
            <a:off x="1982472" y="4044350"/>
            <a:ext cx="6735763" cy="1205533"/>
            <a:chOff x="1358407" y="3762345"/>
            <a:chExt cx="6735763" cy="1205533"/>
          </a:xfrm>
        </p:grpSpPr>
        <p:sp>
          <p:nvSpPr>
            <p:cNvPr id="60" name="TextBox 53"/>
            <p:cNvSpPr txBox="1"/>
            <p:nvPr/>
          </p:nvSpPr>
          <p:spPr>
            <a:xfrm>
              <a:off x="7250230" y="4629481"/>
              <a:ext cx="843940" cy="338397"/>
            </a:xfrm>
            <a:prstGeom prst="rect">
              <a:avLst/>
            </a:prstGeom>
            <a:noFill/>
          </p:spPr>
          <p:txBody>
            <a:bodyPr wrap="square" rtlCol="0">
              <a:spAutoFit/>
            </a:bodyPr>
            <a:lstStyle/>
            <a:p>
              <a:pPr algn="l" fontAlgn="auto">
                <a:spcBef>
                  <a:spcPts val="0"/>
                </a:spcBef>
                <a:spcAft>
                  <a:spcPts val="0"/>
                </a:spcAft>
              </a:pPr>
              <a:r>
                <a:rPr lang="en-GB" sz="1600" i="1" dirty="0">
                  <a:solidFill>
                    <a:prstClr val="black"/>
                  </a:solidFill>
                  <a:latin typeface="Arial" panose="020B0604020202020204" pitchFamily="34" charset="0"/>
                  <a:ea typeface="+mn-ea"/>
                  <a:cs typeface="Arial" panose="020B0604020202020204" pitchFamily="34" charset="0"/>
                </a:rPr>
                <a:t>40%</a:t>
              </a:r>
            </a:p>
          </p:txBody>
        </p:sp>
        <p:sp>
          <p:nvSpPr>
            <p:cNvPr id="61" name="TextBox 54"/>
            <p:cNvSpPr txBox="1"/>
            <p:nvPr/>
          </p:nvSpPr>
          <p:spPr>
            <a:xfrm>
              <a:off x="5883892" y="3762345"/>
              <a:ext cx="843940" cy="338397"/>
            </a:xfrm>
            <a:prstGeom prst="rect">
              <a:avLst/>
            </a:prstGeom>
            <a:noFill/>
          </p:spPr>
          <p:txBody>
            <a:bodyPr wrap="square" rtlCol="0">
              <a:spAutoFit/>
            </a:bodyPr>
            <a:lstStyle/>
            <a:p>
              <a:pPr algn="l" fontAlgn="auto">
                <a:spcBef>
                  <a:spcPts val="0"/>
                </a:spcBef>
                <a:spcAft>
                  <a:spcPts val="0"/>
                </a:spcAft>
              </a:pPr>
              <a:r>
                <a:rPr lang="en-GB" sz="1600" i="1" dirty="0">
                  <a:solidFill>
                    <a:prstClr val="black"/>
                  </a:solidFill>
                  <a:latin typeface="Arial" panose="020B0604020202020204" pitchFamily="34" charset="0"/>
                  <a:ea typeface="+mn-ea"/>
                  <a:cs typeface="Arial" panose="020B0604020202020204" pitchFamily="34" charset="0"/>
                </a:rPr>
                <a:t>100%</a:t>
              </a:r>
            </a:p>
          </p:txBody>
        </p:sp>
        <p:sp>
          <p:nvSpPr>
            <p:cNvPr id="62" name="TextBox 55"/>
            <p:cNvSpPr txBox="1"/>
            <p:nvPr/>
          </p:nvSpPr>
          <p:spPr>
            <a:xfrm>
              <a:off x="4371615" y="4080688"/>
              <a:ext cx="843940" cy="338397"/>
            </a:xfrm>
            <a:prstGeom prst="rect">
              <a:avLst/>
            </a:prstGeom>
            <a:noFill/>
          </p:spPr>
          <p:txBody>
            <a:bodyPr wrap="square" rtlCol="0">
              <a:spAutoFit/>
            </a:bodyPr>
            <a:lstStyle/>
            <a:p>
              <a:pPr algn="l" fontAlgn="auto">
                <a:spcBef>
                  <a:spcPts val="0"/>
                </a:spcBef>
                <a:spcAft>
                  <a:spcPts val="0"/>
                </a:spcAft>
              </a:pPr>
              <a:r>
                <a:rPr lang="en-GB" sz="1600" i="1" dirty="0">
                  <a:solidFill>
                    <a:prstClr val="black"/>
                  </a:solidFill>
                  <a:latin typeface="Arial" panose="020B0604020202020204" pitchFamily="34" charset="0"/>
                  <a:ea typeface="+mn-ea"/>
                  <a:cs typeface="Arial" panose="020B0604020202020204" pitchFamily="34" charset="0"/>
                </a:rPr>
                <a:t>60%</a:t>
              </a:r>
            </a:p>
          </p:txBody>
        </p:sp>
        <p:sp>
          <p:nvSpPr>
            <p:cNvPr id="63" name="TextBox 56"/>
            <p:cNvSpPr txBox="1"/>
            <p:nvPr/>
          </p:nvSpPr>
          <p:spPr>
            <a:xfrm>
              <a:off x="2829653" y="4367401"/>
              <a:ext cx="843940" cy="338397"/>
            </a:xfrm>
            <a:prstGeom prst="rect">
              <a:avLst/>
            </a:prstGeom>
            <a:noFill/>
          </p:spPr>
          <p:txBody>
            <a:bodyPr wrap="square" rtlCol="0">
              <a:spAutoFit/>
            </a:bodyPr>
            <a:lstStyle/>
            <a:p>
              <a:pPr algn="l" fontAlgn="auto">
                <a:spcBef>
                  <a:spcPts val="0"/>
                </a:spcBef>
                <a:spcAft>
                  <a:spcPts val="0"/>
                </a:spcAft>
              </a:pPr>
              <a:r>
                <a:rPr lang="en-GB" sz="1600" i="1" dirty="0">
                  <a:solidFill>
                    <a:prstClr val="black"/>
                  </a:solidFill>
                  <a:latin typeface="Arial" panose="020B0604020202020204" pitchFamily="34" charset="0"/>
                  <a:ea typeface="+mn-ea"/>
                  <a:cs typeface="Arial" panose="020B0604020202020204" pitchFamily="34" charset="0"/>
                </a:rPr>
                <a:t>50%</a:t>
              </a:r>
            </a:p>
          </p:txBody>
        </p:sp>
        <p:sp>
          <p:nvSpPr>
            <p:cNvPr id="64" name="TextBox 57"/>
            <p:cNvSpPr txBox="1"/>
            <p:nvPr/>
          </p:nvSpPr>
          <p:spPr>
            <a:xfrm>
              <a:off x="1358407" y="3822530"/>
              <a:ext cx="843940" cy="338397"/>
            </a:xfrm>
            <a:prstGeom prst="rect">
              <a:avLst/>
            </a:prstGeom>
            <a:noFill/>
          </p:spPr>
          <p:txBody>
            <a:bodyPr wrap="square" rtlCol="0">
              <a:spAutoFit/>
            </a:bodyPr>
            <a:lstStyle/>
            <a:p>
              <a:pPr algn="l" fontAlgn="auto">
                <a:spcBef>
                  <a:spcPts val="0"/>
                </a:spcBef>
                <a:spcAft>
                  <a:spcPts val="0"/>
                </a:spcAft>
              </a:pPr>
              <a:r>
                <a:rPr lang="en-GB" sz="1600" i="1" dirty="0">
                  <a:solidFill>
                    <a:prstClr val="black"/>
                  </a:solidFill>
                  <a:latin typeface="Arial" panose="020B0604020202020204" pitchFamily="34" charset="0"/>
                  <a:ea typeface="+mn-ea"/>
                  <a:cs typeface="Arial" panose="020B0604020202020204" pitchFamily="34" charset="0"/>
                </a:rPr>
                <a:t>70%</a:t>
              </a:r>
            </a:p>
          </p:txBody>
        </p:sp>
      </p:grpSp>
      <p:pic>
        <p:nvPicPr>
          <p:cNvPr id="35" name="Imagen 34">
            <a:extLst>
              <a:ext uri="{FF2B5EF4-FFF2-40B4-BE49-F238E27FC236}">
                <a16:creationId xmlns:a16="http://schemas.microsoft.com/office/drawing/2014/main" id="{BC78F20F-EB94-4836-B14E-5E8DFDE10CF3}"/>
              </a:ext>
            </a:extLst>
          </p:cNvPr>
          <p:cNvPicPr>
            <a:picLocks noChangeAspect="1"/>
          </p:cNvPicPr>
          <p:nvPr/>
        </p:nvPicPr>
        <p:blipFill>
          <a:blip r:embed="rId9"/>
          <a:stretch>
            <a:fillRect/>
          </a:stretch>
        </p:blipFill>
        <p:spPr>
          <a:xfrm>
            <a:off x="4127945" y="-3250"/>
            <a:ext cx="1568654" cy="832347"/>
          </a:xfrm>
          <a:prstGeom prst="rect">
            <a:avLst/>
          </a:prstGeom>
        </p:spPr>
      </p:pic>
    </p:spTree>
    <p:extLst>
      <p:ext uri="{BB962C8B-B14F-4D97-AF65-F5344CB8AC3E}">
        <p14:creationId xmlns:p14="http://schemas.microsoft.com/office/powerpoint/2010/main" val="521137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strips(upRight)">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36</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stretch>
            <a:fillRect/>
          </a:stretch>
        </p:blipFill>
        <p:spPr>
          <a:xfrm>
            <a:off x="2319983" y="2341265"/>
            <a:ext cx="6460182" cy="3624880"/>
          </a:xfrm>
          <a:prstGeom prst="rect">
            <a:avLst/>
          </a:prstGeom>
        </p:spPr>
      </p:pic>
      <p:sp>
        <p:nvSpPr>
          <p:cNvPr id="4" name="CuadroTexto 3"/>
          <p:cNvSpPr txBox="1"/>
          <p:nvPr/>
        </p:nvSpPr>
        <p:spPr>
          <a:xfrm>
            <a:off x="2247975" y="2557289"/>
            <a:ext cx="2808312" cy="461665"/>
          </a:xfrm>
          <a:prstGeom prst="rect">
            <a:avLst/>
          </a:prstGeom>
          <a:noFill/>
        </p:spPr>
        <p:txBody>
          <a:bodyPr wrap="square" rtlCol="0">
            <a:spAutoFit/>
          </a:bodyPr>
          <a:lstStyle/>
          <a:p>
            <a:r>
              <a:rPr lang="es-ES" sz="2400" b="1" dirty="0">
                <a:solidFill>
                  <a:schemeClr val="bg1"/>
                </a:solidFill>
              </a:rPr>
              <a:t>ECOVOLT</a:t>
            </a:r>
          </a:p>
        </p:txBody>
      </p:sp>
      <p:sp>
        <p:nvSpPr>
          <p:cNvPr id="5" name="Rectángulo 4"/>
          <p:cNvSpPr/>
          <p:nvPr/>
        </p:nvSpPr>
        <p:spPr>
          <a:xfrm>
            <a:off x="2305584" y="5869657"/>
            <a:ext cx="6488980" cy="1015663"/>
          </a:xfrm>
          <a:prstGeom prst="rect">
            <a:avLst/>
          </a:prstGeom>
        </p:spPr>
        <p:txBody>
          <a:bodyPr wrap="square">
            <a:spAutoFit/>
          </a:bodyPr>
          <a:lstStyle/>
          <a:p>
            <a:r>
              <a:rPr lang="es-ES" sz="2000" dirty="0">
                <a:solidFill>
                  <a:srgbClr val="222222"/>
                </a:solidFill>
                <a:latin typeface="arial" panose="020B0604020202020204" pitchFamily="34" charset="0"/>
              </a:rPr>
              <a:t>Tratamiento de aguas residuales </a:t>
            </a:r>
            <a:r>
              <a:rPr lang="es-ES" sz="2000" dirty="0" err="1">
                <a:solidFill>
                  <a:srgbClr val="222222"/>
                </a:solidFill>
                <a:latin typeface="arial" panose="020B0604020202020204" pitchFamily="34" charset="0"/>
              </a:rPr>
              <a:t>bioeléctricamente</a:t>
            </a:r>
            <a:r>
              <a:rPr lang="es-ES" sz="2000" dirty="0">
                <a:solidFill>
                  <a:srgbClr val="222222"/>
                </a:solidFill>
                <a:latin typeface="arial" panose="020B0604020202020204" pitchFamily="34" charset="0"/>
              </a:rPr>
              <a:t> (microbios eléctricamente activos)</a:t>
            </a:r>
            <a:endParaRPr lang="es-ES" sz="2000" dirty="0"/>
          </a:p>
          <a:p>
            <a:endParaRPr lang="es-ES" sz="2000" dirty="0"/>
          </a:p>
        </p:txBody>
      </p:sp>
      <p:pic>
        <p:nvPicPr>
          <p:cNvPr id="11" name="Imagen 10">
            <a:extLst>
              <a:ext uri="{FF2B5EF4-FFF2-40B4-BE49-F238E27FC236}">
                <a16:creationId xmlns:a16="http://schemas.microsoft.com/office/drawing/2014/main" id="{7AD55A90-7DD9-41CE-ADB9-3EA681B4E188}"/>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8888329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37</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1023839" y="2197249"/>
            <a:ext cx="8408217" cy="3359381"/>
          </a:xfrm>
          <a:prstGeom prst="rect">
            <a:avLst/>
          </a:prstGeom>
        </p:spPr>
      </p:pic>
      <p:pic>
        <p:nvPicPr>
          <p:cNvPr id="10" name="Imagen 9">
            <a:extLst>
              <a:ext uri="{FF2B5EF4-FFF2-40B4-BE49-F238E27FC236}">
                <a16:creationId xmlns:a16="http://schemas.microsoft.com/office/drawing/2014/main" id="{2073148E-189A-4ED3-A57A-CE7D5B3E8703}"/>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9874250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 y="874713"/>
            <a:ext cx="5373941" cy="6688137"/>
          </a:xfrm>
          <a:prstGeom prst="rect">
            <a:avLst/>
          </a:prstGeom>
        </p:spPr>
      </p:pic>
      <p:sp>
        <p:nvSpPr>
          <p:cNvPr id="5124" name="Rectángulo 4"/>
          <p:cNvSpPr>
            <a:spLocks noChangeArrowheads="1"/>
          </p:cNvSpPr>
          <p:nvPr/>
        </p:nvSpPr>
        <p:spPr bwMode="auto">
          <a:xfrm>
            <a:off x="0" y="-69891"/>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38</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Triangle 12">
            <a:extLst>
              <a:ext uri="{FF2B5EF4-FFF2-40B4-BE49-F238E27FC236}">
                <a16:creationId xmlns:a16="http://schemas.microsoft.com/office/drawing/2014/main" id="{4BA43BEE-70E7-4BEA-A551-C8B9B72E5854}"/>
              </a:ext>
            </a:extLst>
          </p:cNvPr>
          <p:cNvSpPr/>
          <p:nvPr/>
        </p:nvSpPr>
        <p:spPr>
          <a:xfrm rot="5400000">
            <a:off x="653825" y="249766"/>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19" name="Rectángulo 18"/>
          <p:cNvSpPr/>
          <p:nvPr/>
        </p:nvSpPr>
        <p:spPr>
          <a:xfrm>
            <a:off x="5601283" y="3493393"/>
            <a:ext cx="4824536" cy="1169551"/>
          </a:xfrm>
          <a:prstGeom prst="rect">
            <a:avLst/>
          </a:prstGeom>
        </p:spPr>
        <p:txBody>
          <a:bodyPr wrap="square">
            <a:spAutoFit/>
          </a:bodyPr>
          <a:lstStyle/>
          <a:p>
            <a:pPr algn="just"/>
            <a:r>
              <a:rPr lang="es-ES" sz="1400" dirty="0">
                <a:solidFill>
                  <a:srgbClr val="222222"/>
                </a:solidFill>
                <a:latin typeface="arial" panose="020B0604020202020204" pitchFamily="34" charset="0"/>
              </a:rPr>
              <a:t>La autosuficiencia energética no se podrá obtener únicamente aumentando la producción de energía. Es necesario una serie de proyectos enfocados a la adquisición de datos y al análisis de la demanda de energía de cada proceso.</a:t>
            </a:r>
          </a:p>
        </p:txBody>
      </p:sp>
      <p:pic>
        <p:nvPicPr>
          <p:cNvPr id="20" name="Imagen 19"/>
          <p:cNvPicPr>
            <a:picLocks noChangeAspect="1"/>
          </p:cNvPicPr>
          <p:nvPr/>
        </p:nvPicPr>
        <p:blipFill>
          <a:blip r:embed="rId5"/>
          <a:stretch>
            <a:fillRect/>
          </a:stretch>
        </p:blipFill>
        <p:spPr>
          <a:xfrm>
            <a:off x="5754154" y="993180"/>
            <a:ext cx="4527285" cy="2126970"/>
          </a:xfrm>
          <a:prstGeom prst="rect">
            <a:avLst/>
          </a:prstGeom>
        </p:spPr>
      </p:pic>
      <p:pic>
        <p:nvPicPr>
          <p:cNvPr id="21" name="Imagen 20"/>
          <p:cNvPicPr>
            <a:picLocks noChangeAspect="1"/>
          </p:cNvPicPr>
          <p:nvPr/>
        </p:nvPicPr>
        <p:blipFill>
          <a:blip r:embed="rId6"/>
          <a:stretch>
            <a:fillRect/>
          </a:stretch>
        </p:blipFill>
        <p:spPr>
          <a:xfrm>
            <a:off x="7720583" y="5388246"/>
            <a:ext cx="1863946" cy="2174604"/>
          </a:xfrm>
          <a:prstGeom prst="rect">
            <a:avLst/>
          </a:prstGeom>
        </p:spPr>
      </p:pic>
      <p:pic>
        <p:nvPicPr>
          <p:cNvPr id="22" name="Imagen 21"/>
          <p:cNvPicPr>
            <a:picLocks noChangeAspect="1"/>
          </p:cNvPicPr>
          <p:nvPr/>
        </p:nvPicPr>
        <p:blipFill>
          <a:blip r:embed="rId7"/>
          <a:stretch>
            <a:fillRect/>
          </a:stretch>
        </p:blipFill>
        <p:spPr>
          <a:xfrm>
            <a:off x="6496447" y="4950976"/>
            <a:ext cx="1459991" cy="1187343"/>
          </a:xfrm>
          <a:prstGeom prst="rect">
            <a:avLst/>
          </a:prstGeom>
        </p:spPr>
      </p:pic>
      <p:pic>
        <p:nvPicPr>
          <p:cNvPr id="15" name="Imagen 14">
            <a:extLst>
              <a:ext uri="{FF2B5EF4-FFF2-40B4-BE49-F238E27FC236}">
                <a16:creationId xmlns:a16="http://schemas.microsoft.com/office/drawing/2014/main" id="{84DDB0AD-1C12-4B4F-A9A9-FD445DF260E7}"/>
              </a:ext>
            </a:extLst>
          </p:cNvPr>
          <p:cNvPicPr>
            <a:picLocks noChangeAspect="1"/>
          </p:cNvPicPr>
          <p:nvPr/>
        </p:nvPicPr>
        <p:blipFill>
          <a:blip r:embed="rId8"/>
          <a:stretch>
            <a:fillRect/>
          </a:stretch>
        </p:blipFill>
        <p:spPr>
          <a:xfrm>
            <a:off x="4127945" y="-29778"/>
            <a:ext cx="1568654" cy="832347"/>
          </a:xfrm>
          <a:prstGeom prst="rect">
            <a:avLst/>
          </a:prstGeom>
        </p:spPr>
      </p:pic>
    </p:spTree>
    <p:extLst>
      <p:ext uri="{BB962C8B-B14F-4D97-AF65-F5344CB8AC3E}">
        <p14:creationId xmlns:p14="http://schemas.microsoft.com/office/powerpoint/2010/main" val="214553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39</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Users\gzamacois\Desktop\ACCIONA AGUAS 03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16848"/>
            <a:ext cx="4912272" cy="6646001"/>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Triangle 12">
            <a:extLst>
              <a:ext uri="{FF2B5EF4-FFF2-40B4-BE49-F238E27FC236}">
                <a16:creationId xmlns:a16="http://schemas.microsoft.com/office/drawing/2014/main" id="{4BA43BEE-70E7-4BEA-A551-C8B9B72E5854}"/>
              </a:ext>
            </a:extLst>
          </p:cNvPr>
          <p:cNvSpPr/>
          <p:nvPr/>
        </p:nvSpPr>
        <p:spPr>
          <a:xfrm rot="5400000">
            <a:off x="653825" y="249766"/>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sp>
        <p:nvSpPr>
          <p:cNvPr id="19" name="Rectángulo 18"/>
          <p:cNvSpPr/>
          <p:nvPr/>
        </p:nvSpPr>
        <p:spPr>
          <a:xfrm>
            <a:off x="5350938" y="3205361"/>
            <a:ext cx="4824536" cy="1015663"/>
          </a:xfrm>
          <a:prstGeom prst="rect">
            <a:avLst/>
          </a:prstGeom>
        </p:spPr>
        <p:txBody>
          <a:bodyPr wrap="square">
            <a:spAutoFit/>
          </a:bodyPr>
          <a:lstStyle/>
          <a:p>
            <a:r>
              <a:rPr lang="es-ES" sz="6000" b="1" dirty="0">
                <a:solidFill>
                  <a:srgbClr val="222222"/>
                </a:solidFill>
                <a:latin typeface="+mn-lt"/>
              </a:rPr>
              <a:t>GRACIAS</a:t>
            </a:r>
            <a:endParaRPr lang="es-ES" sz="6000" b="1" dirty="0">
              <a:latin typeface="+mn-lt"/>
            </a:endParaRPr>
          </a:p>
        </p:txBody>
      </p:sp>
      <p:pic>
        <p:nvPicPr>
          <p:cNvPr id="2" name="Imagen 1">
            <a:extLst>
              <a:ext uri="{FF2B5EF4-FFF2-40B4-BE49-F238E27FC236}">
                <a16:creationId xmlns:a16="http://schemas.microsoft.com/office/drawing/2014/main" id="{6856BDE5-FFA9-45EF-AA64-9948B63C2A7A}"/>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1081786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2905" y="778885"/>
            <a:ext cx="10662828" cy="6005080"/>
          </a:xfrm>
          <a:prstGeom prst="rect">
            <a:avLst/>
          </a:prstGeom>
        </p:spPr>
      </p:pic>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4</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26832" y="4216001"/>
            <a:ext cx="10730797" cy="2766142"/>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26832" y="6938364"/>
            <a:ext cx="10730797" cy="624485"/>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2" name="CuadroTexto 1"/>
          <p:cNvSpPr txBox="1"/>
          <p:nvPr/>
        </p:nvSpPr>
        <p:spPr>
          <a:xfrm>
            <a:off x="1167855" y="6674367"/>
            <a:ext cx="8064896" cy="707886"/>
          </a:xfrm>
          <a:prstGeom prst="rect">
            <a:avLst/>
          </a:prstGeom>
          <a:noFill/>
        </p:spPr>
        <p:txBody>
          <a:bodyPr wrap="square" rtlCol="0">
            <a:spAutoFit/>
          </a:bodyPr>
          <a:lstStyle/>
          <a:p>
            <a:r>
              <a:rPr lang="es-ES" sz="4000" b="1" dirty="0">
                <a:solidFill>
                  <a:schemeClr val="tx1"/>
                </a:solidFill>
              </a:rPr>
              <a:t>DESALACIÓN</a:t>
            </a:r>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51339" y="246392"/>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pic>
        <p:nvPicPr>
          <p:cNvPr id="14" name="Imagen 13">
            <a:extLst>
              <a:ext uri="{FF2B5EF4-FFF2-40B4-BE49-F238E27FC236}">
                <a16:creationId xmlns:a16="http://schemas.microsoft.com/office/drawing/2014/main" id="{CE9A6ED4-EE6E-40A7-AF12-6ED9487AF329}"/>
              </a:ext>
            </a:extLst>
          </p:cNvPr>
          <p:cNvPicPr>
            <a:picLocks noChangeAspect="1"/>
          </p:cNvPicPr>
          <p:nvPr/>
        </p:nvPicPr>
        <p:blipFill>
          <a:blip r:embed="rId5"/>
          <a:stretch>
            <a:fillRect/>
          </a:stretch>
        </p:blipFill>
        <p:spPr>
          <a:xfrm>
            <a:off x="4127945" y="-29778"/>
            <a:ext cx="1568654" cy="832347"/>
          </a:xfrm>
          <a:prstGeom prst="rect">
            <a:avLst/>
          </a:prstGeom>
        </p:spPr>
      </p:pic>
    </p:spTree>
    <p:extLst>
      <p:ext uri="{BB962C8B-B14F-4D97-AF65-F5344CB8AC3E}">
        <p14:creationId xmlns:p14="http://schemas.microsoft.com/office/powerpoint/2010/main" val="38596441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5</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Evolución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p:nvPr/>
        </p:nvPicPr>
        <p:blipFill>
          <a:blip r:embed="rId4"/>
          <a:stretch>
            <a:fillRect/>
          </a:stretch>
        </p:blipFill>
        <p:spPr>
          <a:xfrm>
            <a:off x="1599903" y="1338263"/>
            <a:ext cx="7200800" cy="4963442"/>
          </a:xfrm>
          <a:prstGeom prst="rect">
            <a:avLst/>
          </a:prstGeom>
          <a:effectLst>
            <a:glow>
              <a:schemeClr val="accent1"/>
            </a:glow>
            <a:reflection endPos="0" dir="5400000" sy="-100000" algn="bl" rotWithShape="0"/>
          </a:effectLst>
        </p:spPr>
      </p:pic>
      <p:graphicFrame>
        <p:nvGraphicFramePr>
          <p:cNvPr id="12" name="2 Gráfico"/>
          <p:cNvGraphicFramePr/>
          <p:nvPr/>
        </p:nvGraphicFramePr>
        <p:xfrm>
          <a:off x="644525" y="1338262"/>
          <a:ext cx="9020274" cy="499182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n 10">
            <a:extLst>
              <a:ext uri="{FF2B5EF4-FFF2-40B4-BE49-F238E27FC236}">
                <a16:creationId xmlns:a16="http://schemas.microsoft.com/office/drawing/2014/main" id="{2D672913-EFA3-4E3A-A7DB-2C1E027BB6C0}"/>
              </a:ext>
            </a:extLst>
          </p:cNvPr>
          <p:cNvPicPr>
            <a:picLocks noChangeAspect="1"/>
          </p:cNvPicPr>
          <p:nvPr/>
        </p:nvPicPr>
        <p:blipFill>
          <a:blip r:embed="rId6"/>
          <a:stretch>
            <a:fillRect/>
          </a:stretch>
        </p:blipFill>
        <p:spPr>
          <a:xfrm>
            <a:off x="4127945" y="23316"/>
            <a:ext cx="1568654" cy="832347"/>
          </a:xfrm>
          <a:prstGeom prst="rect">
            <a:avLst/>
          </a:prstGeom>
        </p:spPr>
      </p:pic>
    </p:spTree>
    <p:extLst>
      <p:ext uri="{BB962C8B-B14F-4D97-AF65-F5344CB8AC3E}">
        <p14:creationId xmlns:p14="http://schemas.microsoft.com/office/powerpoint/2010/main" val="27034986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798478"/>
            <a:ext cx="10688638" cy="5965893"/>
          </a:xfrm>
          <a:prstGeom prst="rect">
            <a:avLst/>
          </a:prstGeom>
        </p:spPr>
      </p:pic>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6</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8 Rectángulo"/>
          <p:cNvSpPr>
            <a:spLocks noChangeArrowheads="1"/>
          </p:cNvSpPr>
          <p:nvPr/>
        </p:nvSpPr>
        <p:spPr bwMode="auto">
          <a:xfrm rot="10800000">
            <a:off x="-26832" y="4216001"/>
            <a:ext cx="10730797" cy="2766142"/>
          </a:xfrm>
          <a:prstGeom prst="rect">
            <a:avLst/>
          </a:prstGeom>
          <a:gradFill rotWithShape="0">
            <a:gsLst>
              <a:gs pos="0">
                <a:schemeClr val="bg1"/>
              </a:gs>
              <a:gs pos="100000">
                <a:schemeClr val="bg1">
                  <a:alpha val="0"/>
                </a:schemeClr>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11" name="28 Rectángulo"/>
          <p:cNvSpPr>
            <a:spLocks noChangeArrowheads="1"/>
          </p:cNvSpPr>
          <p:nvPr/>
        </p:nvSpPr>
        <p:spPr bwMode="auto">
          <a:xfrm rot="10800000">
            <a:off x="-26832" y="6938364"/>
            <a:ext cx="10730797" cy="624485"/>
          </a:xfrm>
          <a:prstGeom prst="rect">
            <a:avLst/>
          </a:prstGeom>
          <a:solidFill>
            <a:schemeClr val="bg1"/>
          </a:solidFill>
          <a:ln>
            <a:noFill/>
          </a:ln>
        </p:spPr>
        <p:txBody>
          <a:bodyPr/>
          <a:lstStyle>
            <a:lvl1pPr eaLnBrk="0" hangingPunct="0">
              <a:defRPr sz="4200">
                <a:solidFill>
                  <a:srgbClr val="000000"/>
                </a:solidFill>
                <a:latin typeface="Gill Sans" pitchFamily="34" charset="0"/>
                <a:ea typeface="ヒラギノ角ゴ ProN W3"/>
                <a:cs typeface="ヒラギノ角ゴ ProN W3"/>
                <a:sym typeface="Gill Sans" pitchFamily="34" charset="0"/>
              </a:defRPr>
            </a:lvl1pPr>
            <a:lvl2pPr marL="742950" indent="-285750" eaLnBrk="0" hangingPunct="0">
              <a:defRPr sz="4200">
                <a:solidFill>
                  <a:srgbClr val="000000"/>
                </a:solidFill>
                <a:latin typeface="Gill Sans" pitchFamily="34" charset="0"/>
                <a:ea typeface="ヒラギノ角ゴ ProN W3"/>
                <a:cs typeface="ヒラギノ角ゴ ProN W3"/>
                <a:sym typeface="Gill Sans" pitchFamily="34" charset="0"/>
              </a:defRPr>
            </a:lvl2pPr>
            <a:lvl3pPr marL="1143000" indent="-228600" eaLnBrk="0" hangingPunct="0">
              <a:defRPr sz="4200">
                <a:solidFill>
                  <a:srgbClr val="000000"/>
                </a:solidFill>
                <a:latin typeface="Gill Sans" pitchFamily="34" charset="0"/>
                <a:ea typeface="ヒラギノ角ゴ ProN W3"/>
                <a:cs typeface="ヒラギノ角ゴ ProN W3"/>
                <a:sym typeface="Gill Sans" pitchFamily="34" charset="0"/>
              </a:defRPr>
            </a:lvl3pPr>
            <a:lvl4pPr marL="1600200" indent="-228600" eaLnBrk="0" hangingPunct="0">
              <a:defRPr sz="4200">
                <a:solidFill>
                  <a:srgbClr val="000000"/>
                </a:solidFill>
                <a:latin typeface="Gill Sans" pitchFamily="34" charset="0"/>
                <a:ea typeface="ヒラギノ角ゴ ProN W3"/>
                <a:cs typeface="ヒラギノ角ゴ ProN W3"/>
                <a:sym typeface="Gill Sans" pitchFamily="34" charset="0"/>
              </a:defRPr>
            </a:lvl4pPr>
            <a:lvl5pPr marL="2057400" indent="-228600" eaLnBrk="0" hangingPunct="0">
              <a:defRPr sz="4200">
                <a:solidFill>
                  <a:srgbClr val="000000"/>
                </a:solidFill>
                <a:latin typeface="Gill Sans" pitchFamily="34" charset="0"/>
                <a:ea typeface="ヒラギノ角ゴ ProN W3"/>
                <a:cs typeface="ヒラギノ角ゴ ProN W3"/>
                <a:sym typeface="Gill Sans" pitchFamily="34" charset="0"/>
              </a:defRPr>
            </a:lvl5pPr>
            <a:lvl6pPr marL="25146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6pPr>
            <a:lvl7pPr marL="29718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7pPr>
            <a:lvl8pPr marL="34290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8pPr>
            <a:lvl9pPr marL="3886200" indent="-228600" algn="ctr" eaLnBrk="0" fontAlgn="base" hangingPunct="0">
              <a:spcBef>
                <a:spcPct val="0"/>
              </a:spcBef>
              <a:spcAft>
                <a:spcPct val="0"/>
              </a:spcAft>
              <a:defRPr sz="4200">
                <a:solidFill>
                  <a:srgbClr val="000000"/>
                </a:solidFill>
                <a:latin typeface="Gill Sans" pitchFamily="34" charset="0"/>
                <a:ea typeface="ヒラギノ角ゴ ProN W3"/>
                <a:cs typeface="ヒラギノ角ゴ ProN W3"/>
                <a:sym typeface="Gill Sans" pitchFamily="34" charset="0"/>
              </a:defRPr>
            </a:lvl9pPr>
          </a:lstStyle>
          <a:p>
            <a:pPr algn="l" eaLnBrk="1" hangingPunct="1"/>
            <a:endParaRPr lang="es-ES" altLang="es-ES"/>
          </a:p>
        </p:txBody>
      </p:sp>
      <p:sp>
        <p:nvSpPr>
          <p:cNvPr id="2" name="CuadroTexto 1"/>
          <p:cNvSpPr txBox="1"/>
          <p:nvPr/>
        </p:nvSpPr>
        <p:spPr>
          <a:xfrm>
            <a:off x="303759" y="6630587"/>
            <a:ext cx="10297144" cy="615553"/>
          </a:xfrm>
          <a:prstGeom prst="rect">
            <a:avLst/>
          </a:prstGeom>
          <a:noFill/>
        </p:spPr>
        <p:txBody>
          <a:bodyPr wrap="square" rtlCol="0">
            <a:spAutoFit/>
          </a:bodyPr>
          <a:lstStyle/>
          <a:p>
            <a:r>
              <a:rPr lang="es-ES" b="1" dirty="0">
                <a:solidFill>
                  <a:schemeClr val="tx1"/>
                </a:solidFill>
              </a:rPr>
              <a:t>Factores del descenso del consumo energético</a:t>
            </a:r>
          </a:p>
        </p:txBody>
      </p:sp>
      <p:sp>
        <p:nvSpPr>
          <p:cNvPr id="12" name="Right Triangle 12">
            <a:extLst>
              <a:ext uri="{FF2B5EF4-FFF2-40B4-BE49-F238E27FC236}">
                <a16:creationId xmlns:a16="http://schemas.microsoft.com/office/drawing/2014/main" id="{4BA43BEE-70E7-4BEA-A551-C8B9B72E5854}"/>
              </a:ext>
            </a:extLst>
          </p:cNvPr>
          <p:cNvSpPr/>
          <p:nvPr/>
        </p:nvSpPr>
        <p:spPr>
          <a:xfrm rot="5400000">
            <a:off x="651340" y="249766"/>
            <a:ext cx="1674872" cy="2977551"/>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654" fontAlgn="auto">
              <a:spcBef>
                <a:spcPts val="0"/>
              </a:spcBef>
              <a:spcAft>
                <a:spcPts val="0"/>
              </a:spcAft>
              <a:defRPr/>
            </a:pPr>
            <a:endParaRPr lang="es-ES" sz="1578">
              <a:solidFill>
                <a:srgbClr val="FFFFFF"/>
              </a:solidFill>
              <a:latin typeface="Calibri" panose="020F0502020204030204"/>
            </a:endParaRPr>
          </a:p>
        </p:txBody>
      </p:sp>
      <p:pic>
        <p:nvPicPr>
          <p:cNvPr id="14" name="Imagen 13">
            <a:extLst>
              <a:ext uri="{FF2B5EF4-FFF2-40B4-BE49-F238E27FC236}">
                <a16:creationId xmlns:a16="http://schemas.microsoft.com/office/drawing/2014/main" id="{3B21841D-7932-4E6D-B61F-0276DF9C1F14}"/>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7114467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bwMode="auto">
          <a:xfrm>
            <a:off x="879823" y="2917329"/>
            <a:ext cx="6337374" cy="2031325"/>
          </a:xfrm>
          <a:prstGeom prst="rect">
            <a:avLst/>
          </a:prstGeom>
          <a:noFill/>
        </p:spPr>
        <p:txBody>
          <a:bodyPr wrap="square">
            <a:spAutoFit/>
          </a:bodyPr>
          <a:lstStyle/>
          <a:p>
            <a:pPr algn="l">
              <a:defRPr/>
            </a:pPr>
            <a:r>
              <a:rPr lang="es-ES" sz="1800" b="1" kern="0" spc="70" dirty="0">
                <a:solidFill>
                  <a:schemeClr val="accent1">
                    <a:lumMod val="75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Recuperación energética</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kern="0" spc="70" dirty="0" err="1">
                <a:solidFill>
                  <a:schemeClr val="tx1">
                    <a:lumMod val="50000"/>
                    <a:lumOff val="50000"/>
                  </a:schemeClr>
                </a:solidFill>
                <a:latin typeface="Bliss 2 Regular"/>
                <a:ea typeface="ヒラギノ角ゴ ProN W3" charset="0"/>
                <a:cs typeface="Bliss 2 Regular"/>
                <a:sym typeface="Gill Sans" charset="0"/>
              </a:rPr>
              <a:t>Biocida</a:t>
            </a:r>
            <a:endParaRPr lang="es-ES" sz="1800" kern="0" spc="70" dirty="0">
              <a:solidFill>
                <a:schemeClr val="tx1">
                  <a:lumMod val="50000"/>
                  <a:lumOff val="50000"/>
                </a:schemeClr>
              </a:solidFill>
              <a:latin typeface="Bliss 2 Regular"/>
              <a:ea typeface="ヒラギノ角ゴ ProN W3" charset="0"/>
              <a:cs typeface="Bliss 2 Regular"/>
              <a:sym typeface="Gill Sans" charset="0"/>
            </a:endParaRP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75714"/>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7</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807815" y="1035050"/>
            <a:ext cx="9160743" cy="6124221"/>
          </a:xfrm>
          <a:prstGeom prst="rect">
            <a:avLst/>
          </a:prstGeom>
        </p:spPr>
      </p:pic>
      <p:sp>
        <p:nvSpPr>
          <p:cNvPr id="9" name="CuadroTexto 8"/>
          <p:cNvSpPr txBox="1"/>
          <p:nvPr/>
        </p:nvSpPr>
        <p:spPr>
          <a:xfrm>
            <a:off x="6424439" y="6949777"/>
            <a:ext cx="1728192" cy="230832"/>
          </a:xfrm>
          <a:prstGeom prst="rect">
            <a:avLst/>
          </a:prstGeom>
          <a:noFill/>
        </p:spPr>
        <p:txBody>
          <a:bodyPr wrap="square" rtlCol="0">
            <a:spAutoFit/>
          </a:bodyPr>
          <a:lstStyle/>
          <a:p>
            <a:r>
              <a:rPr lang="es-ES" sz="900" i="1" dirty="0"/>
              <a:t>Fuente: A. Ordoñez</a:t>
            </a:r>
          </a:p>
        </p:txBody>
      </p:sp>
      <p:sp>
        <p:nvSpPr>
          <p:cNvPr id="12" name="CuadroTexto 11"/>
          <p:cNvSpPr txBox="1"/>
          <p:nvPr/>
        </p:nvSpPr>
        <p:spPr bwMode="auto">
          <a:xfrm>
            <a:off x="572740"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13" name="Imagen 12">
            <a:extLst>
              <a:ext uri="{FF2B5EF4-FFF2-40B4-BE49-F238E27FC236}">
                <a16:creationId xmlns:a16="http://schemas.microsoft.com/office/drawing/2014/main" id="{E84C9C13-6B12-409B-A428-79EF3BDE9B77}"/>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11181862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8</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16" name="CuadroTexto 15"/>
          <p:cNvSpPr txBox="1"/>
          <p:nvPr/>
        </p:nvSpPr>
        <p:spPr bwMode="auto">
          <a:xfrm>
            <a:off x="644525"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2147402" y="1671520"/>
            <a:ext cx="5861213" cy="5134241"/>
          </a:xfrm>
          <a:prstGeom prst="rect">
            <a:avLst/>
          </a:prstGeom>
        </p:spPr>
      </p:pic>
      <p:sp>
        <p:nvSpPr>
          <p:cNvPr id="9" name="CuadroTexto 8"/>
          <p:cNvSpPr txBox="1"/>
          <p:nvPr/>
        </p:nvSpPr>
        <p:spPr>
          <a:xfrm>
            <a:off x="2147402" y="1302188"/>
            <a:ext cx="5832648" cy="369332"/>
          </a:xfrm>
          <a:prstGeom prst="rect">
            <a:avLst/>
          </a:prstGeom>
          <a:solidFill>
            <a:schemeClr val="accent6">
              <a:lumMod val="75000"/>
            </a:schemeClr>
          </a:solidFill>
        </p:spPr>
        <p:txBody>
          <a:bodyPr wrap="square" rtlCol="0">
            <a:spAutoFit/>
          </a:bodyPr>
          <a:lstStyle/>
          <a:p>
            <a:r>
              <a:rPr lang="es-ES" sz="1800" b="1" dirty="0">
                <a:solidFill>
                  <a:schemeClr val="bg1"/>
                </a:solidFill>
              </a:rPr>
              <a:t>SEC del pretratamiento según ratio de </a:t>
            </a:r>
            <a:r>
              <a:rPr lang="es-ES" sz="1800" b="1" dirty="0" err="1">
                <a:solidFill>
                  <a:schemeClr val="bg1"/>
                </a:solidFill>
              </a:rPr>
              <a:t>coversión</a:t>
            </a:r>
            <a:endParaRPr lang="es-ES" sz="1800" b="1" dirty="0">
              <a:solidFill>
                <a:schemeClr val="bg1"/>
              </a:solidFill>
            </a:endParaRPr>
          </a:p>
        </p:txBody>
      </p:sp>
      <p:sp>
        <p:nvSpPr>
          <p:cNvPr id="10" name="CuadroTexto 9"/>
          <p:cNvSpPr txBox="1"/>
          <p:nvPr/>
        </p:nvSpPr>
        <p:spPr>
          <a:xfrm>
            <a:off x="6230415" y="6522304"/>
            <a:ext cx="1728192" cy="230832"/>
          </a:xfrm>
          <a:prstGeom prst="rect">
            <a:avLst/>
          </a:prstGeom>
          <a:noFill/>
        </p:spPr>
        <p:txBody>
          <a:bodyPr wrap="square" rtlCol="0">
            <a:spAutoFit/>
          </a:bodyPr>
          <a:lstStyle/>
          <a:p>
            <a:r>
              <a:rPr lang="es-ES" sz="900" i="1" dirty="0"/>
              <a:t>Fuente: Heinz Ludwig</a:t>
            </a:r>
          </a:p>
        </p:txBody>
      </p:sp>
      <p:pic>
        <p:nvPicPr>
          <p:cNvPr id="12" name="Imagen 11">
            <a:extLst>
              <a:ext uri="{FF2B5EF4-FFF2-40B4-BE49-F238E27FC236}">
                <a16:creationId xmlns:a16="http://schemas.microsoft.com/office/drawing/2014/main" id="{479DF515-B77A-48CC-9E3A-1AA41AC4FE1F}"/>
              </a:ext>
            </a:extLst>
          </p:cNvPr>
          <p:cNvPicPr>
            <a:picLocks noChangeAspect="1"/>
          </p:cNvPicPr>
          <p:nvPr/>
        </p:nvPicPr>
        <p:blipFill>
          <a:blip r:embed="rId5"/>
          <a:stretch>
            <a:fillRect/>
          </a:stretch>
        </p:blipFill>
        <p:spPr>
          <a:xfrm>
            <a:off x="4127945" y="23316"/>
            <a:ext cx="1568654" cy="832347"/>
          </a:xfrm>
          <a:prstGeom prst="rect">
            <a:avLst/>
          </a:prstGeom>
        </p:spPr>
      </p:pic>
    </p:spTree>
    <p:extLst>
      <p:ext uri="{BB962C8B-B14F-4D97-AF65-F5344CB8AC3E}">
        <p14:creationId xmlns:p14="http://schemas.microsoft.com/office/powerpoint/2010/main" val="36235911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bwMode="auto">
          <a:xfrm>
            <a:off x="807145" y="3253133"/>
            <a:ext cx="6337374" cy="2031325"/>
          </a:xfrm>
          <a:prstGeom prst="rect">
            <a:avLst/>
          </a:prstGeom>
          <a:noFill/>
        </p:spPr>
        <p:txBody>
          <a:bodyPr wrap="square">
            <a:spAutoFit/>
          </a:bodyPr>
          <a:lstStyle/>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Límite termodinámico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Membranas</a:t>
            </a:r>
          </a:p>
          <a:p>
            <a:pPr algn="l">
              <a:defRPr/>
            </a:pPr>
            <a:r>
              <a:rPr lang="es-ES" sz="1800" b="1" kern="0" spc="70" dirty="0">
                <a:solidFill>
                  <a:schemeClr val="accent1">
                    <a:lumMod val="50000"/>
                  </a:schemeClr>
                </a:solidFill>
                <a:latin typeface="Bliss 2 Regular"/>
                <a:ea typeface="ヒラギノ角ゴ ProN W3" charset="0"/>
                <a:cs typeface="Bliss 2 Regular"/>
                <a:sym typeface="Gill Sans" charset="0"/>
              </a:rPr>
              <a:t>Recuperación energética</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Eficiencia Bombeo</a:t>
            </a: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Fricción y polarización</a:t>
            </a:r>
          </a:p>
          <a:p>
            <a:pPr algn="l">
              <a:defRPr/>
            </a:pPr>
            <a:r>
              <a:rPr lang="es-ES" sz="1800" kern="0" spc="70" dirty="0" err="1">
                <a:solidFill>
                  <a:schemeClr val="tx1">
                    <a:lumMod val="50000"/>
                    <a:lumOff val="50000"/>
                  </a:schemeClr>
                </a:solidFill>
                <a:latin typeface="Bliss 2 Regular"/>
                <a:ea typeface="ヒラギノ角ゴ ProN W3" charset="0"/>
                <a:cs typeface="Bliss 2 Regular"/>
                <a:sym typeface="Gill Sans" charset="0"/>
              </a:rPr>
              <a:t>Biocida</a:t>
            </a:r>
            <a:endParaRPr lang="es-ES" sz="1800" kern="0" spc="70" dirty="0">
              <a:solidFill>
                <a:schemeClr val="tx1">
                  <a:lumMod val="50000"/>
                  <a:lumOff val="50000"/>
                </a:schemeClr>
              </a:solidFill>
              <a:latin typeface="Bliss 2 Regular"/>
              <a:ea typeface="ヒラギノ角ゴ ProN W3" charset="0"/>
              <a:cs typeface="Bliss 2 Regular"/>
              <a:sym typeface="Gill Sans" charset="0"/>
            </a:endParaRPr>
          </a:p>
          <a:p>
            <a:pPr algn="l">
              <a:defRPr/>
            </a:pPr>
            <a:r>
              <a:rPr lang="es-ES" sz="1800" kern="0" spc="70" dirty="0">
                <a:solidFill>
                  <a:schemeClr val="tx1">
                    <a:lumMod val="50000"/>
                    <a:lumOff val="50000"/>
                  </a:schemeClr>
                </a:solidFill>
                <a:latin typeface="Bliss 2 Regular"/>
                <a:ea typeface="ヒラギノ角ゴ ProN W3" charset="0"/>
                <a:cs typeface="Bliss 2 Regular"/>
                <a:sym typeface="Gill Sans" charset="0"/>
              </a:rPr>
              <a:t>Configuraciones</a:t>
            </a:r>
          </a:p>
        </p:txBody>
      </p:sp>
      <p:sp>
        <p:nvSpPr>
          <p:cNvPr id="5124" name="Rectángulo 4"/>
          <p:cNvSpPr>
            <a:spLocks noChangeArrowheads="1"/>
          </p:cNvSpPr>
          <p:nvPr/>
        </p:nvSpPr>
        <p:spPr bwMode="auto">
          <a:xfrm>
            <a:off x="0" y="0"/>
            <a:ext cx="10688638" cy="90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5" name="CuadroTexto 22"/>
          <p:cNvSpPr txBox="1">
            <a:spLocks noChangeArrowheads="1"/>
          </p:cNvSpPr>
          <p:nvPr/>
        </p:nvSpPr>
        <p:spPr bwMode="auto">
          <a:xfrm>
            <a:off x="303213" y="409575"/>
            <a:ext cx="13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algn="l" eaLnBrk="1" hangingPunct="1"/>
            <a:fld id="{D5780C1E-43DD-4938-82D4-F98909F11AE9}" type="slidenum">
              <a:rPr lang="es-ES" altLang="es-ES" sz="2000">
                <a:solidFill>
                  <a:srgbClr val="A6A6A6"/>
                </a:solidFill>
                <a:latin typeface="Bliss 2 Regular" panose="02000506030000020004" pitchFamily="50" charset="0"/>
              </a:rPr>
              <a:pPr algn="l" eaLnBrk="1" hangingPunct="1"/>
              <a:t>9</a:t>
            </a:fld>
            <a:endParaRPr lang="es-ES" altLang="es-ES" sz="2000">
              <a:solidFill>
                <a:srgbClr val="A6A6A6"/>
              </a:solidFill>
              <a:latin typeface="Bliss 2 Regular" panose="02000506030000020004" pitchFamily="50" charset="0"/>
            </a:endParaRPr>
          </a:p>
        </p:txBody>
      </p:sp>
      <p:sp>
        <p:nvSpPr>
          <p:cNvPr id="5126" name="Rectángulo 23"/>
          <p:cNvSpPr>
            <a:spLocks noChangeArrowheads="1"/>
          </p:cNvSpPr>
          <p:nvPr/>
        </p:nvSpPr>
        <p:spPr bwMode="auto">
          <a:xfrm>
            <a:off x="579438" y="400050"/>
            <a:ext cx="17462" cy="36036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sp>
        <p:nvSpPr>
          <p:cNvPr id="5127" name="Rectángulo 4"/>
          <p:cNvSpPr>
            <a:spLocks noChangeArrowheads="1"/>
          </p:cNvSpPr>
          <p:nvPr/>
        </p:nvSpPr>
        <p:spPr bwMode="auto">
          <a:xfrm>
            <a:off x="0" y="874713"/>
            <a:ext cx="10688638" cy="46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Gill Sans"/>
                <a:ea typeface="ヒラギノ角ゴ ProN W3"/>
                <a:cs typeface="ヒラギノ角ゴ ProN W3"/>
                <a:sym typeface="Gill Sans"/>
              </a:defRPr>
            </a:lvl1pPr>
            <a:lvl2pPr marL="742950" indent="-285750" eaLnBrk="0" hangingPunct="0">
              <a:defRPr sz="3400">
                <a:solidFill>
                  <a:srgbClr val="000000"/>
                </a:solidFill>
                <a:latin typeface="Gill Sans"/>
                <a:ea typeface="ヒラギノ角ゴ ProN W3"/>
                <a:cs typeface="ヒラギノ角ゴ ProN W3"/>
                <a:sym typeface="Gill Sans"/>
              </a:defRPr>
            </a:lvl2pPr>
            <a:lvl3pPr marL="1143000" indent="-228600" eaLnBrk="0" hangingPunct="0">
              <a:defRPr sz="3400">
                <a:solidFill>
                  <a:srgbClr val="000000"/>
                </a:solidFill>
                <a:latin typeface="Gill Sans"/>
                <a:ea typeface="ヒラギノ角ゴ ProN W3"/>
                <a:cs typeface="ヒラギノ角ゴ ProN W3"/>
                <a:sym typeface="Gill Sans"/>
              </a:defRPr>
            </a:lvl3pPr>
            <a:lvl4pPr marL="1600200" indent="-228600" eaLnBrk="0" hangingPunct="0">
              <a:defRPr sz="3400">
                <a:solidFill>
                  <a:srgbClr val="000000"/>
                </a:solidFill>
                <a:latin typeface="Gill Sans"/>
                <a:ea typeface="ヒラギノ角ゴ ProN W3"/>
                <a:cs typeface="ヒラギノ角ゴ ProN W3"/>
                <a:sym typeface="Gill Sans"/>
              </a:defRPr>
            </a:lvl4pPr>
            <a:lvl5pPr marL="2057400" indent="-228600" eaLnBrk="0" hangingPunct="0">
              <a:defRPr sz="34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3400">
                <a:solidFill>
                  <a:srgbClr val="000000"/>
                </a:solidFill>
                <a:latin typeface="Gill Sans"/>
                <a:ea typeface="ヒラギノ角ゴ ProN W3"/>
                <a:cs typeface="ヒラギノ角ゴ ProN W3"/>
                <a:sym typeface="Gill Sans"/>
              </a:defRPr>
            </a:lvl9pPr>
          </a:lstStyle>
          <a:p>
            <a:pPr eaLnBrk="1" hangingPunct="1"/>
            <a:endParaRPr lang="es-ES" altLang="es-ES" sz="4200"/>
          </a:p>
        </p:txBody>
      </p:sp>
      <p:pic>
        <p:nvPicPr>
          <p:cNvPr id="5129" name="Picture 4" descr="C:\Users\jagudo2\AppData\Local\Temp\Rar$DRa0.014\Agua\versión color\RGB (jpg, gif) (Pantalla)\Agua_rg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120650"/>
            <a:ext cx="13827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103959" y="1261145"/>
            <a:ext cx="6192688" cy="584775"/>
          </a:xfrm>
          <a:prstGeom prst="rect">
            <a:avLst/>
          </a:prstGeom>
          <a:noFill/>
        </p:spPr>
        <p:txBody>
          <a:bodyPr wrap="square" rtlCol="0">
            <a:spAutoFit/>
          </a:bodyPr>
          <a:lstStyle/>
          <a:p>
            <a:r>
              <a:rPr lang="es-ES" sz="3200" dirty="0"/>
              <a:t>MEMBRANAS</a:t>
            </a:r>
          </a:p>
        </p:txBody>
      </p:sp>
      <p:sp>
        <p:nvSpPr>
          <p:cNvPr id="9" name="CuadroTexto 8"/>
          <p:cNvSpPr txBox="1"/>
          <p:nvPr/>
        </p:nvSpPr>
        <p:spPr>
          <a:xfrm>
            <a:off x="1599903" y="1981225"/>
            <a:ext cx="7272808" cy="4832092"/>
          </a:xfrm>
          <a:prstGeom prst="rect">
            <a:avLst/>
          </a:prstGeom>
          <a:noFill/>
        </p:spPr>
        <p:txBody>
          <a:bodyPr wrap="square" rtlCol="0">
            <a:spAutoFit/>
          </a:bodyPr>
          <a:lstStyle/>
          <a:p>
            <a:pPr algn="just"/>
            <a:r>
              <a:rPr lang="es-ES" sz="1400" dirty="0"/>
              <a:t>El mercado de las membranas de OI esta dominado por el </a:t>
            </a:r>
            <a:r>
              <a:rPr lang="es-ES" sz="1400" b="1" dirty="0" err="1">
                <a:solidFill>
                  <a:srgbClr val="FF0000"/>
                </a:solidFill>
              </a:rPr>
              <a:t>thin</a:t>
            </a:r>
            <a:r>
              <a:rPr lang="es-ES" sz="1400" b="1" dirty="0">
                <a:solidFill>
                  <a:srgbClr val="FF0000"/>
                </a:solidFill>
              </a:rPr>
              <a:t> film </a:t>
            </a:r>
            <a:r>
              <a:rPr lang="es-ES" sz="1400" b="1" dirty="0" err="1">
                <a:solidFill>
                  <a:srgbClr val="FF0000"/>
                </a:solidFill>
              </a:rPr>
              <a:t>composite</a:t>
            </a:r>
            <a:r>
              <a:rPr lang="es-ES" sz="1400" b="1" dirty="0">
                <a:solidFill>
                  <a:srgbClr val="FF0000"/>
                </a:solidFill>
              </a:rPr>
              <a:t> (TFC) </a:t>
            </a:r>
            <a:r>
              <a:rPr lang="es-ES" sz="1400" dirty="0" err="1"/>
              <a:t>pelicula</a:t>
            </a:r>
            <a:r>
              <a:rPr lang="es-ES" sz="1400" dirty="0"/>
              <a:t> fina de membranas de poliamida formado por </a:t>
            </a:r>
            <a:r>
              <a:rPr lang="es-ES" sz="1400" u="sng" dirty="0"/>
              <a:t>tres capas </a:t>
            </a:r>
            <a:r>
              <a:rPr lang="es-ES" sz="1400" dirty="0"/>
              <a:t>una de </a:t>
            </a:r>
            <a:r>
              <a:rPr lang="es-ES" sz="1400" u="sng" dirty="0"/>
              <a:t>poliéster estructural </a:t>
            </a:r>
            <a:r>
              <a:rPr lang="es-ES" sz="1400" dirty="0"/>
              <a:t>(120-150 </a:t>
            </a:r>
            <a:r>
              <a:rPr lang="es-ES" sz="1400" dirty="0">
                <a:latin typeface="Symbol" panose="05050102010706020507" pitchFamily="18" charset="2"/>
              </a:rPr>
              <a:t>m</a:t>
            </a:r>
            <a:r>
              <a:rPr lang="es-ES" sz="1400" dirty="0">
                <a:latin typeface="+mn-lt"/>
              </a:rPr>
              <a:t>m, una intermedia </a:t>
            </a:r>
            <a:r>
              <a:rPr lang="es-ES" sz="1400" u="sng" dirty="0" err="1">
                <a:latin typeface="+mn-lt"/>
              </a:rPr>
              <a:t>microporosa</a:t>
            </a:r>
            <a:r>
              <a:rPr lang="es-ES" sz="1400" u="sng" dirty="0">
                <a:latin typeface="+mn-lt"/>
              </a:rPr>
              <a:t> de </a:t>
            </a:r>
            <a:r>
              <a:rPr lang="es-ES" sz="1400" u="sng" dirty="0" err="1">
                <a:latin typeface="+mn-lt"/>
              </a:rPr>
              <a:t>polisulfona</a:t>
            </a:r>
            <a:r>
              <a:rPr lang="es-ES" sz="1400" u="sng" dirty="0">
                <a:latin typeface="+mn-lt"/>
              </a:rPr>
              <a:t> </a:t>
            </a:r>
            <a:r>
              <a:rPr lang="es-ES" sz="1400" dirty="0">
                <a:latin typeface="+mn-lt"/>
              </a:rPr>
              <a:t>de 40 </a:t>
            </a:r>
            <a:r>
              <a:rPr lang="es-ES" sz="1400" dirty="0">
                <a:latin typeface="Symbol" panose="05050102010706020507" pitchFamily="18" charset="2"/>
              </a:rPr>
              <a:t>m</a:t>
            </a:r>
            <a:r>
              <a:rPr lang="es-ES" sz="1400" dirty="0"/>
              <a:t>m y una ultra delgada </a:t>
            </a:r>
            <a:r>
              <a:rPr lang="es-ES" sz="1400" dirty="0" err="1"/>
              <a:t>barrier</a:t>
            </a:r>
            <a:r>
              <a:rPr lang="es-ES" sz="1400" dirty="0"/>
              <a:t> </a:t>
            </a:r>
            <a:r>
              <a:rPr lang="es-ES" sz="1400" dirty="0" err="1"/>
              <a:t>layer</a:t>
            </a:r>
            <a:r>
              <a:rPr lang="es-ES" sz="1400" dirty="0"/>
              <a:t> de 0,2 </a:t>
            </a:r>
            <a:r>
              <a:rPr lang="es-ES" sz="1400" dirty="0">
                <a:latin typeface="Symbol" panose="05050102010706020507" pitchFamily="18" charset="2"/>
              </a:rPr>
              <a:t>m</a:t>
            </a:r>
            <a:r>
              <a:rPr lang="es-ES" sz="1400" dirty="0"/>
              <a:t>m de </a:t>
            </a:r>
            <a:r>
              <a:rPr lang="es-ES" sz="1400" u="sng" dirty="0"/>
              <a:t>poliamida</a:t>
            </a:r>
            <a:r>
              <a:rPr lang="es-ES" sz="1400" dirty="0"/>
              <a:t>, con una configuración en espiral</a:t>
            </a:r>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endParaRPr lang="es-ES" sz="1400" dirty="0"/>
          </a:p>
          <a:p>
            <a:pPr algn="just"/>
            <a:r>
              <a:rPr lang="es-ES" sz="1400" b="1" dirty="0">
                <a:solidFill>
                  <a:srgbClr val="FF0000"/>
                </a:solidFill>
              </a:rPr>
              <a:t>El rendimiento de las membranas de RO ha mejorado dramáticamente, la permeabilidad se ha duplicado, y la recuperación de agua puede ser superior al 60%</a:t>
            </a:r>
            <a:r>
              <a:rPr lang="es-ES" sz="1400" dirty="0"/>
              <a:t>. Estas mejoras son el resultado de la modificación de la superficie y una supervisión más estrecha de los parámetros de la reacción de polimerización </a:t>
            </a:r>
            <a:r>
              <a:rPr lang="es-ES" sz="1400" dirty="0" err="1"/>
              <a:t>interfacial</a:t>
            </a:r>
            <a:r>
              <a:rPr lang="es-ES" sz="1400" dirty="0"/>
              <a:t>, así como un diseño más eficaz de la estructura del módulo.</a:t>
            </a:r>
          </a:p>
          <a:p>
            <a:pPr algn="just"/>
            <a:endParaRPr lang="es-ES" sz="1400" dirty="0"/>
          </a:p>
        </p:txBody>
      </p:sp>
      <p:sp>
        <p:nvSpPr>
          <p:cNvPr id="11" name="CuadroTexto 10"/>
          <p:cNvSpPr txBox="1"/>
          <p:nvPr/>
        </p:nvSpPr>
        <p:spPr>
          <a:xfrm>
            <a:off x="1024825" y="7640994"/>
            <a:ext cx="1223495" cy="230832"/>
          </a:xfrm>
          <a:prstGeom prst="rect">
            <a:avLst/>
          </a:prstGeom>
          <a:noFill/>
        </p:spPr>
        <p:txBody>
          <a:bodyPr wrap="square" rtlCol="0">
            <a:spAutoFit/>
          </a:bodyPr>
          <a:lstStyle/>
          <a:p>
            <a:r>
              <a:rPr lang="es-ES" sz="900" i="1" dirty="0"/>
              <a:t>Fuente: DOW.</a:t>
            </a:r>
          </a:p>
        </p:txBody>
      </p:sp>
      <p:pic>
        <p:nvPicPr>
          <p:cNvPr id="12" name="Imagen 11"/>
          <p:cNvPicPr>
            <a:picLocks noChangeAspect="1"/>
          </p:cNvPicPr>
          <p:nvPr/>
        </p:nvPicPr>
        <p:blipFill>
          <a:blip r:embed="rId4"/>
          <a:stretch>
            <a:fillRect/>
          </a:stretch>
        </p:blipFill>
        <p:spPr>
          <a:xfrm>
            <a:off x="303213" y="3193331"/>
            <a:ext cx="3365102" cy="2189303"/>
          </a:xfrm>
          <a:prstGeom prst="rect">
            <a:avLst/>
          </a:prstGeom>
        </p:spPr>
      </p:pic>
      <p:pic>
        <p:nvPicPr>
          <p:cNvPr id="13" name="Imagen 12"/>
          <p:cNvPicPr>
            <a:picLocks noChangeAspect="1"/>
          </p:cNvPicPr>
          <p:nvPr/>
        </p:nvPicPr>
        <p:blipFill>
          <a:blip r:embed="rId5"/>
          <a:stretch>
            <a:fillRect/>
          </a:stretch>
        </p:blipFill>
        <p:spPr>
          <a:xfrm>
            <a:off x="7362616" y="3154914"/>
            <a:ext cx="3058738" cy="1913302"/>
          </a:xfrm>
          <a:prstGeom prst="rect">
            <a:avLst/>
          </a:prstGeom>
        </p:spPr>
      </p:pic>
      <p:pic>
        <p:nvPicPr>
          <p:cNvPr id="14" name="Imagen 13"/>
          <p:cNvPicPr>
            <a:picLocks noChangeAspect="1"/>
          </p:cNvPicPr>
          <p:nvPr/>
        </p:nvPicPr>
        <p:blipFill>
          <a:blip r:embed="rId6"/>
          <a:stretch>
            <a:fillRect/>
          </a:stretch>
        </p:blipFill>
        <p:spPr>
          <a:xfrm>
            <a:off x="3616127" y="3165303"/>
            <a:ext cx="2327558" cy="1592771"/>
          </a:xfrm>
          <a:prstGeom prst="rect">
            <a:avLst/>
          </a:prstGeom>
        </p:spPr>
      </p:pic>
      <p:pic>
        <p:nvPicPr>
          <p:cNvPr id="15" name="Imagen 14"/>
          <p:cNvPicPr>
            <a:picLocks noChangeAspect="1"/>
          </p:cNvPicPr>
          <p:nvPr/>
        </p:nvPicPr>
        <p:blipFill>
          <a:blip r:embed="rId7"/>
          <a:stretch>
            <a:fillRect/>
          </a:stretch>
        </p:blipFill>
        <p:spPr>
          <a:xfrm>
            <a:off x="5920383" y="3154915"/>
            <a:ext cx="1430777" cy="1603160"/>
          </a:xfrm>
          <a:prstGeom prst="rect">
            <a:avLst/>
          </a:prstGeom>
        </p:spPr>
      </p:pic>
      <p:sp>
        <p:nvSpPr>
          <p:cNvPr id="16" name="CuadroTexto 15"/>
          <p:cNvSpPr txBox="1"/>
          <p:nvPr/>
        </p:nvSpPr>
        <p:spPr bwMode="auto">
          <a:xfrm>
            <a:off x="644748" y="436563"/>
            <a:ext cx="4627563" cy="277812"/>
          </a:xfrm>
          <a:prstGeom prst="rect">
            <a:avLst/>
          </a:prstGeom>
          <a:noFill/>
        </p:spPr>
        <p:txBody>
          <a:bodyPr>
            <a:spAutoFit/>
          </a:bodyPr>
          <a:lstStyle/>
          <a:p>
            <a:pPr algn="l">
              <a:defRPr/>
            </a:pPr>
            <a:r>
              <a:rPr lang="es-ES" sz="1200" kern="0" spc="70" dirty="0">
                <a:solidFill>
                  <a:schemeClr val="bg1">
                    <a:lumMod val="65000"/>
                  </a:schemeClr>
                </a:solidFill>
                <a:latin typeface="Bliss 2 Regular"/>
                <a:ea typeface="ヒラギノ角ゴ ProN W3" charset="0"/>
                <a:cs typeface="Bliss 2 Regular"/>
                <a:sym typeface="Gill Sans" charset="0"/>
              </a:rPr>
              <a:t>Factores del descenso del consumo energético</a:t>
            </a:r>
            <a:endParaRPr lang="es-ES" sz="1200" kern="0" spc="70" dirty="0">
              <a:solidFill>
                <a:schemeClr val="tx1"/>
              </a:solidFill>
              <a:latin typeface="Bliss 2 Regular"/>
              <a:ea typeface="ヒラギノ角ゴ ProN W3" charset="0"/>
              <a:cs typeface="Bliss 2 Regular"/>
              <a:sym typeface="Gill Sans" charset="0"/>
            </a:endParaRPr>
          </a:p>
        </p:txBody>
      </p:sp>
      <p:pic>
        <p:nvPicPr>
          <p:cNvPr id="19" name="Imagen 18">
            <a:extLst>
              <a:ext uri="{FF2B5EF4-FFF2-40B4-BE49-F238E27FC236}">
                <a16:creationId xmlns:a16="http://schemas.microsoft.com/office/drawing/2014/main" id="{104D4A6F-AC0D-4440-9F8D-D3B34D5FB5B9}"/>
              </a:ext>
            </a:extLst>
          </p:cNvPr>
          <p:cNvPicPr>
            <a:picLocks noChangeAspect="1"/>
          </p:cNvPicPr>
          <p:nvPr/>
        </p:nvPicPr>
        <p:blipFill>
          <a:blip r:embed="rId8"/>
          <a:stretch>
            <a:fillRect/>
          </a:stretch>
        </p:blipFill>
        <p:spPr>
          <a:xfrm>
            <a:off x="4127945" y="23316"/>
            <a:ext cx="1568654" cy="832347"/>
          </a:xfrm>
          <a:prstGeom prst="rect">
            <a:avLst/>
          </a:prstGeom>
        </p:spPr>
      </p:pic>
    </p:spTree>
    <p:extLst>
      <p:ext uri="{BB962C8B-B14F-4D97-AF65-F5344CB8AC3E}">
        <p14:creationId xmlns:p14="http://schemas.microsoft.com/office/powerpoint/2010/main" val="322497305"/>
      </p:ext>
    </p:extLst>
  </p:cSld>
  <p:clrMapOvr>
    <a:masterClrMapping/>
  </p:clrMapOvr>
  <p:transition/>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_CONVENCION_AA_2018 [Modo de compatibilidad]" id="{A43F6DEB-A913-4B28-9CD3-DF11E000E8DC}" vid="{7A6DDCFB-DB89-46AB-8849-160A47846520}"/>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_CONVENCION_AA_2018 [Modo de compatibilidad]" id="{A43F6DEB-A913-4B28-9CD3-DF11E000E8DC}" vid="{5E326CAF-5BB2-4DC0-88E4-52A8FBE44812}"/>
    </a:ext>
  </a:extLst>
</a:theme>
</file>

<file path=ppt/theme/theme3.xml><?xml version="1.0" encoding="utf-8"?>
<a:theme xmlns:a="http://schemas.openxmlformats.org/drawingml/2006/main" name="Tema1">
  <a:themeElements>
    <a:clrScheme name="">
      <a:dk1>
        <a:srgbClr val="000000"/>
      </a:dk1>
      <a:lt1>
        <a:srgbClr val="FFFFFF"/>
      </a:lt1>
      <a:dk2>
        <a:srgbClr val="000000"/>
      </a:dk2>
      <a:lt2>
        <a:srgbClr val="000000"/>
      </a:lt2>
      <a:accent1>
        <a:srgbClr val="FB0007"/>
      </a:accent1>
      <a:accent2>
        <a:srgbClr val="333399"/>
      </a:accent2>
      <a:accent3>
        <a:srgbClr val="FFFFFF"/>
      </a:accent3>
      <a:accent4>
        <a:srgbClr val="000000"/>
      </a:accent4>
      <a:accent5>
        <a:srgbClr val="FDAAAA"/>
      </a:accent5>
      <a:accent6>
        <a:srgbClr val="2D2D8A"/>
      </a:accent6>
      <a:hlink>
        <a:srgbClr val="009999"/>
      </a:hlink>
      <a:folHlink>
        <a:srgbClr val="99CC00"/>
      </a:folHlink>
    </a:clrScheme>
    <a:fontScheme name="nada">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B0007"/>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FB0007"/>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na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4957AE7B-DF5B-4850-8F33-76FF4D894A4E}" vid="{3482F92F-83F7-4D62-BF0F-816BE6E31325}"/>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_CONVENCION_AA_2018 [Modo de compatibilidad]" id="{A43F6DEB-A913-4B28-9CD3-DF11E000E8DC}" vid="{7A6DDCFB-DB89-46AB-8849-160A47846520}"/>
    </a:ext>
  </a:ext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_CONVENCION_AA_2018 [Modo de compatibilidad]" id="{A43F6DEB-A913-4B28-9CD3-DF11E000E8DC}" vid="{5E326CAF-5BB2-4DC0-88E4-52A8FBE44812}"/>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PLANTILLA_CONVENCION_AA_2018</Template>
  <TotalTime>0</TotalTime>
  <Pages>0</Pages>
  <Words>779</Words>
  <Characters>0</Characters>
  <Application>Microsoft Office PowerPoint</Application>
  <PresentationFormat>Personalizado</PresentationFormat>
  <Lines>0</Lines>
  <Paragraphs>220</Paragraphs>
  <Slides>39</Slides>
  <Notes>39</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39</vt:i4>
      </vt:variant>
    </vt:vector>
  </HeadingPairs>
  <TitlesOfParts>
    <vt:vector size="51" baseType="lpstr">
      <vt:lpstr>arial</vt:lpstr>
      <vt:lpstr>arial</vt:lpstr>
      <vt:lpstr>Bliss 2 Regular</vt:lpstr>
      <vt:lpstr>Calibri</vt:lpstr>
      <vt:lpstr>Gill Sans</vt:lpstr>
      <vt:lpstr>Symbol</vt:lpstr>
      <vt:lpstr>Times New Roman</vt:lpstr>
      <vt:lpstr>1_Diseño personalizado</vt:lpstr>
      <vt:lpstr>Diseño personalizado</vt:lpstr>
      <vt:lpstr>Tema1</vt:lpstr>
      <vt:lpstr>2_Diseño personalizado</vt:lpstr>
      <vt:lpstr>3_Diseño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Acciona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Muñoz Pastor, Marian</dc:creator>
  <cp:lastModifiedBy>Zarzuela Lopez, Alejandro</cp:lastModifiedBy>
  <cp:revision>199</cp:revision>
  <cp:lastPrinted>2018-11-05T16:24:54Z</cp:lastPrinted>
  <dcterms:created xsi:type="dcterms:W3CDTF">2018-04-27T08:13:40Z</dcterms:created>
  <dcterms:modified xsi:type="dcterms:W3CDTF">2019-12-09T09:56:24Z</dcterms:modified>
</cp:coreProperties>
</file>